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6" r:id="rId5"/>
    <p:sldId id="263" r:id="rId6"/>
    <p:sldId id="276" r:id="rId7"/>
    <p:sldId id="275" r:id="rId8"/>
    <p:sldId id="281" r:id="rId9"/>
    <p:sldId id="279" r:id="rId10"/>
    <p:sldId id="280" r:id="rId11"/>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F27B77-AD36-4CC7-A1A0-EC8B48954061}" v="27" dt="2024-08-06T14:59:26.519"/>
  </p1510:revLst>
</p1510:revInfo>
</file>

<file path=ppt/tableStyles.xml><?xml version="1.0" encoding="utf-8"?>
<a:tblStyleLst xmlns:a="http://schemas.openxmlformats.org/drawingml/2006/main" def="{3133E1B7-025F-4D66-B93D-124EE5AD027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133E1B7-025F-4D66-B93D-124EE5AD027E}" styleName="Tabelstijl opgemaakt RIEC MN">
    <a:wholeTbl>
      <a:tcTxStyle b="off" i="off">
        <a:font>
          <a:latin typeface="Verdana"/>
          <a:ea typeface="Verdana"/>
          <a:cs typeface="Verdana"/>
        </a:font>
        <a:srgbClr val="EF7D00"/>
      </a:tcTxStyle>
      <a:tcStyle>
        <a:tcBdr>
          <a:left>
            <a:ln>
              <a:noFill/>
            </a:ln>
          </a:left>
          <a:right>
            <a:ln>
              <a:noFill/>
            </a:ln>
          </a:right>
          <a:top>
            <a:ln>
              <a:noFill/>
            </a:ln>
          </a:top>
          <a:bottom>
            <a:ln>
              <a:noFill/>
            </a:ln>
          </a:bottom>
          <a:insideH>
            <a:ln w="12700" cmpd="sng">
              <a:solidFill>
                <a:srgbClr val="F2F2F2"/>
              </a:solidFill>
            </a:ln>
          </a:insideH>
          <a:insideV>
            <a:ln>
              <a:noFill/>
            </a:ln>
          </a:insideV>
        </a:tcBdr>
      </a:tcStyle>
    </a:wholeTbl>
    <a:firstCol>
      <a:tcTxStyle b="on">
        <a:font>
          <a:latin typeface="Calibri"/>
          <a:ea typeface="Calibri"/>
          <a:cs typeface="Calibri"/>
        </a:font>
        <a:srgbClr val="FFFFFF"/>
      </a:tcTxStyle>
      <a:tcStyle>
        <a:tcBdr/>
        <a:fill>
          <a:solidFill>
            <a:srgbClr val="8C8C96"/>
          </a:solidFill>
        </a:fill>
      </a:tcStyle>
    </a:firstCol>
    <a:firstRow>
      <a:tcTxStyle b="on">
        <a:font>
          <a:latin typeface="Calibri"/>
          <a:ea typeface="Calibri"/>
          <a:cs typeface="Calibri"/>
        </a:font>
        <a:srgbClr val="FFFFFF"/>
      </a:tcTxStyle>
      <a:tcStyle>
        <a:tcBdr/>
        <a:fill>
          <a:solidFill>
            <a:srgbClr val="001935"/>
          </a:solidFill>
        </a:fill>
      </a:tcStyle>
    </a:firstRow>
    <a:extLst>
      <a:ext uri="http://www.joulesunlimited.com/pptTableStyle"/>
    </a:extLst>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notesViewPr>
    <p:cSldViewPr snapToGrid="0">
      <p:cViewPr varScale="1">
        <p:scale>
          <a:sx n="83" d="100"/>
          <a:sy n="83" d="100"/>
        </p:scale>
        <p:origin x="22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27-9-2024</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27-9-2024</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DBFFFD2D-E339-48D0-8E51-8C7BC4E3C46A}" type="slidenum">
              <a:rPr lang="nl-NL" smtClean="0"/>
              <a:t>1</a:t>
            </a:fld>
            <a:endParaRPr lang="nl-NL"/>
          </a:p>
        </p:txBody>
      </p:sp>
    </p:spTree>
    <p:extLst>
      <p:ext uri="{BB962C8B-B14F-4D97-AF65-F5344CB8AC3E}">
        <p14:creationId xmlns:p14="http://schemas.microsoft.com/office/powerpoint/2010/main" val="339484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2</a:t>
            </a:fld>
            <a:endParaRPr lang="nl-NL"/>
          </a:p>
        </p:txBody>
      </p:sp>
    </p:spTree>
    <p:extLst>
      <p:ext uri="{BB962C8B-B14F-4D97-AF65-F5344CB8AC3E}">
        <p14:creationId xmlns:p14="http://schemas.microsoft.com/office/powerpoint/2010/main" val="3864734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2DDBA2E0-6E7C-4133-B5B8-422B1420CD52}"/>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8" name="Frame 2">
            <a:extLst>
              <a:ext uri="{FF2B5EF4-FFF2-40B4-BE49-F238E27FC236}">
                <a16:creationId xmlns:a16="http://schemas.microsoft.com/office/drawing/2014/main" id="{162CCD17-C77D-492F-8D0B-2573EAD90710}"/>
              </a:ext>
            </a:extLst>
          </p:cNvPr>
          <p:cNvSpPr>
            <a:spLocks noSelect="1"/>
          </p:cNvSpPr>
          <p:nvPr userDrawn="1"/>
        </p:nvSpPr>
        <p:spPr bwMode="ltGray">
          <a:xfrm>
            <a:off x="725488" y="434975"/>
            <a:ext cx="620713" cy="792163"/>
          </a:xfrm>
          <a:custGeom>
            <a:avLst/>
            <a:gdLst>
              <a:gd name="T0" fmla="*/ 1294 w 1956"/>
              <a:gd name="T1" fmla="*/ 1894 h 2496"/>
              <a:gd name="T2" fmla="*/ 556 w 1956"/>
              <a:gd name="T3" fmla="*/ 1329 h 2496"/>
              <a:gd name="T4" fmla="*/ 48 w 1956"/>
              <a:gd name="T5" fmla="*/ 1619 h 2496"/>
              <a:gd name="T6" fmla="*/ 0 w 1956"/>
              <a:gd name="T7" fmla="*/ 1830 h 2496"/>
              <a:gd name="T8" fmla="*/ 58 w 1956"/>
              <a:gd name="T9" fmla="*/ 1947 h 2496"/>
              <a:gd name="T10" fmla="*/ 491 w 1956"/>
              <a:gd name="T11" fmla="*/ 2184 h 2496"/>
              <a:gd name="T12" fmla="*/ 4 w 1956"/>
              <a:gd name="T13" fmla="*/ 2103 h 2496"/>
              <a:gd name="T14" fmla="*/ 468 w 1956"/>
              <a:gd name="T15" fmla="*/ 2194 h 2496"/>
              <a:gd name="T16" fmla="*/ 354 w 1956"/>
              <a:gd name="T17" fmla="*/ 2481 h 2496"/>
              <a:gd name="T18" fmla="*/ 796 w 1956"/>
              <a:gd name="T19" fmla="*/ 2305 h 2496"/>
              <a:gd name="T20" fmla="*/ 992 w 1956"/>
              <a:gd name="T21" fmla="*/ 2287 h 2496"/>
              <a:gd name="T22" fmla="*/ 1068 w 1956"/>
              <a:gd name="T23" fmla="*/ 2259 h 2496"/>
              <a:gd name="T24" fmla="*/ 920 w 1956"/>
              <a:gd name="T25" fmla="*/ 2119 h 2496"/>
              <a:gd name="T26" fmla="*/ 1240 w 1956"/>
              <a:gd name="T27" fmla="*/ 1847 h 2496"/>
              <a:gd name="T28" fmla="*/ 1242 w 1956"/>
              <a:gd name="T29" fmla="*/ 1803 h 2496"/>
              <a:gd name="T30" fmla="*/ 1123 w 1956"/>
              <a:gd name="T31" fmla="*/ 1689 h 2496"/>
              <a:gd name="T32" fmla="*/ 1180 w 1956"/>
              <a:gd name="T33" fmla="*/ 1509 h 2496"/>
              <a:gd name="T34" fmla="*/ 1432 w 1956"/>
              <a:gd name="T35" fmla="*/ 1215 h 2496"/>
              <a:gd name="T36" fmla="*/ 1705 w 1956"/>
              <a:gd name="T37" fmla="*/ 1010 h 2496"/>
              <a:gd name="T38" fmla="*/ 1718 w 1956"/>
              <a:gd name="T39" fmla="*/ 974 h 2496"/>
              <a:gd name="T40" fmla="*/ 1392 w 1956"/>
              <a:gd name="T41" fmla="*/ 36 h 2496"/>
              <a:gd name="T42" fmla="*/ 1956 w 1956"/>
              <a:gd name="T43" fmla="*/ 339 h 2496"/>
              <a:gd name="T44" fmla="*/ 1712 w 1956"/>
              <a:gd name="T45" fmla="*/ 29 h 2496"/>
              <a:gd name="T46" fmla="*/ 1360 w 1956"/>
              <a:gd name="T47" fmla="*/ 28 h 2496"/>
              <a:gd name="T48" fmla="*/ 774 w 1956"/>
              <a:gd name="T49" fmla="*/ 470 h 2496"/>
              <a:gd name="T50" fmla="*/ 485 w 1956"/>
              <a:gd name="T51" fmla="*/ 631 h 2496"/>
              <a:gd name="T52" fmla="*/ 813 w 1956"/>
              <a:gd name="T53" fmla="*/ 1060 h 2496"/>
              <a:gd name="T54" fmla="*/ 1380 w 1956"/>
              <a:gd name="T55" fmla="*/ 41 h 2496"/>
              <a:gd name="T56" fmla="*/ 1370 w 1956"/>
              <a:gd name="T57" fmla="*/ 39 h 2496"/>
              <a:gd name="T58" fmla="*/ 778 w 1956"/>
              <a:gd name="T59" fmla="*/ 468 h 2496"/>
              <a:gd name="T60" fmla="*/ 966 w 1956"/>
              <a:gd name="T61" fmla="*/ 720 h 2496"/>
              <a:gd name="T62" fmla="*/ 1258 w 1956"/>
              <a:gd name="T63" fmla="*/ 843 h 2496"/>
              <a:gd name="T64" fmla="*/ 729 w 1956"/>
              <a:gd name="T65" fmla="*/ 1496 h 2496"/>
              <a:gd name="T66" fmla="*/ 750 w 1956"/>
              <a:gd name="T67" fmla="*/ 1498 h 2496"/>
              <a:gd name="T68" fmla="*/ 985 w 1956"/>
              <a:gd name="T69" fmla="*/ 748 h 2496"/>
              <a:gd name="T70" fmla="*/ 1135 w 1956"/>
              <a:gd name="T71" fmla="*/ 1002 h 2496"/>
              <a:gd name="T72" fmla="*/ 807 w 1956"/>
              <a:gd name="T73" fmla="*/ 1198 h 2496"/>
              <a:gd name="T74" fmla="*/ 501 w 1956"/>
              <a:gd name="T75" fmla="*/ 665 h 2496"/>
              <a:gd name="T76" fmla="*/ 424 w 1956"/>
              <a:gd name="T77" fmla="*/ 1142 h 2496"/>
              <a:gd name="T78" fmla="*/ 592 w 1956"/>
              <a:gd name="T79" fmla="*/ 1310 h 2496"/>
              <a:gd name="T80" fmla="*/ 726 w 1956"/>
              <a:gd name="T81" fmla="*/ 1499 h 2496"/>
              <a:gd name="T82" fmla="*/ 52 w 1956"/>
              <a:gd name="T83" fmla="*/ 1605 h 2496"/>
              <a:gd name="T84" fmla="*/ 217 w 1956"/>
              <a:gd name="T85" fmla="*/ 1857 h 2496"/>
              <a:gd name="T86" fmla="*/ 723 w 1956"/>
              <a:gd name="T87" fmla="*/ 1527 h 2496"/>
              <a:gd name="T88" fmla="*/ 495 w 1956"/>
              <a:gd name="T89" fmla="*/ 2186 h 2496"/>
              <a:gd name="T90" fmla="*/ 822 w 1956"/>
              <a:gd name="T91" fmla="*/ 2255 h 2496"/>
              <a:gd name="T92" fmla="*/ 1006 w 1956"/>
              <a:gd name="T93" fmla="*/ 1877 h 2496"/>
              <a:gd name="T94" fmla="*/ 638 w 1956"/>
              <a:gd name="T95" fmla="*/ 1918 h 2496"/>
              <a:gd name="T96" fmla="*/ 754 w 1956"/>
              <a:gd name="T97" fmla="*/ 1501 h 2496"/>
              <a:gd name="T98" fmla="*/ 1397 w 1956"/>
              <a:gd name="T99" fmla="*/ 1208 h 2496"/>
              <a:gd name="T100" fmla="*/ 1402 w 1956"/>
              <a:gd name="T101" fmla="*/ 1188 h 2496"/>
              <a:gd name="T102" fmla="*/ 1407 w 1956"/>
              <a:gd name="T103" fmla="*/ 1184 h 2496"/>
              <a:gd name="T104" fmla="*/ 1483 w 1956"/>
              <a:gd name="T105" fmla="*/ 542 h 2496"/>
              <a:gd name="T106" fmla="*/ 1290 w 1956"/>
              <a:gd name="T107" fmla="*/ 837 h 2496"/>
              <a:gd name="T108" fmla="*/ 1655 w 1956"/>
              <a:gd name="T109" fmla="*/ 387 h 2496"/>
              <a:gd name="T110" fmla="*/ 1524 w 1956"/>
              <a:gd name="T111" fmla="*/ 541 h 2496"/>
              <a:gd name="T112" fmla="*/ 1504 w 1956"/>
              <a:gd name="T113" fmla="*/ 520 h 2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56" h="2496">
                <a:moveTo>
                  <a:pt x="1294" y="1876"/>
                </a:moveTo>
                <a:cubicBezTo>
                  <a:pt x="1291" y="1890"/>
                  <a:pt x="1291" y="1890"/>
                  <a:pt x="1291" y="1890"/>
                </a:cubicBezTo>
                <a:cubicBezTo>
                  <a:pt x="1196" y="2276"/>
                  <a:pt x="1196" y="2276"/>
                  <a:pt x="1196" y="2276"/>
                </a:cubicBezTo>
                <a:cubicBezTo>
                  <a:pt x="1192" y="2289"/>
                  <a:pt x="1192" y="2289"/>
                  <a:pt x="1192" y="2289"/>
                </a:cubicBezTo>
                <a:cubicBezTo>
                  <a:pt x="1194" y="2289"/>
                  <a:pt x="1195" y="2289"/>
                  <a:pt x="1196" y="2289"/>
                </a:cubicBezTo>
                <a:cubicBezTo>
                  <a:pt x="1199" y="2277"/>
                  <a:pt x="1199" y="2277"/>
                  <a:pt x="1199" y="2277"/>
                </a:cubicBezTo>
                <a:cubicBezTo>
                  <a:pt x="1294" y="1894"/>
                  <a:pt x="1294" y="1894"/>
                  <a:pt x="1294" y="1894"/>
                </a:cubicBezTo>
                <a:cubicBezTo>
                  <a:pt x="1298" y="1879"/>
                  <a:pt x="1298" y="1879"/>
                  <a:pt x="1298" y="1879"/>
                </a:cubicBezTo>
                <a:cubicBezTo>
                  <a:pt x="1296" y="1878"/>
                  <a:pt x="1296" y="1877"/>
                  <a:pt x="1294" y="1876"/>
                </a:cubicBezTo>
                <a:close/>
                <a:moveTo>
                  <a:pt x="421" y="1145"/>
                </a:moveTo>
                <a:cubicBezTo>
                  <a:pt x="431" y="1156"/>
                  <a:pt x="431" y="1156"/>
                  <a:pt x="431" y="1156"/>
                </a:cubicBezTo>
                <a:cubicBezTo>
                  <a:pt x="559" y="1305"/>
                  <a:pt x="559" y="1305"/>
                  <a:pt x="559" y="1305"/>
                </a:cubicBezTo>
                <a:cubicBezTo>
                  <a:pt x="556" y="1309"/>
                  <a:pt x="553" y="1313"/>
                  <a:pt x="553" y="1319"/>
                </a:cubicBezTo>
                <a:cubicBezTo>
                  <a:pt x="553" y="1322"/>
                  <a:pt x="554" y="1325"/>
                  <a:pt x="556" y="1329"/>
                </a:cubicBezTo>
                <a:cubicBezTo>
                  <a:pt x="46" y="1594"/>
                  <a:pt x="46" y="1594"/>
                  <a:pt x="46" y="1594"/>
                </a:cubicBezTo>
                <a:cubicBezTo>
                  <a:pt x="43" y="1590"/>
                  <a:pt x="37" y="1587"/>
                  <a:pt x="32" y="1587"/>
                </a:cubicBezTo>
                <a:cubicBezTo>
                  <a:pt x="22" y="1587"/>
                  <a:pt x="14" y="1594"/>
                  <a:pt x="11" y="1603"/>
                </a:cubicBezTo>
                <a:cubicBezTo>
                  <a:pt x="11" y="1605"/>
                  <a:pt x="11" y="1606"/>
                  <a:pt x="11" y="1608"/>
                </a:cubicBezTo>
                <a:cubicBezTo>
                  <a:pt x="11" y="1617"/>
                  <a:pt x="17" y="1625"/>
                  <a:pt x="26" y="1627"/>
                </a:cubicBezTo>
                <a:cubicBezTo>
                  <a:pt x="28" y="1628"/>
                  <a:pt x="30" y="1629"/>
                  <a:pt x="32" y="1629"/>
                </a:cubicBezTo>
                <a:cubicBezTo>
                  <a:pt x="39" y="1629"/>
                  <a:pt x="45" y="1624"/>
                  <a:pt x="48" y="1619"/>
                </a:cubicBezTo>
                <a:cubicBezTo>
                  <a:pt x="330" y="1769"/>
                  <a:pt x="330" y="1769"/>
                  <a:pt x="330" y="1769"/>
                </a:cubicBezTo>
                <a:cubicBezTo>
                  <a:pt x="212" y="1844"/>
                  <a:pt x="212" y="1844"/>
                  <a:pt x="212" y="1844"/>
                </a:cubicBezTo>
                <a:cubicBezTo>
                  <a:pt x="208" y="1839"/>
                  <a:pt x="202" y="1836"/>
                  <a:pt x="196" y="1836"/>
                </a:cubicBezTo>
                <a:cubicBezTo>
                  <a:pt x="186" y="1836"/>
                  <a:pt x="178" y="1843"/>
                  <a:pt x="176" y="1853"/>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7"/>
                  <a:pt x="176" y="1857"/>
                  <a:pt x="176" y="1857"/>
                </a:cubicBezTo>
                <a:cubicBezTo>
                  <a:pt x="176" y="1860"/>
                  <a:pt x="176" y="1863"/>
                  <a:pt x="178" y="1865"/>
                </a:cubicBezTo>
                <a:cubicBezTo>
                  <a:pt x="57" y="1942"/>
                  <a:pt x="57" y="1942"/>
                  <a:pt x="57" y="1942"/>
                </a:cubicBezTo>
                <a:cubicBezTo>
                  <a:pt x="44" y="1951"/>
                  <a:pt x="44" y="1951"/>
                  <a:pt x="44" y="1951"/>
                </a:cubicBezTo>
                <a:cubicBezTo>
                  <a:pt x="44" y="1952"/>
                  <a:pt x="44" y="1953"/>
                  <a:pt x="45" y="1955"/>
                </a:cubicBezTo>
                <a:cubicBezTo>
                  <a:pt x="58" y="1947"/>
                  <a:pt x="58" y="1947"/>
                  <a:pt x="58" y="1947"/>
                </a:cubicBezTo>
                <a:cubicBezTo>
                  <a:pt x="180" y="1869"/>
                  <a:pt x="180" y="1869"/>
                  <a:pt x="180" y="1869"/>
                </a:cubicBezTo>
                <a:cubicBezTo>
                  <a:pt x="184" y="1874"/>
                  <a:pt x="190" y="1877"/>
                  <a:pt x="196" y="1877"/>
                </a:cubicBezTo>
                <a:cubicBezTo>
                  <a:pt x="205" y="1877"/>
                  <a:pt x="213" y="1871"/>
                  <a:pt x="216" y="1863"/>
                </a:cubicBezTo>
                <a:cubicBezTo>
                  <a:pt x="599" y="1920"/>
                  <a:pt x="599" y="1920"/>
                  <a:pt x="599" y="1920"/>
                </a:cubicBezTo>
                <a:cubicBezTo>
                  <a:pt x="598" y="1921"/>
                  <a:pt x="598" y="1923"/>
                  <a:pt x="598" y="1923"/>
                </a:cubicBezTo>
                <a:cubicBezTo>
                  <a:pt x="598" y="1931"/>
                  <a:pt x="602" y="1937"/>
                  <a:pt x="608" y="1941"/>
                </a:cubicBezTo>
                <a:cubicBezTo>
                  <a:pt x="491" y="2184"/>
                  <a:pt x="491" y="2184"/>
                  <a:pt x="491" y="2184"/>
                </a:cubicBezTo>
                <a:cubicBezTo>
                  <a:pt x="489" y="2183"/>
                  <a:pt x="487" y="2183"/>
                  <a:pt x="485" y="2183"/>
                </a:cubicBezTo>
                <a:cubicBezTo>
                  <a:pt x="479" y="2183"/>
                  <a:pt x="474" y="2186"/>
                  <a:pt x="470" y="2190"/>
                </a:cubicBezTo>
                <a:cubicBezTo>
                  <a:pt x="56" y="2113"/>
                  <a:pt x="56" y="2113"/>
                  <a:pt x="56" y="2113"/>
                </a:cubicBezTo>
                <a:cubicBezTo>
                  <a:pt x="56" y="2103"/>
                  <a:pt x="47" y="2094"/>
                  <a:pt x="36" y="2094"/>
                </a:cubicBezTo>
                <a:cubicBezTo>
                  <a:pt x="29" y="2094"/>
                  <a:pt x="23" y="2097"/>
                  <a:pt x="19" y="2103"/>
                </a:cubicBezTo>
                <a:cubicBezTo>
                  <a:pt x="18" y="2104"/>
                  <a:pt x="18" y="2105"/>
                  <a:pt x="17" y="2106"/>
                </a:cubicBezTo>
                <a:cubicBezTo>
                  <a:pt x="4" y="2103"/>
                  <a:pt x="4" y="2103"/>
                  <a:pt x="4" y="2103"/>
                </a:cubicBezTo>
                <a:cubicBezTo>
                  <a:pt x="4" y="2105"/>
                  <a:pt x="4" y="2107"/>
                  <a:pt x="4" y="2108"/>
                </a:cubicBezTo>
                <a:cubicBezTo>
                  <a:pt x="16" y="2110"/>
                  <a:pt x="16" y="2110"/>
                  <a:pt x="16" y="2110"/>
                </a:cubicBezTo>
                <a:cubicBezTo>
                  <a:pt x="16" y="2111"/>
                  <a:pt x="15" y="2113"/>
                  <a:pt x="15" y="2114"/>
                </a:cubicBezTo>
                <a:cubicBezTo>
                  <a:pt x="15" y="2118"/>
                  <a:pt x="16" y="2122"/>
                  <a:pt x="19" y="2126"/>
                </a:cubicBezTo>
                <a:cubicBezTo>
                  <a:pt x="23" y="2131"/>
                  <a:pt x="29" y="2135"/>
                  <a:pt x="36" y="2135"/>
                </a:cubicBezTo>
                <a:cubicBezTo>
                  <a:pt x="46" y="2135"/>
                  <a:pt x="54" y="2127"/>
                  <a:pt x="56" y="2117"/>
                </a:cubicBezTo>
                <a:cubicBezTo>
                  <a:pt x="468" y="2194"/>
                  <a:pt x="468" y="2194"/>
                  <a:pt x="468" y="2194"/>
                </a:cubicBezTo>
                <a:cubicBezTo>
                  <a:pt x="466" y="2197"/>
                  <a:pt x="464" y="2200"/>
                  <a:pt x="464" y="2203"/>
                </a:cubicBezTo>
                <a:cubicBezTo>
                  <a:pt x="464" y="2211"/>
                  <a:pt x="468" y="2217"/>
                  <a:pt x="474" y="2220"/>
                </a:cubicBezTo>
                <a:cubicBezTo>
                  <a:pt x="350" y="2480"/>
                  <a:pt x="350" y="2480"/>
                  <a:pt x="350" y="2480"/>
                </a:cubicBezTo>
                <a:cubicBezTo>
                  <a:pt x="349" y="2480"/>
                  <a:pt x="349" y="2480"/>
                  <a:pt x="349" y="2480"/>
                </a:cubicBezTo>
                <a:cubicBezTo>
                  <a:pt x="342" y="2495"/>
                  <a:pt x="342" y="2495"/>
                  <a:pt x="342" y="2495"/>
                </a:cubicBezTo>
                <a:cubicBezTo>
                  <a:pt x="344" y="2495"/>
                  <a:pt x="345" y="2496"/>
                  <a:pt x="346" y="2496"/>
                </a:cubicBezTo>
                <a:cubicBezTo>
                  <a:pt x="354" y="2481"/>
                  <a:pt x="354" y="2481"/>
                  <a:pt x="354" y="2481"/>
                </a:cubicBezTo>
                <a:cubicBezTo>
                  <a:pt x="478" y="2223"/>
                  <a:pt x="478" y="2223"/>
                  <a:pt x="478" y="2223"/>
                </a:cubicBezTo>
                <a:cubicBezTo>
                  <a:pt x="480" y="2223"/>
                  <a:pt x="482" y="2224"/>
                  <a:pt x="485" y="2224"/>
                </a:cubicBezTo>
                <a:cubicBezTo>
                  <a:pt x="496" y="2224"/>
                  <a:pt x="506" y="2215"/>
                  <a:pt x="506" y="2203"/>
                </a:cubicBezTo>
                <a:cubicBezTo>
                  <a:pt x="506" y="2203"/>
                  <a:pt x="506" y="2202"/>
                  <a:pt x="505" y="2201"/>
                </a:cubicBezTo>
                <a:cubicBezTo>
                  <a:pt x="820" y="2259"/>
                  <a:pt x="820" y="2259"/>
                  <a:pt x="820" y="2259"/>
                </a:cubicBezTo>
                <a:cubicBezTo>
                  <a:pt x="802" y="2294"/>
                  <a:pt x="802" y="2294"/>
                  <a:pt x="802" y="2294"/>
                </a:cubicBezTo>
                <a:cubicBezTo>
                  <a:pt x="796" y="2305"/>
                  <a:pt x="796" y="2305"/>
                  <a:pt x="796" y="2305"/>
                </a:cubicBezTo>
                <a:cubicBezTo>
                  <a:pt x="797" y="2306"/>
                  <a:pt x="798" y="2306"/>
                  <a:pt x="800" y="2306"/>
                </a:cubicBezTo>
                <a:cubicBezTo>
                  <a:pt x="806" y="2295"/>
                  <a:pt x="806" y="2295"/>
                  <a:pt x="806" y="2295"/>
                </a:cubicBezTo>
                <a:cubicBezTo>
                  <a:pt x="824" y="2260"/>
                  <a:pt x="824" y="2260"/>
                  <a:pt x="824" y="2260"/>
                </a:cubicBezTo>
                <a:cubicBezTo>
                  <a:pt x="985" y="2290"/>
                  <a:pt x="985" y="2290"/>
                  <a:pt x="985" y="2290"/>
                </a:cubicBezTo>
                <a:cubicBezTo>
                  <a:pt x="1009" y="2294"/>
                  <a:pt x="1009" y="2294"/>
                  <a:pt x="1009" y="2294"/>
                </a:cubicBezTo>
                <a:cubicBezTo>
                  <a:pt x="1011" y="2293"/>
                  <a:pt x="1014" y="2292"/>
                  <a:pt x="1016" y="2291"/>
                </a:cubicBezTo>
                <a:cubicBezTo>
                  <a:pt x="992" y="2287"/>
                  <a:pt x="992" y="2287"/>
                  <a:pt x="992" y="2287"/>
                </a:cubicBezTo>
                <a:cubicBezTo>
                  <a:pt x="826" y="2256"/>
                  <a:pt x="826" y="2256"/>
                  <a:pt x="826" y="2256"/>
                </a:cubicBezTo>
                <a:cubicBezTo>
                  <a:pt x="890" y="2137"/>
                  <a:pt x="890" y="2137"/>
                  <a:pt x="890" y="2137"/>
                </a:cubicBezTo>
                <a:cubicBezTo>
                  <a:pt x="892" y="2138"/>
                  <a:pt x="896" y="2139"/>
                  <a:pt x="899" y="2139"/>
                </a:cubicBezTo>
                <a:cubicBezTo>
                  <a:pt x="906" y="2139"/>
                  <a:pt x="912" y="2135"/>
                  <a:pt x="916" y="2130"/>
                </a:cubicBezTo>
                <a:cubicBezTo>
                  <a:pt x="1064" y="2234"/>
                  <a:pt x="1064" y="2234"/>
                  <a:pt x="1064" y="2234"/>
                </a:cubicBezTo>
                <a:cubicBezTo>
                  <a:pt x="1062" y="2237"/>
                  <a:pt x="1061" y="2240"/>
                  <a:pt x="1061" y="2244"/>
                </a:cubicBezTo>
                <a:cubicBezTo>
                  <a:pt x="1061" y="2250"/>
                  <a:pt x="1064" y="2255"/>
                  <a:pt x="1068" y="2259"/>
                </a:cubicBezTo>
                <a:cubicBezTo>
                  <a:pt x="1072" y="2262"/>
                  <a:pt x="1076" y="2264"/>
                  <a:pt x="1081" y="2264"/>
                </a:cubicBezTo>
                <a:cubicBezTo>
                  <a:pt x="1088" y="2264"/>
                  <a:pt x="1093" y="2261"/>
                  <a:pt x="1097" y="2257"/>
                </a:cubicBezTo>
                <a:cubicBezTo>
                  <a:pt x="1100" y="2253"/>
                  <a:pt x="1102" y="2249"/>
                  <a:pt x="1102" y="2244"/>
                </a:cubicBezTo>
                <a:cubicBezTo>
                  <a:pt x="1102" y="2233"/>
                  <a:pt x="1092" y="2223"/>
                  <a:pt x="1081" y="2223"/>
                </a:cubicBezTo>
                <a:cubicBezTo>
                  <a:pt x="1075" y="2223"/>
                  <a:pt x="1070" y="2226"/>
                  <a:pt x="1066" y="2230"/>
                </a:cubicBezTo>
                <a:cubicBezTo>
                  <a:pt x="918" y="2127"/>
                  <a:pt x="918" y="2127"/>
                  <a:pt x="918" y="2127"/>
                </a:cubicBezTo>
                <a:cubicBezTo>
                  <a:pt x="919" y="2124"/>
                  <a:pt x="920" y="2121"/>
                  <a:pt x="920" y="2119"/>
                </a:cubicBezTo>
                <a:cubicBezTo>
                  <a:pt x="920" y="2111"/>
                  <a:pt x="915" y="2105"/>
                  <a:pt x="908" y="2101"/>
                </a:cubicBezTo>
                <a:cubicBezTo>
                  <a:pt x="1018" y="1894"/>
                  <a:pt x="1018" y="1894"/>
                  <a:pt x="1018" y="1894"/>
                </a:cubicBezTo>
                <a:cubicBezTo>
                  <a:pt x="1021" y="1895"/>
                  <a:pt x="1024" y="1896"/>
                  <a:pt x="1026" y="1896"/>
                </a:cubicBezTo>
                <a:cubicBezTo>
                  <a:pt x="1038" y="1896"/>
                  <a:pt x="1047" y="1886"/>
                  <a:pt x="1047" y="1875"/>
                </a:cubicBezTo>
                <a:cubicBezTo>
                  <a:pt x="1047" y="1874"/>
                  <a:pt x="1047" y="1873"/>
                  <a:pt x="1046" y="1871"/>
                </a:cubicBezTo>
                <a:cubicBezTo>
                  <a:pt x="1227" y="1849"/>
                  <a:pt x="1227" y="1849"/>
                  <a:pt x="1227" y="1849"/>
                </a:cubicBezTo>
                <a:cubicBezTo>
                  <a:pt x="1240" y="1847"/>
                  <a:pt x="1240" y="1847"/>
                  <a:pt x="1240" y="1847"/>
                </a:cubicBezTo>
                <a:cubicBezTo>
                  <a:pt x="1240" y="1846"/>
                  <a:pt x="1241" y="1845"/>
                  <a:pt x="1242" y="1843"/>
                </a:cubicBezTo>
                <a:cubicBezTo>
                  <a:pt x="1228" y="1845"/>
                  <a:pt x="1228" y="1845"/>
                  <a:pt x="1228" y="1845"/>
                </a:cubicBezTo>
                <a:cubicBezTo>
                  <a:pt x="1046" y="1867"/>
                  <a:pt x="1046" y="1867"/>
                  <a:pt x="1046" y="1867"/>
                </a:cubicBezTo>
                <a:cubicBezTo>
                  <a:pt x="1044" y="1863"/>
                  <a:pt x="1041" y="1860"/>
                  <a:pt x="1037" y="1858"/>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7"/>
                  <a:pt x="1222" y="1787"/>
                  <a:pt x="1222" y="1787"/>
                </a:cubicBezTo>
                <a:cubicBezTo>
                  <a:pt x="1109" y="1722"/>
                  <a:pt x="1109" y="1722"/>
                  <a:pt x="1109" y="1722"/>
                </a:cubicBezTo>
                <a:cubicBezTo>
                  <a:pt x="1125" y="1693"/>
                  <a:pt x="1125" y="1693"/>
                  <a:pt x="1125" y="1693"/>
                </a:cubicBezTo>
                <a:cubicBezTo>
                  <a:pt x="1132" y="1680"/>
                  <a:pt x="1132" y="1680"/>
                  <a:pt x="1132" y="1680"/>
                </a:cubicBezTo>
                <a:cubicBezTo>
                  <a:pt x="1131" y="1678"/>
                  <a:pt x="1131" y="1677"/>
                  <a:pt x="1130" y="1675"/>
                </a:cubicBezTo>
                <a:cubicBezTo>
                  <a:pt x="1123" y="1689"/>
                  <a:pt x="1123" y="1689"/>
                  <a:pt x="1123" y="1689"/>
                </a:cubicBezTo>
                <a:cubicBezTo>
                  <a:pt x="1106" y="1720"/>
                  <a:pt x="1106" y="1720"/>
                  <a:pt x="1106" y="1720"/>
                </a:cubicBezTo>
                <a:cubicBezTo>
                  <a:pt x="758" y="1521"/>
                  <a:pt x="758" y="1521"/>
                  <a:pt x="758" y="1521"/>
                </a:cubicBezTo>
                <a:cubicBezTo>
                  <a:pt x="759" y="1519"/>
                  <a:pt x="759" y="1516"/>
                  <a:pt x="759" y="1514"/>
                </a:cubicBezTo>
                <a:cubicBezTo>
                  <a:pt x="759" y="1511"/>
                  <a:pt x="759" y="1509"/>
                  <a:pt x="758" y="1507"/>
                </a:cubicBezTo>
                <a:cubicBezTo>
                  <a:pt x="1169" y="1317"/>
                  <a:pt x="1169" y="1317"/>
                  <a:pt x="1169" y="1317"/>
                </a:cubicBezTo>
                <a:cubicBezTo>
                  <a:pt x="1179" y="1495"/>
                  <a:pt x="1179" y="1495"/>
                  <a:pt x="1179" y="1495"/>
                </a:cubicBezTo>
                <a:cubicBezTo>
                  <a:pt x="1180" y="1509"/>
                  <a:pt x="1180" y="1509"/>
                  <a:pt x="1180" y="1509"/>
                </a:cubicBezTo>
                <a:cubicBezTo>
                  <a:pt x="1181" y="1509"/>
                  <a:pt x="1182" y="1509"/>
                  <a:pt x="1184" y="1508"/>
                </a:cubicBezTo>
                <a:cubicBezTo>
                  <a:pt x="1183" y="1495"/>
                  <a:pt x="1183" y="1495"/>
                  <a:pt x="1183" y="1495"/>
                </a:cubicBezTo>
                <a:cubicBezTo>
                  <a:pt x="1173" y="1315"/>
                  <a:pt x="1173" y="1315"/>
                  <a:pt x="1173" y="1315"/>
                </a:cubicBezTo>
                <a:cubicBezTo>
                  <a:pt x="1398" y="1212"/>
                  <a:pt x="1398" y="1212"/>
                  <a:pt x="1398" y="1212"/>
                </a:cubicBezTo>
                <a:cubicBezTo>
                  <a:pt x="1402" y="1218"/>
                  <a:pt x="1408" y="1223"/>
                  <a:pt x="1416" y="1223"/>
                </a:cubicBezTo>
                <a:cubicBezTo>
                  <a:pt x="1416" y="1223"/>
                  <a:pt x="1416" y="1223"/>
                  <a:pt x="1416" y="1223"/>
                </a:cubicBezTo>
                <a:cubicBezTo>
                  <a:pt x="1423" y="1223"/>
                  <a:pt x="1429" y="1220"/>
                  <a:pt x="1432" y="1215"/>
                </a:cubicBezTo>
                <a:cubicBezTo>
                  <a:pt x="1435" y="1211"/>
                  <a:pt x="1437" y="1207"/>
                  <a:pt x="1437" y="1202"/>
                </a:cubicBezTo>
                <a:cubicBezTo>
                  <a:pt x="1437" y="1191"/>
                  <a:pt x="1427" y="1182"/>
                  <a:pt x="1416" y="1182"/>
                </a:cubicBezTo>
                <a:cubicBezTo>
                  <a:pt x="1414" y="1182"/>
                  <a:pt x="1413" y="1182"/>
                  <a:pt x="1412" y="1183"/>
                </a:cubicBezTo>
                <a:cubicBezTo>
                  <a:pt x="1286" y="870"/>
                  <a:pt x="1286" y="870"/>
                  <a:pt x="1286" y="870"/>
                </a:cubicBezTo>
                <a:cubicBezTo>
                  <a:pt x="1292" y="867"/>
                  <a:pt x="1295" y="863"/>
                  <a:pt x="1297" y="857"/>
                </a:cubicBezTo>
                <a:cubicBezTo>
                  <a:pt x="1685" y="992"/>
                  <a:pt x="1685" y="992"/>
                  <a:pt x="1685" y="992"/>
                </a:cubicBezTo>
                <a:cubicBezTo>
                  <a:pt x="1686" y="1002"/>
                  <a:pt x="1695" y="1010"/>
                  <a:pt x="1705" y="1010"/>
                </a:cubicBezTo>
                <a:cubicBezTo>
                  <a:pt x="1708" y="1010"/>
                  <a:pt x="1711" y="1009"/>
                  <a:pt x="1714" y="1008"/>
                </a:cubicBezTo>
                <a:cubicBezTo>
                  <a:pt x="1716" y="1007"/>
                  <a:pt x="1718" y="1005"/>
                  <a:pt x="1720" y="1004"/>
                </a:cubicBezTo>
                <a:cubicBezTo>
                  <a:pt x="1723" y="1005"/>
                  <a:pt x="1723" y="1005"/>
                  <a:pt x="1723" y="1005"/>
                </a:cubicBezTo>
                <a:cubicBezTo>
                  <a:pt x="1722" y="1001"/>
                  <a:pt x="1722" y="1001"/>
                  <a:pt x="1722" y="1001"/>
                </a:cubicBezTo>
                <a:cubicBezTo>
                  <a:pt x="1724" y="998"/>
                  <a:pt x="1726" y="995"/>
                  <a:pt x="1726" y="990"/>
                </a:cubicBezTo>
                <a:cubicBezTo>
                  <a:pt x="1726" y="990"/>
                  <a:pt x="1726" y="989"/>
                  <a:pt x="1726" y="989"/>
                </a:cubicBezTo>
                <a:cubicBezTo>
                  <a:pt x="1726" y="983"/>
                  <a:pt x="1723" y="977"/>
                  <a:pt x="1718" y="974"/>
                </a:cubicBezTo>
                <a:cubicBezTo>
                  <a:pt x="1682" y="603"/>
                  <a:pt x="1682" y="603"/>
                  <a:pt x="1682" y="603"/>
                </a:cubicBezTo>
                <a:cubicBezTo>
                  <a:pt x="1680" y="584"/>
                  <a:pt x="1680" y="584"/>
                  <a:pt x="1680" y="584"/>
                </a:cubicBezTo>
                <a:cubicBezTo>
                  <a:pt x="1660" y="386"/>
                  <a:pt x="1660" y="386"/>
                  <a:pt x="1660" y="386"/>
                </a:cubicBezTo>
                <a:cubicBezTo>
                  <a:pt x="1669" y="384"/>
                  <a:pt x="1676" y="376"/>
                  <a:pt x="1676" y="367"/>
                </a:cubicBezTo>
                <a:cubicBezTo>
                  <a:pt x="1676" y="355"/>
                  <a:pt x="1666" y="346"/>
                  <a:pt x="1655" y="346"/>
                </a:cubicBezTo>
                <a:cubicBezTo>
                  <a:pt x="1651" y="346"/>
                  <a:pt x="1647" y="348"/>
                  <a:pt x="1643" y="350"/>
                </a:cubicBezTo>
                <a:cubicBezTo>
                  <a:pt x="1392" y="36"/>
                  <a:pt x="1392" y="36"/>
                  <a:pt x="1392" y="36"/>
                </a:cubicBezTo>
                <a:cubicBezTo>
                  <a:pt x="1394" y="35"/>
                  <a:pt x="1395" y="33"/>
                  <a:pt x="1396" y="32"/>
                </a:cubicBezTo>
                <a:cubicBezTo>
                  <a:pt x="1919" y="333"/>
                  <a:pt x="1919" y="333"/>
                  <a:pt x="1919" y="333"/>
                </a:cubicBezTo>
                <a:cubicBezTo>
                  <a:pt x="1917" y="337"/>
                  <a:pt x="1915" y="341"/>
                  <a:pt x="1915" y="345"/>
                </a:cubicBezTo>
                <a:cubicBezTo>
                  <a:pt x="1915" y="356"/>
                  <a:pt x="1924" y="365"/>
                  <a:pt x="1936" y="365"/>
                </a:cubicBezTo>
                <a:cubicBezTo>
                  <a:pt x="1946" y="365"/>
                  <a:pt x="1954" y="358"/>
                  <a:pt x="1956" y="349"/>
                </a:cubicBezTo>
                <a:cubicBezTo>
                  <a:pt x="1956" y="348"/>
                  <a:pt x="1956" y="346"/>
                  <a:pt x="1956" y="345"/>
                </a:cubicBezTo>
                <a:cubicBezTo>
                  <a:pt x="1956" y="343"/>
                  <a:pt x="1956" y="341"/>
                  <a:pt x="1956" y="339"/>
                </a:cubicBezTo>
                <a:cubicBezTo>
                  <a:pt x="1953" y="331"/>
                  <a:pt x="1945" y="324"/>
                  <a:pt x="1936" y="324"/>
                </a:cubicBezTo>
                <a:cubicBezTo>
                  <a:pt x="1930" y="324"/>
                  <a:pt x="1926" y="327"/>
                  <a:pt x="1922" y="330"/>
                </a:cubicBezTo>
                <a:cubicBezTo>
                  <a:pt x="1398" y="29"/>
                  <a:pt x="1398" y="29"/>
                  <a:pt x="1398" y="29"/>
                </a:cubicBezTo>
                <a:cubicBezTo>
                  <a:pt x="1399" y="26"/>
                  <a:pt x="1400" y="24"/>
                  <a:pt x="1400" y="21"/>
                </a:cubicBezTo>
                <a:cubicBezTo>
                  <a:pt x="1699" y="32"/>
                  <a:pt x="1699" y="32"/>
                  <a:pt x="1699" y="32"/>
                </a:cubicBezTo>
                <a:cubicBezTo>
                  <a:pt x="1718" y="33"/>
                  <a:pt x="1718" y="33"/>
                  <a:pt x="1718" y="33"/>
                </a:cubicBezTo>
                <a:cubicBezTo>
                  <a:pt x="1716" y="32"/>
                  <a:pt x="1714" y="30"/>
                  <a:pt x="1712" y="29"/>
                </a:cubicBezTo>
                <a:cubicBezTo>
                  <a:pt x="1695" y="28"/>
                  <a:pt x="1695" y="28"/>
                  <a:pt x="1695" y="28"/>
                </a:cubicBezTo>
                <a:cubicBezTo>
                  <a:pt x="1399" y="17"/>
                  <a:pt x="1399" y="17"/>
                  <a:pt x="1399" y="17"/>
                </a:cubicBezTo>
                <a:cubicBezTo>
                  <a:pt x="1398" y="8"/>
                  <a:pt x="1391" y="1"/>
                  <a:pt x="1382" y="0"/>
                </a:cubicBezTo>
                <a:cubicBezTo>
                  <a:pt x="1381" y="0"/>
                  <a:pt x="1380" y="0"/>
                  <a:pt x="1379" y="0"/>
                </a:cubicBezTo>
                <a:cubicBezTo>
                  <a:pt x="1369" y="0"/>
                  <a:pt x="1361" y="7"/>
                  <a:pt x="1359" y="17"/>
                </a:cubicBezTo>
                <a:cubicBezTo>
                  <a:pt x="1359" y="18"/>
                  <a:pt x="1359" y="19"/>
                  <a:pt x="1359" y="20"/>
                </a:cubicBezTo>
                <a:cubicBezTo>
                  <a:pt x="1359" y="23"/>
                  <a:pt x="1359" y="25"/>
                  <a:pt x="1360" y="28"/>
                </a:cubicBezTo>
                <a:cubicBezTo>
                  <a:pt x="778" y="436"/>
                  <a:pt x="778" y="436"/>
                  <a:pt x="778" y="436"/>
                </a:cubicBezTo>
                <a:cubicBezTo>
                  <a:pt x="775" y="433"/>
                  <a:pt x="770" y="431"/>
                  <a:pt x="765" y="431"/>
                </a:cubicBezTo>
                <a:cubicBezTo>
                  <a:pt x="763" y="431"/>
                  <a:pt x="761" y="431"/>
                  <a:pt x="759" y="432"/>
                </a:cubicBezTo>
                <a:cubicBezTo>
                  <a:pt x="751" y="435"/>
                  <a:pt x="745" y="443"/>
                  <a:pt x="745" y="451"/>
                </a:cubicBezTo>
                <a:cubicBezTo>
                  <a:pt x="745" y="452"/>
                  <a:pt x="745" y="452"/>
                  <a:pt x="745" y="452"/>
                </a:cubicBezTo>
                <a:cubicBezTo>
                  <a:pt x="745" y="463"/>
                  <a:pt x="754" y="472"/>
                  <a:pt x="765" y="472"/>
                </a:cubicBezTo>
                <a:cubicBezTo>
                  <a:pt x="769" y="472"/>
                  <a:pt x="772" y="471"/>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1"/>
                  <a:pt x="503" y="661"/>
                  <a:pt x="503" y="661"/>
                </a:cubicBezTo>
                <a:cubicBezTo>
                  <a:pt x="505" y="658"/>
                  <a:pt x="506" y="655"/>
                  <a:pt x="506" y="652"/>
                </a:cubicBezTo>
                <a:cubicBezTo>
                  <a:pt x="506" y="641"/>
                  <a:pt x="496" y="631"/>
                  <a:pt x="485" y="631"/>
                </a:cubicBezTo>
                <a:cubicBezTo>
                  <a:pt x="479" y="631"/>
                  <a:pt x="473" y="634"/>
                  <a:pt x="469" y="639"/>
                </a:cubicBezTo>
                <a:cubicBezTo>
                  <a:pt x="466" y="643"/>
                  <a:pt x="464" y="647"/>
                  <a:pt x="464" y="652"/>
                </a:cubicBezTo>
                <a:cubicBezTo>
                  <a:pt x="464" y="653"/>
                  <a:pt x="465" y="655"/>
                  <a:pt x="465" y="657"/>
                </a:cubicBezTo>
                <a:cubicBezTo>
                  <a:pt x="467" y="665"/>
                  <a:pt x="476" y="672"/>
                  <a:pt x="485" y="672"/>
                </a:cubicBezTo>
                <a:cubicBezTo>
                  <a:pt x="488" y="672"/>
                  <a:pt x="491" y="672"/>
                  <a:pt x="493" y="671"/>
                </a:cubicBezTo>
                <a:cubicBezTo>
                  <a:pt x="819" y="1046"/>
                  <a:pt x="819" y="1046"/>
                  <a:pt x="819" y="1046"/>
                </a:cubicBezTo>
                <a:cubicBezTo>
                  <a:pt x="815" y="1049"/>
                  <a:pt x="813" y="1055"/>
                  <a:pt x="813" y="1060"/>
                </a:cubicBezTo>
                <a:cubicBezTo>
                  <a:pt x="813" y="1062"/>
                  <a:pt x="814" y="1064"/>
                  <a:pt x="814" y="1066"/>
                </a:cubicBezTo>
                <a:cubicBezTo>
                  <a:pt x="454" y="1132"/>
                  <a:pt x="454" y="1132"/>
                  <a:pt x="454" y="1132"/>
                </a:cubicBezTo>
                <a:cubicBezTo>
                  <a:pt x="429" y="1137"/>
                  <a:pt x="429" y="1137"/>
                  <a:pt x="429" y="1137"/>
                </a:cubicBezTo>
                <a:moveTo>
                  <a:pt x="1272" y="493"/>
                </a:moveTo>
                <a:cubicBezTo>
                  <a:pt x="1374" y="40"/>
                  <a:pt x="1374" y="40"/>
                  <a:pt x="1374" y="40"/>
                </a:cubicBezTo>
                <a:cubicBezTo>
                  <a:pt x="1376" y="40"/>
                  <a:pt x="1378" y="41"/>
                  <a:pt x="1379" y="41"/>
                </a:cubicBezTo>
                <a:cubicBezTo>
                  <a:pt x="1380" y="41"/>
                  <a:pt x="1380" y="41"/>
                  <a:pt x="1380" y="41"/>
                </a:cubicBezTo>
                <a:cubicBezTo>
                  <a:pt x="1494" y="523"/>
                  <a:pt x="1494" y="523"/>
                  <a:pt x="1494" y="523"/>
                </a:cubicBezTo>
                <a:cubicBezTo>
                  <a:pt x="1489" y="526"/>
                  <a:pt x="1485" y="531"/>
                  <a:pt x="1484" y="538"/>
                </a:cubicBezTo>
                <a:cubicBezTo>
                  <a:pt x="1290" y="515"/>
                  <a:pt x="1290" y="515"/>
                  <a:pt x="1290" y="515"/>
                </a:cubicBezTo>
                <a:cubicBezTo>
                  <a:pt x="1290" y="514"/>
                  <a:pt x="1290" y="514"/>
                  <a:pt x="1290" y="513"/>
                </a:cubicBezTo>
                <a:cubicBezTo>
                  <a:pt x="1290" y="503"/>
                  <a:pt x="1282" y="495"/>
                  <a:pt x="1272" y="493"/>
                </a:cubicBezTo>
                <a:close/>
                <a:moveTo>
                  <a:pt x="1362" y="31"/>
                </a:moveTo>
                <a:cubicBezTo>
                  <a:pt x="1364" y="34"/>
                  <a:pt x="1367" y="37"/>
                  <a:pt x="1370" y="39"/>
                </a:cubicBezTo>
                <a:cubicBezTo>
                  <a:pt x="1268" y="493"/>
                  <a:pt x="1268" y="493"/>
                  <a:pt x="1268" y="493"/>
                </a:cubicBezTo>
                <a:cubicBezTo>
                  <a:pt x="1259" y="493"/>
                  <a:pt x="1251" y="501"/>
                  <a:pt x="1250" y="509"/>
                </a:cubicBezTo>
                <a:cubicBezTo>
                  <a:pt x="786" y="453"/>
                  <a:pt x="786" y="453"/>
                  <a:pt x="786" y="453"/>
                </a:cubicBezTo>
                <a:cubicBezTo>
                  <a:pt x="786" y="453"/>
                  <a:pt x="786" y="452"/>
                  <a:pt x="786" y="451"/>
                </a:cubicBezTo>
                <a:cubicBezTo>
                  <a:pt x="786" y="447"/>
                  <a:pt x="784" y="443"/>
                  <a:pt x="781" y="439"/>
                </a:cubicBezTo>
                <a:lnTo>
                  <a:pt x="1362" y="31"/>
                </a:lnTo>
                <a:close/>
                <a:moveTo>
                  <a:pt x="778" y="468"/>
                </a:moveTo>
                <a:cubicBezTo>
                  <a:pt x="781" y="465"/>
                  <a:pt x="784" y="461"/>
                  <a:pt x="785" y="457"/>
                </a:cubicBezTo>
                <a:cubicBezTo>
                  <a:pt x="1249" y="513"/>
                  <a:pt x="1249" y="513"/>
                  <a:pt x="1249" y="513"/>
                </a:cubicBezTo>
                <a:cubicBezTo>
                  <a:pt x="1249" y="521"/>
                  <a:pt x="1253" y="527"/>
                  <a:pt x="1260" y="531"/>
                </a:cubicBezTo>
                <a:cubicBezTo>
                  <a:pt x="1195" y="817"/>
                  <a:pt x="1195" y="817"/>
                  <a:pt x="1195" y="817"/>
                </a:cubicBezTo>
                <a:cubicBezTo>
                  <a:pt x="986" y="744"/>
                  <a:pt x="986" y="744"/>
                  <a:pt x="986" y="744"/>
                </a:cubicBezTo>
                <a:cubicBezTo>
                  <a:pt x="986" y="743"/>
                  <a:pt x="986" y="742"/>
                  <a:pt x="986" y="741"/>
                </a:cubicBezTo>
                <a:cubicBezTo>
                  <a:pt x="986" y="729"/>
                  <a:pt x="977" y="720"/>
                  <a:pt x="966" y="720"/>
                </a:cubicBezTo>
                <a:cubicBezTo>
                  <a:pt x="962" y="720"/>
                  <a:pt x="959" y="721"/>
                  <a:pt x="956" y="723"/>
                </a:cubicBezTo>
                <a:lnTo>
                  <a:pt x="778" y="468"/>
                </a:lnTo>
                <a:close/>
                <a:moveTo>
                  <a:pt x="1264" y="867"/>
                </a:moveTo>
                <a:cubicBezTo>
                  <a:pt x="1168" y="999"/>
                  <a:pt x="1168" y="999"/>
                  <a:pt x="1168" y="999"/>
                </a:cubicBezTo>
                <a:cubicBezTo>
                  <a:pt x="1166" y="997"/>
                  <a:pt x="1164" y="995"/>
                  <a:pt x="1160" y="993"/>
                </a:cubicBezTo>
                <a:cubicBezTo>
                  <a:pt x="1199" y="823"/>
                  <a:pt x="1199" y="823"/>
                  <a:pt x="1199" y="823"/>
                </a:cubicBezTo>
                <a:cubicBezTo>
                  <a:pt x="1258" y="843"/>
                  <a:pt x="1258" y="843"/>
                  <a:pt x="1258" y="843"/>
                </a:cubicBezTo>
                <a:cubicBezTo>
                  <a:pt x="1257" y="846"/>
                  <a:pt x="1256" y="849"/>
                  <a:pt x="1256" y="852"/>
                </a:cubicBezTo>
                <a:cubicBezTo>
                  <a:pt x="1256" y="858"/>
                  <a:pt x="1260" y="863"/>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5"/>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7"/>
                  <a:pt x="748" y="1496"/>
                  <a:pt x="746" y="1495"/>
                </a:cubicBezTo>
                <a:lnTo>
                  <a:pt x="806" y="1203"/>
                </a:lnTo>
                <a:close/>
                <a:moveTo>
                  <a:pt x="1156" y="992"/>
                </a:moveTo>
                <a:cubicBezTo>
                  <a:pt x="1155" y="992"/>
                  <a:pt x="1154" y="991"/>
                  <a:pt x="1153" y="991"/>
                </a:cubicBezTo>
                <a:cubicBezTo>
                  <a:pt x="1150" y="991"/>
                  <a:pt x="1147" y="992"/>
                  <a:pt x="1144" y="993"/>
                </a:cubicBezTo>
                <a:cubicBezTo>
                  <a:pt x="979" y="756"/>
                  <a:pt x="979" y="756"/>
                  <a:pt x="979" y="756"/>
                </a:cubicBezTo>
                <a:cubicBezTo>
                  <a:pt x="982" y="754"/>
                  <a:pt x="984" y="751"/>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7"/>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8"/>
                </a:moveTo>
                <a:cubicBezTo>
                  <a:pt x="498" y="667"/>
                  <a:pt x="500" y="666"/>
                  <a:pt x="501" y="665"/>
                </a:cubicBezTo>
                <a:cubicBezTo>
                  <a:pt x="903" y="882"/>
                  <a:pt x="903" y="882"/>
                  <a:pt x="903" y="882"/>
                </a:cubicBezTo>
                <a:cubicBezTo>
                  <a:pt x="839" y="1041"/>
                  <a:pt x="839" y="1041"/>
                  <a:pt x="839" y="1041"/>
                </a:cubicBezTo>
                <a:cubicBezTo>
                  <a:pt x="838" y="1040"/>
                  <a:pt x="836" y="1039"/>
                  <a:pt x="834" y="1039"/>
                </a:cubicBezTo>
                <a:cubicBezTo>
                  <a:pt x="829" y="1039"/>
                  <a:pt x="826" y="1041"/>
                  <a:pt x="822" y="1043"/>
                </a:cubicBezTo>
                <a:lnTo>
                  <a:pt x="496" y="668"/>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5"/>
                  <a:pt x="823" y="1078"/>
                  <a:pt x="828" y="1079"/>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5"/>
                </a:cubicBezTo>
                <a:cubicBezTo>
                  <a:pt x="726" y="1499"/>
                  <a:pt x="726" y="1499"/>
                  <a:pt x="726" y="1499"/>
                </a:cubicBezTo>
                <a:cubicBezTo>
                  <a:pt x="721" y="1502"/>
                  <a:pt x="718" y="1507"/>
                  <a:pt x="718" y="1514"/>
                </a:cubicBezTo>
                <a:cubicBezTo>
                  <a:pt x="51" y="1601"/>
                  <a:pt x="51" y="1601"/>
                  <a:pt x="51" y="1601"/>
                </a:cubicBezTo>
                <a:cubicBezTo>
                  <a:pt x="50" y="1600"/>
                  <a:pt x="50" y="1599"/>
                  <a:pt x="49" y="1597"/>
                </a:cubicBezTo>
                <a:lnTo>
                  <a:pt x="558" y="1332"/>
                </a:lnTo>
                <a:close/>
                <a:moveTo>
                  <a:pt x="51" y="1615"/>
                </a:moveTo>
                <a:cubicBezTo>
                  <a:pt x="52" y="1613"/>
                  <a:pt x="52" y="1610"/>
                  <a:pt x="52" y="1608"/>
                </a:cubicBezTo>
                <a:cubicBezTo>
                  <a:pt x="52" y="1607"/>
                  <a:pt x="52" y="1606"/>
                  <a:pt x="52" y="1605"/>
                </a:cubicBezTo>
                <a:cubicBezTo>
                  <a:pt x="719" y="1518"/>
                  <a:pt x="719" y="1518"/>
                  <a:pt x="719" y="1518"/>
                </a:cubicBezTo>
                <a:cubicBezTo>
                  <a:pt x="719" y="1520"/>
                  <a:pt x="719" y="1521"/>
                  <a:pt x="720" y="1523"/>
                </a:cubicBezTo>
                <a:cubicBezTo>
                  <a:pt x="334" y="1767"/>
                  <a:pt x="334" y="1767"/>
                  <a:pt x="334" y="1767"/>
                </a:cubicBezTo>
                <a:lnTo>
                  <a:pt x="51" y="1615"/>
                </a:lnTo>
                <a:close/>
                <a:moveTo>
                  <a:pt x="600" y="1916"/>
                </a:moveTo>
                <a:cubicBezTo>
                  <a:pt x="216" y="1859"/>
                  <a:pt x="216" y="1859"/>
                  <a:pt x="216" y="1859"/>
                </a:cubicBezTo>
                <a:cubicBezTo>
                  <a:pt x="216" y="1858"/>
                  <a:pt x="217" y="1857"/>
                  <a:pt x="217" y="1857"/>
                </a:cubicBezTo>
                <a:cubicBezTo>
                  <a:pt x="217" y="1853"/>
                  <a:pt x="216" y="1851"/>
                  <a:pt x="214" y="1848"/>
                </a:cubicBezTo>
                <a:cubicBezTo>
                  <a:pt x="334" y="1772"/>
                  <a:pt x="334" y="1772"/>
                  <a:pt x="334" y="1772"/>
                </a:cubicBezTo>
                <a:cubicBezTo>
                  <a:pt x="600" y="1915"/>
                  <a:pt x="600" y="1915"/>
                  <a:pt x="600" y="1915"/>
                </a:cubicBezTo>
                <a:cubicBezTo>
                  <a:pt x="600" y="1916"/>
                  <a:pt x="600" y="1916"/>
                  <a:pt x="600" y="1916"/>
                </a:cubicBezTo>
                <a:close/>
                <a:moveTo>
                  <a:pt x="602" y="1912"/>
                </a:moveTo>
                <a:cubicBezTo>
                  <a:pt x="337" y="1769"/>
                  <a:pt x="337" y="1769"/>
                  <a:pt x="337" y="1769"/>
                </a:cubicBezTo>
                <a:cubicBezTo>
                  <a:pt x="723" y="1527"/>
                  <a:pt x="723" y="1527"/>
                  <a:pt x="723" y="1527"/>
                </a:cubicBezTo>
                <a:cubicBezTo>
                  <a:pt x="725" y="1530"/>
                  <a:pt x="728" y="1532"/>
                  <a:pt x="732" y="1533"/>
                </a:cubicBezTo>
                <a:cubicBezTo>
                  <a:pt x="622" y="1904"/>
                  <a:pt x="622" y="1904"/>
                  <a:pt x="622" y="1904"/>
                </a:cubicBezTo>
                <a:cubicBezTo>
                  <a:pt x="621" y="1903"/>
                  <a:pt x="620" y="1903"/>
                  <a:pt x="618" y="1903"/>
                </a:cubicBezTo>
                <a:cubicBezTo>
                  <a:pt x="612" y="1903"/>
                  <a:pt x="606" y="1907"/>
                  <a:pt x="602" y="1912"/>
                </a:cubicBezTo>
                <a:close/>
                <a:moveTo>
                  <a:pt x="822" y="2255"/>
                </a:moveTo>
                <a:cubicBezTo>
                  <a:pt x="504" y="2197"/>
                  <a:pt x="504" y="2197"/>
                  <a:pt x="504" y="2197"/>
                </a:cubicBezTo>
                <a:cubicBezTo>
                  <a:pt x="503" y="2192"/>
                  <a:pt x="499" y="2188"/>
                  <a:pt x="495" y="2186"/>
                </a:cubicBezTo>
                <a:cubicBezTo>
                  <a:pt x="612" y="1943"/>
                  <a:pt x="612" y="1943"/>
                  <a:pt x="612" y="1943"/>
                </a:cubicBezTo>
                <a:cubicBezTo>
                  <a:pt x="614" y="1943"/>
                  <a:pt x="616" y="1944"/>
                  <a:pt x="618" y="1944"/>
                </a:cubicBezTo>
                <a:cubicBezTo>
                  <a:pt x="626" y="1944"/>
                  <a:pt x="632" y="1940"/>
                  <a:pt x="636" y="1935"/>
                </a:cubicBezTo>
                <a:cubicBezTo>
                  <a:pt x="882" y="2107"/>
                  <a:pt x="882" y="2107"/>
                  <a:pt x="882" y="2107"/>
                </a:cubicBezTo>
                <a:cubicBezTo>
                  <a:pt x="880" y="2110"/>
                  <a:pt x="878" y="2114"/>
                  <a:pt x="878" y="2119"/>
                </a:cubicBezTo>
                <a:cubicBezTo>
                  <a:pt x="878" y="2125"/>
                  <a:pt x="882" y="2131"/>
                  <a:pt x="886" y="2135"/>
                </a:cubicBezTo>
                <a:lnTo>
                  <a:pt x="822" y="2255"/>
                </a:lnTo>
                <a:close/>
                <a:moveTo>
                  <a:pt x="905" y="2099"/>
                </a:moveTo>
                <a:cubicBezTo>
                  <a:pt x="903" y="2099"/>
                  <a:pt x="901" y="2098"/>
                  <a:pt x="899" y="2098"/>
                </a:cubicBezTo>
                <a:cubicBezTo>
                  <a:pt x="894" y="2098"/>
                  <a:pt x="889" y="2100"/>
                  <a:pt x="885" y="2104"/>
                </a:cubicBezTo>
                <a:cubicBezTo>
                  <a:pt x="638" y="1931"/>
                  <a:pt x="638" y="1931"/>
                  <a:pt x="638" y="1931"/>
                </a:cubicBezTo>
                <a:cubicBezTo>
                  <a:pt x="639" y="1929"/>
                  <a:pt x="639" y="1926"/>
                  <a:pt x="639" y="1923"/>
                </a:cubicBezTo>
                <a:cubicBezTo>
                  <a:pt x="639" y="1923"/>
                  <a:pt x="639" y="1923"/>
                  <a:pt x="639" y="1923"/>
                </a:cubicBezTo>
                <a:cubicBezTo>
                  <a:pt x="1006" y="1877"/>
                  <a:pt x="1006" y="1877"/>
                  <a:pt x="1006" y="1877"/>
                </a:cubicBezTo>
                <a:cubicBezTo>
                  <a:pt x="1007" y="1883"/>
                  <a:pt x="1010" y="1888"/>
                  <a:pt x="1015" y="1891"/>
                </a:cubicBezTo>
                <a:lnTo>
                  <a:pt x="905" y="2099"/>
                </a:lnTo>
                <a:close/>
                <a:moveTo>
                  <a:pt x="1104" y="1724"/>
                </a:moveTo>
                <a:cubicBezTo>
                  <a:pt x="1034" y="1856"/>
                  <a:pt x="1034" y="1856"/>
                  <a:pt x="1034" y="1856"/>
                </a:cubicBezTo>
                <a:cubicBezTo>
                  <a:pt x="1032" y="1855"/>
                  <a:pt x="1029" y="1854"/>
                  <a:pt x="1026" y="1854"/>
                </a:cubicBezTo>
                <a:cubicBezTo>
                  <a:pt x="1016" y="1854"/>
                  <a:pt x="1008" y="1863"/>
                  <a:pt x="1006" y="1872"/>
                </a:cubicBezTo>
                <a:cubicBezTo>
                  <a:pt x="638" y="1918"/>
                  <a:pt x="638" y="1918"/>
                  <a:pt x="638" y="1918"/>
                </a:cubicBezTo>
                <a:cubicBezTo>
                  <a:pt x="636" y="1912"/>
                  <a:pt x="632" y="1907"/>
                  <a:pt x="627" y="1905"/>
                </a:cubicBezTo>
                <a:cubicBezTo>
                  <a:pt x="736" y="1534"/>
                  <a:pt x="736" y="1534"/>
                  <a:pt x="736" y="1534"/>
                </a:cubicBezTo>
                <a:cubicBezTo>
                  <a:pt x="737" y="1534"/>
                  <a:pt x="738" y="1535"/>
                  <a:pt x="738" y="1535"/>
                </a:cubicBezTo>
                <a:cubicBezTo>
                  <a:pt x="746" y="1535"/>
                  <a:pt x="752" y="1530"/>
                  <a:pt x="756" y="1524"/>
                </a:cubicBezTo>
                <a:lnTo>
                  <a:pt x="1104" y="1724"/>
                </a:lnTo>
                <a:close/>
                <a:moveTo>
                  <a:pt x="756" y="1503"/>
                </a:moveTo>
                <a:cubicBezTo>
                  <a:pt x="755" y="1503"/>
                  <a:pt x="754" y="1501"/>
                  <a:pt x="754" y="1501"/>
                </a:cubicBezTo>
                <a:cubicBezTo>
                  <a:pt x="1149" y="1032"/>
                  <a:pt x="1149" y="1032"/>
                  <a:pt x="1149" y="1032"/>
                </a:cubicBezTo>
                <a:cubicBezTo>
                  <a:pt x="1150" y="1032"/>
                  <a:pt x="1151" y="1033"/>
                  <a:pt x="1153" y="1033"/>
                </a:cubicBezTo>
                <a:cubicBezTo>
                  <a:pt x="1153" y="1033"/>
                  <a:pt x="1153" y="1033"/>
                  <a:pt x="1154" y="1033"/>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5"/>
                  <a:pt x="1396" y="1198"/>
                  <a:pt x="1396" y="1202"/>
                </a:cubicBezTo>
                <a:close/>
                <a:moveTo>
                  <a:pt x="1407" y="1184"/>
                </a:moveTo>
                <a:cubicBezTo>
                  <a:pt x="1405" y="1185"/>
                  <a:pt x="1403" y="1186"/>
                  <a:pt x="1402" y="1188"/>
                </a:cubicBezTo>
                <a:cubicBezTo>
                  <a:pt x="1170" y="1023"/>
                  <a:pt x="1170" y="1023"/>
                  <a:pt x="1170" y="1023"/>
                </a:cubicBezTo>
                <a:cubicBezTo>
                  <a:pt x="1172" y="1019"/>
                  <a:pt x="1173" y="1016"/>
                  <a:pt x="1173" y="1012"/>
                </a:cubicBezTo>
                <a:cubicBezTo>
                  <a:pt x="1173" y="1009"/>
                  <a:pt x="1172" y="1006"/>
                  <a:pt x="1171" y="1003"/>
                </a:cubicBezTo>
                <a:cubicBezTo>
                  <a:pt x="1267" y="869"/>
                  <a:pt x="1267" y="869"/>
                  <a:pt x="1267" y="869"/>
                </a:cubicBezTo>
                <a:cubicBezTo>
                  <a:pt x="1270" y="871"/>
                  <a:pt x="1274" y="873"/>
                  <a:pt x="1277" y="873"/>
                </a:cubicBezTo>
                <a:cubicBezTo>
                  <a:pt x="1279" y="873"/>
                  <a:pt x="1280" y="872"/>
                  <a:pt x="1282" y="871"/>
                </a:cubicBezTo>
                <a:lnTo>
                  <a:pt x="1407" y="1184"/>
                </a:lnTo>
                <a:close/>
                <a:moveTo>
                  <a:pt x="1277" y="831"/>
                </a:moveTo>
                <a:cubicBezTo>
                  <a:pt x="1270" y="831"/>
                  <a:pt x="1265" y="835"/>
                  <a:pt x="1261" y="840"/>
                </a:cubicBezTo>
                <a:cubicBezTo>
                  <a:pt x="1200" y="819"/>
                  <a:pt x="1200" y="819"/>
                  <a:pt x="1200" y="819"/>
                </a:cubicBezTo>
                <a:cubicBezTo>
                  <a:pt x="1264" y="533"/>
                  <a:pt x="1264" y="533"/>
                  <a:pt x="1264" y="533"/>
                </a:cubicBezTo>
                <a:cubicBezTo>
                  <a:pt x="1266" y="533"/>
                  <a:pt x="1267" y="534"/>
                  <a:pt x="1269" y="534"/>
                </a:cubicBezTo>
                <a:cubicBezTo>
                  <a:pt x="1279" y="534"/>
                  <a:pt x="1287" y="527"/>
                  <a:pt x="1289" y="518"/>
                </a:cubicBezTo>
                <a:cubicBezTo>
                  <a:pt x="1483" y="542"/>
                  <a:pt x="1483" y="542"/>
                  <a:pt x="1483" y="542"/>
                </a:cubicBezTo>
                <a:cubicBezTo>
                  <a:pt x="1484" y="547"/>
                  <a:pt x="1486" y="551"/>
                  <a:pt x="1489" y="555"/>
                </a:cubicBezTo>
                <a:cubicBezTo>
                  <a:pt x="1287" y="835"/>
                  <a:pt x="1287" y="835"/>
                  <a:pt x="1287" y="835"/>
                </a:cubicBezTo>
                <a:cubicBezTo>
                  <a:pt x="1284" y="833"/>
                  <a:pt x="1281" y="831"/>
                  <a:pt x="1277" y="831"/>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7"/>
                  <a:pt x="1492" y="557"/>
                  <a:pt x="1492" y="557"/>
                </a:cubicBezTo>
                <a:cubicBezTo>
                  <a:pt x="1495" y="559"/>
                  <a:pt x="1499" y="561"/>
                  <a:pt x="1504" y="561"/>
                </a:cubicBezTo>
                <a:cubicBezTo>
                  <a:pt x="1505" y="561"/>
                  <a:pt x="1506" y="561"/>
                  <a:pt x="1508" y="561"/>
                </a:cubicBezTo>
                <a:cubicBezTo>
                  <a:pt x="1702" y="969"/>
                  <a:pt x="1702" y="969"/>
                  <a:pt x="1702" y="969"/>
                </a:cubicBezTo>
                <a:cubicBezTo>
                  <a:pt x="1693" y="971"/>
                  <a:pt x="1686" y="978"/>
                  <a:pt x="1685" y="987"/>
                </a:cubicBezTo>
                <a:close/>
                <a:moveTo>
                  <a:pt x="1645" y="385"/>
                </a:moveTo>
                <a:cubicBezTo>
                  <a:pt x="1648" y="386"/>
                  <a:pt x="1652" y="387"/>
                  <a:pt x="1655" y="387"/>
                </a:cubicBezTo>
                <a:cubicBezTo>
                  <a:pt x="1655" y="387"/>
                  <a:pt x="1656" y="387"/>
                  <a:pt x="1656" y="387"/>
                </a:cubicBezTo>
                <a:cubicBezTo>
                  <a:pt x="1676" y="585"/>
                  <a:pt x="1676" y="585"/>
                  <a:pt x="1676" y="585"/>
                </a:cubicBezTo>
                <a:cubicBezTo>
                  <a:pt x="1677" y="601"/>
                  <a:pt x="1677" y="601"/>
                  <a:pt x="1677" y="601"/>
                </a:cubicBezTo>
                <a:cubicBezTo>
                  <a:pt x="1714" y="971"/>
                  <a:pt x="1714" y="971"/>
                  <a:pt x="1714" y="971"/>
                </a:cubicBezTo>
                <a:cubicBezTo>
                  <a:pt x="1712" y="969"/>
                  <a:pt x="1709" y="969"/>
                  <a:pt x="1706" y="969"/>
                </a:cubicBezTo>
                <a:cubicBezTo>
                  <a:pt x="1512" y="560"/>
                  <a:pt x="1512" y="560"/>
                  <a:pt x="1512" y="560"/>
                </a:cubicBezTo>
                <a:cubicBezTo>
                  <a:pt x="1519" y="557"/>
                  <a:pt x="1524" y="549"/>
                  <a:pt x="1524" y="541"/>
                </a:cubicBezTo>
                <a:cubicBezTo>
                  <a:pt x="1524" y="535"/>
                  <a:pt x="1522" y="530"/>
                  <a:pt x="1518" y="526"/>
                </a:cubicBezTo>
                <a:lnTo>
                  <a:pt x="1645" y="385"/>
                </a:lnTo>
                <a:close/>
                <a:moveTo>
                  <a:pt x="1640" y="353"/>
                </a:moveTo>
                <a:cubicBezTo>
                  <a:pt x="1637" y="356"/>
                  <a:pt x="1634" y="361"/>
                  <a:pt x="1634" y="367"/>
                </a:cubicBezTo>
                <a:cubicBezTo>
                  <a:pt x="1634" y="373"/>
                  <a:pt x="1638" y="379"/>
                  <a:pt x="1642" y="382"/>
                </a:cubicBezTo>
                <a:cubicBezTo>
                  <a:pt x="1515" y="524"/>
                  <a:pt x="1515" y="524"/>
                  <a:pt x="1515" y="524"/>
                </a:cubicBezTo>
                <a:cubicBezTo>
                  <a:pt x="1512" y="522"/>
                  <a:pt x="1508" y="520"/>
                  <a:pt x="1504" y="520"/>
                </a:cubicBezTo>
                <a:cubicBezTo>
                  <a:pt x="1502" y="520"/>
                  <a:pt x="1500" y="521"/>
                  <a:pt x="1498" y="521"/>
                </a:cubicBezTo>
                <a:cubicBezTo>
                  <a:pt x="1384" y="40"/>
                  <a:pt x="1384" y="40"/>
                  <a:pt x="1384" y="40"/>
                </a:cubicBezTo>
                <a:cubicBezTo>
                  <a:pt x="1386" y="39"/>
                  <a:pt x="1388" y="39"/>
                  <a:pt x="1389" y="38"/>
                </a:cubicBezTo>
                <a:lnTo>
                  <a:pt x="1640" y="3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9" name="Frame 3">
            <a:extLst>
              <a:ext uri="{FF2B5EF4-FFF2-40B4-BE49-F238E27FC236}">
                <a16:creationId xmlns:a16="http://schemas.microsoft.com/office/drawing/2014/main" id="{E9160185-CF76-41C7-8598-8C5DFE7F3A45}"/>
              </a:ext>
            </a:extLst>
          </p:cNvPr>
          <p:cNvSpPr>
            <a:spLocks noSelect="1"/>
          </p:cNvSpPr>
          <p:nvPr userDrawn="1"/>
        </p:nvSpPr>
        <p:spPr bwMode="ltGray">
          <a:xfrm>
            <a:off x="720725" y="400050"/>
            <a:ext cx="658813" cy="865188"/>
          </a:xfrm>
          <a:custGeom>
            <a:avLst/>
            <a:gdLst>
              <a:gd name="T0" fmla="*/ 1112 w 2073"/>
              <a:gd name="T1" fmla="*/ 2366 h 2726"/>
              <a:gd name="T2" fmla="*/ 1727 w 2073"/>
              <a:gd name="T3" fmla="*/ 138 h 2726"/>
              <a:gd name="T4" fmla="*/ 1568 w 2073"/>
              <a:gd name="T5" fmla="*/ 3 h 2726"/>
              <a:gd name="T6" fmla="*/ 956 w 2073"/>
              <a:gd name="T7" fmla="*/ 332 h 2726"/>
              <a:gd name="T8" fmla="*/ 469 w 2073"/>
              <a:gd name="T9" fmla="*/ 744 h 2726"/>
              <a:gd name="T10" fmla="*/ 439 w 2073"/>
              <a:gd name="T11" fmla="*/ 1250 h 2726"/>
              <a:gd name="T12" fmla="*/ 391 w 2073"/>
              <a:gd name="T13" fmla="*/ 1366 h 2726"/>
              <a:gd name="T14" fmla="*/ 299 w 2073"/>
              <a:gd name="T15" fmla="*/ 1494 h 2726"/>
              <a:gd name="T16" fmla="*/ 58 w 2073"/>
              <a:gd name="T17" fmla="*/ 1638 h 2726"/>
              <a:gd name="T18" fmla="*/ 134 w 2073"/>
              <a:gd name="T19" fmla="*/ 1861 h 2726"/>
              <a:gd name="T20" fmla="*/ 59 w 2073"/>
              <a:gd name="T21" fmla="*/ 2060 h 2726"/>
              <a:gd name="T22" fmla="*/ 83 w 2073"/>
              <a:gd name="T23" fmla="*/ 2350 h 2726"/>
              <a:gd name="T24" fmla="*/ 323 w 2073"/>
              <a:gd name="T25" fmla="*/ 2586 h 2726"/>
              <a:gd name="T26" fmla="*/ 361 w 2073"/>
              <a:gd name="T27" fmla="*/ 2605 h 2726"/>
              <a:gd name="T28" fmla="*/ 370 w 2073"/>
              <a:gd name="T29" fmla="*/ 2664 h 2726"/>
              <a:gd name="T30" fmla="*/ 483 w 2073"/>
              <a:gd name="T31" fmla="*/ 2722 h 2726"/>
              <a:gd name="T32" fmla="*/ 811 w 2073"/>
              <a:gd name="T33" fmla="*/ 2414 h 2726"/>
              <a:gd name="T34" fmla="*/ 1017 w 2073"/>
              <a:gd name="T35" fmla="*/ 2406 h 2726"/>
              <a:gd name="T36" fmla="*/ 1211 w 2073"/>
              <a:gd name="T37" fmla="*/ 2398 h 2726"/>
              <a:gd name="T38" fmla="*/ 1387 w 2073"/>
              <a:gd name="T39" fmla="*/ 2207 h 2726"/>
              <a:gd name="T40" fmla="*/ 1273 w 2073"/>
              <a:gd name="T41" fmla="*/ 1971 h 2726"/>
              <a:gd name="T42" fmla="*/ 1257 w 2073"/>
              <a:gd name="T43" fmla="*/ 1912 h 2726"/>
              <a:gd name="T44" fmla="*/ 1145 w 2073"/>
              <a:gd name="T45" fmla="*/ 1784 h 2726"/>
              <a:gd name="T46" fmla="*/ 1195 w 2073"/>
              <a:gd name="T47" fmla="*/ 1618 h 2726"/>
              <a:gd name="T48" fmla="*/ 1783 w 2073"/>
              <a:gd name="T49" fmla="*/ 1051 h 2726"/>
              <a:gd name="T50" fmla="*/ 1983 w 2073"/>
              <a:gd name="T51" fmla="*/ 479 h 2726"/>
              <a:gd name="T52" fmla="*/ 1688 w 2073"/>
              <a:gd name="T53" fmla="*/ 694 h 2726"/>
              <a:gd name="T54" fmla="*/ 1812 w 2073"/>
              <a:gd name="T55" fmla="*/ 850 h 2726"/>
              <a:gd name="T56" fmla="*/ 1485 w 2073"/>
              <a:gd name="T57" fmla="*/ 1306 h 2726"/>
              <a:gd name="T58" fmla="*/ 1198 w 2073"/>
              <a:gd name="T59" fmla="*/ 1604 h 2726"/>
              <a:gd name="T60" fmla="*/ 1092 w 2073"/>
              <a:gd name="T61" fmla="*/ 1698 h 2726"/>
              <a:gd name="T62" fmla="*/ 1160 w 2073"/>
              <a:gd name="T63" fmla="*/ 1818 h 2726"/>
              <a:gd name="T64" fmla="*/ 1242 w 2073"/>
              <a:gd name="T65" fmla="*/ 1958 h 2726"/>
              <a:gd name="T66" fmla="*/ 1338 w 2073"/>
              <a:gd name="T67" fmla="*/ 2097 h 2726"/>
              <a:gd name="T68" fmla="*/ 1211 w 2073"/>
              <a:gd name="T69" fmla="*/ 2385 h 2726"/>
              <a:gd name="T70" fmla="*/ 1011 w 2073"/>
              <a:gd name="T71" fmla="*/ 2394 h 2726"/>
              <a:gd name="T72" fmla="*/ 817 w 2073"/>
              <a:gd name="T73" fmla="*/ 2403 h 2726"/>
              <a:gd name="T74" fmla="*/ 482 w 2073"/>
              <a:gd name="T75" fmla="*/ 2669 h 2726"/>
              <a:gd name="T76" fmla="*/ 458 w 2073"/>
              <a:gd name="T77" fmla="*/ 2710 h 2726"/>
              <a:gd name="T78" fmla="*/ 381 w 2073"/>
              <a:gd name="T79" fmla="*/ 2650 h 2726"/>
              <a:gd name="T80" fmla="*/ 369 w 2073"/>
              <a:gd name="T81" fmla="*/ 2590 h 2726"/>
              <a:gd name="T82" fmla="*/ 218 w 2073"/>
              <a:gd name="T83" fmla="*/ 2471 h 2726"/>
              <a:gd name="T84" fmla="*/ 57 w 2073"/>
              <a:gd name="T85" fmla="*/ 2170 h 2726"/>
              <a:gd name="T86" fmla="*/ 30 w 2073"/>
              <a:gd name="T87" fmla="*/ 1937 h 2726"/>
              <a:gd name="T88" fmla="*/ 99 w 2073"/>
              <a:gd name="T89" fmla="*/ 1801 h 2726"/>
              <a:gd name="T90" fmla="*/ 61 w 2073"/>
              <a:gd name="T91" fmla="*/ 1650 h 2726"/>
              <a:gd name="T92" fmla="*/ 302 w 2073"/>
              <a:gd name="T93" fmla="*/ 1506 h 2726"/>
              <a:gd name="T94" fmla="*/ 427 w 2073"/>
              <a:gd name="T95" fmla="*/ 1312 h 2726"/>
              <a:gd name="T96" fmla="*/ 578 w 2073"/>
              <a:gd name="T97" fmla="*/ 1176 h 2726"/>
              <a:gd name="T98" fmla="*/ 480 w 2073"/>
              <a:gd name="T99" fmla="*/ 766 h 2726"/>
              <a:gd name="T100" fmla="*/ 760 w 2073"/>
              <a:gd name="T101" fmla="*/ 561 h 2726"/>
              <a:gd name="T102" fmla="*/ 914 w 2073"/>
              <a:gd name="T103" fmla="*/ 425 h 2726"/>
              <a:gd name="T104" fmla="*/ 1028 w 2073"/>
              <a:gd name="T105" fmla="*/ 215 h 2726"/>
              <a:gd name="T106" fmla="*/ 1572 w 2073"/>
              <a:gd name="T107" fmla="*/ 15 h 2726"/>
              <a:gd name="T108" fmla="*/ 1759 w 2073"/>
              <a:gd name="T109" fmla="*/ 170 h 2726"/>
              <a:gd name="T110" fmla="*/ 1969 w 2073"/>
              <a:gd name="T111" fmla="*/ 485 h 2726"/>
              <a:gd name="T112" fmla="*/ 1083 w 2073"/>
              <a:gd name="T113" fmla="*/ 2368 h 2726"/>
              <a:gd name="T114" fmla="*/ 1092 w 2073"/>
              <a:gd name="T115" fmla="*/ 2366 h 2726"/>
              <a:gd name="T116" fmla="*/ 1093 w 2073"/>
              <a:gd name="T117" fmla="*/ 2366 h 2726"/>
              <a:gd name="T118" fmla="*/ 1093 w 2073"/>
              <a:gd name="T119" fmla="*/ 2366 h 2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6">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983" y="479"/>
                </a:moveTo>
                <a:cubicBezTo>
                  <a:pt x="1994" y="361"/>
                  <a:pt x="1900" y="194"/>
                  <a:pt x="1763" y="159"/>
                </a:cubicBezTo>
                <a:cubicBezTo>
                  <a:pt x="1751" y="154"/>
                  <a:pt x="1742" y="149"/>
                  <a:pt x="1733" y="142"/>
                </a:cubicBezTo>
                <a:cubicBezTo>
                  <a:pt x="1731" y="141"/>
                  <a:pt x="1729" y="139"/>
                  <a:pt x="1727" y="138"/>
                </a:cubicBezTo>
                <a:cubicBezTo>
                  <a:pt x="1710" y="123"/>
                  <a:pt x="1697" y="104"/>
                  <a:pt x="1683" y="85"/>
                </a:cubicBezTo>
                <a:cubicBezTo>
                  <a:pt x="1659" y="50"/>
                  <a:pt x="1633" y="13"/>
                  <a:pt x="1583" y="0"/>
                </a:cubicBezTo>
                <a:cubicBezTo>
                  <a:pt x="1581" y="0"/>
                  <a:pt x="1581" y="0"/>
                  <a:pt x="1581" y="0"/>
                </a:cubicBezTo>
                <a:cubicBezTo>
                  <a:pt x="1579" y="0"/>
                  <a:pt x="1579" y="0"/>
                  <a:pt x="1579" y="0"/>
                </a:cubicBezTo>
                <a:cubicBezTo>
                  <a:pt x="1576" y="2"/>
                  <a:pt x="1572" y="2"/>
                  <a:pt x="1568" y="3"/>
                </a:cubicBezTo>
                <a:cubicBezTo>
                  <a:pt x="1521" y="14"/>
                  <a:pt x="1455" y="28"/>
                  <a:pt x="1422" y="61"/>
                </a:cubicBezTo>
                <a:cubicBezTo>
                  <a:pt x="1421" y="62"/>
                  <a:pt x="1421" y="62"/>
                  <a:pt x="1421" y="62"/>
                </a:cubicBezTo>
                <a:cubicBezTo>
                  <a:pt x="1371" y="140"/>
                  <a:pt x="1271" y="155"/>
                  <a:pt x="1175" y="170"/>
                </a:cubicBezTo>
                <a:cubicBezTo>
                  <a:pt x="1123" y="177"/>
                  <a:pt x="1068" y="186"/>
                  <a:pt x="1023" y="204"/>
                </a:cubicBezTo>
                <a:cubicBezTo>
                  <a:pt x="959" y="207"/>
                  <a:pt x="957" y="276"/>
                  <a:pt x="956" y="332"/>
                </a:cubicBezTo>
                <a:cubicBezTo>
                  <a:pt x="956" y="367"/>
                  <a:pt x="955" y="400"/>
                  <a:pt x="941" y="411"/>
                </a:cubicBezTo>
                <a:cubicBezTo>
                  <a:pt x="935" y="416"/>
                  <a:pt x="927" y="416"/>
                  <a:pt x="916" y="414"/>
                </a:cubicBezTo>
                <a:cubicBezTo>
                  <a:pt x="826" y="379"/>
                  <a:pt x="804" y="435"/>
                  <a:pt x="782" y="489"/>
                </a:cubicBezTo>
                <a:cubicBezTo>
                  <a:pt x="770" y="519"/>
                  <a:pt x="758" y="550"/>
                  <a:pt x="734" y="566"/>
                </a:cubicBezTo>
                <a:cubicBezTo>
                  <a:pt x="573" y="628"/>
                  <a:pt x="491" y="684"/>
                  <a:pt x="469" y="744"/>
                </a:cubicBezTo>
                <a:cubicBezTo>
                  <a:pt x="449" y="801"/>
                  <a:pt x="481" y="858"/>
                  <a:pt x="522" y="930"/>
                </a:cubicBezTo>
                <a:cubicBezTo>
                  <a:pt x="555" y="990"/>
                  <a:pt x="594" y="1057"/>
                  <a:pt x="613" y="1143"/>
                </a:cubicBezTo>
                <a:cubicBezTo>
                  <a:pt x="601" y="1150"/>
                  <a:pt x="586" y="1157"/>
                  <a:pt x="571" y="1165"/>
                </a:cubicBezTo>
                <a:cubicBezTo>
                  <a:pt x="527" y="1187"/>
                  <a:pt x="476" y="1212"/>
                  <a:pt x="444" y="1246"/>
                </a:cubicBezTo>
                <a:cubicBezTo>
                  <a:pt x="442" y="1247"/>
                  <a:pt x="441" y="1249"/>
                  <a:pt x="439" y="1250"/>
                </a:cubicBezTo>
                <a:cubicBezTo>
                  <a:pt x="439" y="1251"/>
                  <a:pt x="439" y="1251"/>
                  <a:pt x="439" y="1251"/>
                </a:cubicBezTo>
                <a:cubicBezTo>
                  <a:pt x="438" y="1252"/>
                  <a:pt x="437" y="1253"/>
                  <a:pt x="436" y="1254"/>
                </a:cubicBezTo>
                <a:cubicBezTo>
                  <a:pt x="422" y="1271"/>
                  <a:pt x="412" y="1291"/>
                  <a:pt x="411" y="1314"/>
                </a:cubicBezTo>
                <a:cubicBezTo>
                  <a:pt x="411" y="1315"/>
                  <a:pt x="411" y="1315"/>
                  <a:pt x="411" y="1315"/>
                </a:cubicBezTo>
                <a:cubicBezTo>
                  <a:pt x="415" y="1340"/>
                  <a:pt x="409" y="1355"/>
                  <a:pt x="391" y="1366"/>
                </a:cubicBezTo>
                <a:cubicBezTo>
                  <a:pt x="366" y="1379"/>
                  <a:pt x="370" y="1403"/>
                  <a:pt x="373" y="1422"/>
                </a:cubicBezTo>
                <a:cubicBezTo>
                  <a:pt x="376" y="1436"/>
                  <a:pt x="377" y="1449"/>
                  <a:pt x="369" y="1458"/>
                </a:cubicBezTo>
                <a:cubicBezTo>
                  <a:pt x="368" y="1458"/>
                  <a:pt x="368" y="1458"/>
                  <a:pt x="368" y="1458"/>
                </a:cubicBezTo>
                <a:cubicBezTo>
                  <a:pt x="367" y="1460"/>
                  <a:pt x="367" y="1460"/>
                  <a:pt x="367" y="1460"/>
                </a:cubicBezTo>
                <a:cubicBezTo>
                  <a:pt x="353" y="1485"/>
                  <a:pt x="327" y="1489"/>
                  <a:pt x="299" y="1494"/>
                </a:cubicBezTo>
                <a:cubicBezTo>
                  <a:pt x="267" y="1500"/>
                  <a:pt x="235" y="1505"/>
                  <a:pt x="227" y="1542"/>
                </a:cubicBezTo>
                <a:cubicBezTo>
                  <a:pt x="227" y="1543"/>
                  <a:pt x="227" y="1543"/>
                  <a:pt x="227" y="1543"/>
                </a:cubicBezTo>
                <a:cubicBezTo>
                  <a:pt x="225" y="1564"/>
                  <a:pt x="217" y="1570"/>
                  <a:pt x="193" y="1570"/>
                </a:cubicBezTo>
                <a:cubicBezTo>
                  <a:pt x="159" y="1566"/>
                  <a:pt x="139" y="1586"/>
                  <a:pt x="119" y="1605"/>
                </a:cubicBezTo>
                <a:cubicBezTo>
                  <a:pt x="101" y="1622"/>
                  <a:pt x="85" y="1639"/>
                  <a:pt x="58" y="1638"/>
                </a:cubicBezTo>
                <a:cubicBezTo>
                  <a:pt x="57" y="1638"/>
                  <a:pt x="57" y="1638"/>
                  <a:pt x="57" y="1638"/>
                </a:cubicBezTo>
                <a:cubicBezTo>
                  <a:pt x="55" y="1639"/>
                  <a:pt x="55" y="1639"/>
                  <a:pt x="55" y="1639"/>
                </a:cubicBezTo>
                <a:cubicBezTo>
                  <a:pt x="27" y="1650"/>
                  <a:pt x="12" y="1666"/>
                  <a:pt x="8" y="1685"/>
                </a:cubicBezTo>
                <a:cubicBezTo>
                  <a:pt x="0" y="1725"/>
                  <a:pt x="48" y="1772"/>
                  <a:pt x="89" y="1812"/>
                </a:cubicBezTo>
                <a:cubicBezTo>
                  <a:pt x="107" y="1830"/>
                  <a:pt x="125" y="1847"/>
                  <a:pt x="134" y="1861"/>
                </a:cubicBezTo>
                <a:cubicBezTo>
                  <a:pt x="72" y="1870"/>
                  <a:pt x="36" y="1885"/>
                  <a:pt x="22" y="1910"/>
                </a:cubicBezTo>
                <a:cubicBezTo>
                  <a:pt x="17" y="1918"/>
                  <a:pt x="15" y="1926"/>
                  <a:pt x="15" y="1935"/>
                </a:cubicBezTo>
                <a:cubicBezTo>
                  <a:pt x="15" y="1939"/>
                  <a:pt x="15" y="1939"/>
                  <a:pt x="15" y="1939"/>
                </a:cubicBezTo>
                <a:cubicBezTo>
                  <a:pt x="16" y="1961"/>
                  <a:pt x="27" y="1986"/>
                  <a:pt x="39" y="2012"/>
                </a:cubicBezTo>
                <a:cubicBezTo>
                  <a:pt x="46" y="2028"/>
                  <a:pt x="53" y="2044"/>
                  <a:pt x="59" y="2060"/>
                </a:cubicBezTo>
                <a:cubicBezTo>
                  <a:pt x="59" y="2061"/>
                  <a:pt x="59" y="2062"/>
                  <a:pt x="60" y="2064"/>
                </a:cubicBezTo>
                <a:cubicBezTo>
                  <a:pt x="70" y="2098"/>
                  <a:pt x="72" y="2131"/>
                  <a:pt x="45" y="2163"/>
                </a:cubicBezTo>
                <a:cubicBezTo>
                  <a:pt x="30" y="2180"/>
                  <a:pt x="22" y="2196"/>
                  <a:pt x="19" y="2212"/>
                </a:cubicBezTo>
                <a:cubicBezTo>
                  <a:pt x="19" y="2214"/>
                  <a:pt x="19" y="2216"/>
                  <a:pt x="19" y="2217"/>
                </a:cubicBezTo>
                <a:cubicBezTo>
                  <a:pt x="14" y="2262"/>
                  <a:pt x="49" y="2307"/>
                  <a:pt x="83" y="2350"/>
                </a:cubicBezTo>
                <a:cubicBezTo>
                  <a:pt x="109" y="2383"/>
                  <a:pt x="136" y="2417"/>
                  <a:pt x="142" y="2449"/>
                </a:cubicBezTo>
                <a:cubicBezTo>
                  <a:pt x="142" y="2450"/>
                  <a:pt x="142" y="2450"/>
                  <a:pt x="142" y="2450"/>
                </a:cubicBezTo>
                <a:cubicBezTo>
                  <a:pt x="143" y="2452"/>
                  <a:pt x="143" y="2452"/>
                  <a:pt x="143" y="2452"/>
                </a:cubicBezTo>
                <a:cubicBezTo>
                  <a:pt x="164" y="2486"/>
                  <a:pt x="191" y="2486"/>
                  <a:pt x="217" y="2486"/>
                </a:cubicBezTo>
                <a:cubicBezTo>
                  <a:pt x="253" y="2487"/>
                  <a:pt x="291" y="2488"/>
                  <a:pt x="323" y="2586"/>
                </a:cubicBezTo>
                <a:cubicBezTo>
                  <a:pt x="323" y="2587"/>
                  <a:pt x="323" y="2587"/>
                  <a:pt x="323" y="2587"/>
                </a:cubicBezTo>
                <a:cubicBezTo>
                  <a:pt x="324" y="2588"/>
                  <a:pt x="324" y="2588"/>
                  <a:pt x="324" y="2588"/>
                </a:cubicBezTo>
                <a:cubicBezTo>
                  <a:pt x="334" y="2602"/>
                  <a:pt x="347" y="2603"/>
                  <a:pt x="356" y="2604"/>
                </a:cubicBezTo>
                <a:cubicBezTo>
                  <a:pt x="357" y="2604"/>
                  <a:pt x="357" y="2604"/>
                  <a:pt x="357" y="2604"/>
                </a:cubicBezTo>
                <a:cubicBezTo>
                  <a:pt x="359" y="2604"/>
                  <a:pt x="360" y="2605"/>
                  <a:pt x="361" y="2605"/>
                </a:cubicBezTo>
                <a:cubicBezTo>
                  <a:pt x="364" y="2605"/>
                  <a:pt x="366" y="2606"/>
                  <a:pt x="367" y="2607"/>
                </a:cubicBezTo>
                <a:cubicBezTo>
                  <a:pt x="369" y="2609"/>
                  <a:pt x="370" y="2615"/>
                  <a:pt x="366" y="2633"/>
                </a:cubicBezTo>
                <a:cubicBezTo>
                  <a:pt x="366" y="2636"/>
                  <a:pt x="366" y="2636"/>
                  <a:pt x="366" y="2636"/>
                </a:cubicBezTo>
                <a:cubicBezTo>
                  <a:pt x="366" y="2637"/>
                  <a:pt x="366" y="2640"/>
                  <a:pt x="366" y="2643"/>
                </a:cubicBezTo>
                <a:cubicBezTo>
                  <a:pt x="365" y="2651"/>
                  <a:pt x="364" y="2660"/>
                  <a:pt x="370" y="2664"/>
                </a:cubicBezTo>
                <a:cubicBezTo>
                  <a:pt x="373" y="2667"/>
                  <a:pt x="378" y="2668"/>
                  <a:pt x="384" y="2666"/>
                </a:cubicBezTo>
                <a:cubicBezTo>
                  <a:pt x="401" y="2661"/>
                  <a:pt x="406" y="2670"/>
                  <a:pt x="414" y="2687"/>
                </a:cubicBezTo>
                <a:cubicBezTo>
                  <a:pt x="421" y="2702"/>
                  <a:pt x="429" y="2722"/>
                  <a:pt x="455" y="2722"/>
                </a:cubicBezTo>
                <a:cubicBezTo>
                  <a:pt x="461" y="2725"/>
                  <a:pt x="467" y="2726"/>
                  <a:pt x="471" y="2726"/>
                </a:cubicBezTo>
                <a:cubicBezTo>
                  <a:pt x="476" y="2726"/>
                  <a:pt x="480" y="2725"/>
                  <a:pt x="483" y="2722"/>
                </a:cubicBezTo>
                <a:cubicBezTo>
                  <a:pt x="492" y="2715"/>
                  <a:pt x="491" y="2704"/>
                  <a:pt x="491" y="2692"/>
                </a:cubicBezTo>
                <a:cubicBezTo>
                  <a:pt x="491" y="2688"/>
                  <a:pt x="490" y="2683"/>
                  <a:pt x="491" y="2679"/>
                </a:cubicBezTo>
                <a:cubicBezTo>
                  <a:pt x="582" y="2642"/>
                  <a:pt x="619" y="2571"/>
                  <a:pt x="657" y="2496"/>
                </a:cubicBezTo>
                <a:cubicBezTo>
                  <a:pt x="667" y="2478"/>
                  <a:pt x="676" y="2460"/>
                  <a:pt x="687" y="2442"/>
                </a:cubicBezTo>
                <a:cubicBezTo>
                  <a:pt x="729" y="2419"/>
                  <a:pt x="769" y="2410"/>
                  <a:pt x="811" y="2414"/>
                </a:cubicBezTo>
                <a:cubicBezTo>
                  <a:pt x="812" y="2415"/>
                  <a:pt x="813" y="2415"/>
                  <a:pt x="815" y="2415"/>
                </a:cubicBezTo>
                <a:cubicBezTo>
                  <a:pt x="839" y="2418"/>
                  <a:pt x="864" y="2426"/>
                  <a:pt x="890" y="2439"/>
                </a:cubicBezTo>
                <a:cubicBezTo>
                  <a:pt x="891" y="2440"/>
                  <a:pt x="891" y="2440"/>
                  <a:pt x="891" y="2440"/>
                </a:cubicBezTo>
                <a:cubicBezTo>
                  <a:pt x="893" y="2440"/>
                  <a:pt x="893" y="2440"/>
                  <a:pt x="893" y="2440"/>
                </a:cubicBezTo>
                <a:cubicBezTo>
                  <a:pt x="934" y="2440"/>
                  <a:pt x="976" y="2423"/>
                  <a:pt x="1017" y="2406"/>
                </a:cubicBezTo>
                <a:cubicBezTo>
                  <a:pt x="1019" y="2405"/>
                  <a:pt x="1022" y="2404"/>
                  <a:pt x="1024" y="2403"/>
                </a:cubicBezTo>
                <a:cubicBezTo>
                  <a:pt x="1026" y="2402"/>
                  <a:pt x="1029" y="2401"/>
                  <a:pt x="1031" y="2400"/>
                </a:cubicBezTo>
                <a:cubicBezTo>
                  <a:pt x="1051" y="2392"/>
                  <a:pt x="1073" y="2384"/>
                  <a:pt x="1094" y="2378"/>
                </a:cubicBezTo>
                <a:cubicBezTo>
                  <a:pt x="1131" y="2378"/>
                  <a:pt x="1169" y="2386"/>
                  <a:pt x="1207" y="2398"/>
                </a:cubicBezTo>
                <a:cubicBezTo>
                  <a:pt x="1209" y="2398"/>
                  <a:pt x="1210" y="2398"/>
                  <a:pt x="1211" y="2398"/>
                </a:cubicBezTo>
                <a:cubicBezTo>
                  <a:pt x="1239" y="2407"/>
                  <a:pt x="1267" y="2418"/>
                  <a:pt x="1294" y="2428"/>
                </a:cubicBezTo>
                <a:cubicBezTo>
                  <a:pt x="1361" y="2454"/>
                  <a:pt x="1414" y="2474"/>
                  <a:pt x="1438" y="2449"/>
                </a:cubicBezTo>
                <a:cubicBezTo>
                  <a:pt x="1463" y="2422"/>
                  <a:pt x="1449" y="2350"/>
                  <a:pt x="1389" y="2209"/>
                </a:cubicBezTo>
                <a:cubicBezTo>
                  <a:pt x="1388" y="2208"/>
                  <a:pt x="1388" y="2208"/>
                  <a:pt x="1388" y="2208"/>
                </a:cubicBezTo>
                <a:cubicBezTo>
                  <a:pt x="1387" y="2207"/>
                  <a:pt x="1387" y="2207"/>
                  <a:pt x="1387" y="2207"/>
                </a:cubicBezTo>
                <a:cubicBezTo>
                  <a:pt x="1366" y="2180"/>
                  <a:pt x="1357" y="2136"/>
                  <a:pt x="1350" y="2094"/>
                </a:cubicBezTo>
                <a:cubicBezTo>
                  <a:pt x="1341" y="2051"/>
                  <a:pt x="1334" y="2010"/>
                  <a:pt x="1313" y="1988"/>
                </a:cubicBezTo>
                <a:cubicBezTo>
                  <a:pt x="1311" y="1987"/>
                  <a:pt x="1311" y="1986"/>
                  <a:pt x="1309" y="1985"/>
                </a:cubicBezTo>
                <a:cubicBezTo>
                  <a:pt x="1300" y="1976"/>
                  <a:pt x="1289" y="1972"/>
                  <a:pt x="1274" y="1971"/>
                </a:cubicBezTo>
                <a:cubicBezTo>
                  <a:pt x="1273" y="1971"/>
                  <a:pt x="1273" y="1971"/>
                  <a:pt x="1273" y="1971"/>
                </a:cubicBezTo>
                <a:cubicBezTo>
                  <a:pt x="1258" y="1974"/>
                  <a:pt x="1254" y="1970"/>
                  <a:pt x="1254" y="1969"/>
                </a:cubicBezTo>
                <a:cubicBezTo>
                  <a:pt x="1252" y="1967"/>
                  <a:pt x="1253" y="1962"/>
                  <a:pt x="1255" y="1956"/>
                </a:cubicBezTo>
                <a:cubicBezTo>
                  <a:pt x="1255" y="1955"/>
                  <a:pt x="1256" y="1954"/>
                  <a:pt x="1257" y="1952"/>
                </a:cubicBezTo>
                <a:cubicBezTo>
                  <a:pt x="1257" y="1951"/>
                  <a:pt x="1257" y="1951"/>
                  <a:pt x="1257" y="1951"/>
                </a:cubicBezTo>
                <a:cubicBezTo>
                  <a:pt x="1261" y="1939"/>
                  <a:pt x="1261" y="1926"/>
                  <a:pt x="1257" y="1912"/>
                </a:cubicBezTo>
                <a:cubicBezTo>
                  <a:pt x="1257" y="1910"/>
                  <a:pt x="1256" y="1908"/>
                  <a:pt x="1255" y="1906"/>
                </a:cubicBezTo>
                <a:cubicBezTo>
                  <a:pt x="1241" y="1867"/>
                  <a:pt x="1199" y="1828"/>
                  <a:pt x="1165" y="1807"/>
                </a:cubicBezTo>
                <a:cubicBezTo>
                  <a:pt x="1164" y="1806"/>
                  <a:pt x="1164" y="1806"/>
                  <a:pt x="1164" y="1806"/>
                </a:cubicBezTo>
                <a:cubicBezTo>
                  <a:pt x="1155" y="1802"/>
                  <a:pt x="1150" y="1796"/>
                  <a:pt x="1147" y="1789"/>
                </a:cubicBezTo>
                <a:cubicBezTo>
                  <a:pt x="1146" y="1787"/>
                  <a:pt x="1146" y="1786"/>
                  <a:pt x="1145" y="1784"/>
                </a:cubicBezTo>
                <a:cubicBezTo>
                  <a:pt x="1143" y="1776"/>
                  <a:pt x="1142" y="1767"/>
                  <a:pt x="1141" y="1758"/>
                </a:cubicBezTo>
                <a:cubicBezTo>
                  <a:pt x="1138" y="1730"/>
                  <a:pt x="1135" y="1700"/>
                  <a:pt x="1099" y="1687"/>
                </a:cubicBezTo>
                <a:cubicBezTo>
                  <a:pt x="1089" y="1675"/>
                  <a:pt x="1086" y="1666"/>
                  <a:pt x="1089" y="1658"/>
                </a:cubicBezTo>
                <a:cubicBezTo>
                  <a:pt x="1094" y="1641"/>
                  <a:pt x="1134" y="1632"/>
                  <a:pt x="1173" y="1623"/>
                </a:cubicBezTo>
                <a:cubicBezTo>
                  <a:pt x="1181" y="1622"/>
                  <a:pt x="1188" y="1620"/>
                  <a:pt x="1195" y="1618"/>
                </a:cubicBezTo>
                <a:cubicBezTo>
                  <a:pt x="1196" y="1618"/>
                  <a:pt x="1197" y="1618"/>
                  <a:pt x="1199" y="1617"/>
                </a:cubicBezTo>
                <a:cubicBezTo>
                  <a:pt x="1254" y="1604"/>
                  <a:pt x="1307" y="1585"/>
                  <a:pt x="1307" y="1536"/>
                </a:cubicBezTo>
                <a:cubicBezTo>
                  <a:pt x="1309" y="1400"/>
                  <a:pt x="1393" y="1362"/>
                  <a:pt x="1489" y="1320"/>
                </a:cubicBezTo>
                <a:cubicBezTo>
                  <a:pt x="1547" y="1294"/>
                  <a:pt x="1606" y="1267"/>
                  <a:pt x="1654" y="1218"/>
                </a:cubicBezTo>
                <a:cubicBezTo>
                  <a:pt x="1705" y="1177"/>
                  <a:pt x="1751" y="1116"/>
                  <a:pt x="1783" y="1051"/>
                </a:cubicBezTo>
                <a:cubicBezTo>
                  <a:pt x="1808" y="1000"/>
                  <a:pt x="1836" y="924"/>
                  <a:pt x="1823" y="849"/>
                </a:cubicBezTo>
                <a:cubicBezTo>
                  <a:pt x="1813" y="784"/>
                  <a:pt x="1774" y="734"/>
                  <a:pt x="1710" y="704"/>
                </a:cubicBezTo>
                <a:cubicBezTo>
                  <a:pt x="1727" y="701"/>
                  <a:pt x="1747" y="698"/>
                  <a:pt x="1769" y="694"/>
                </a:cubicBezTo>
                <a:cubicBezTo>
                  <a:pt x="1889" y="675"/>
                  <a:pt x="2054" y="649"/>
                  <a:pt x="2067" y="583"/>
                </a:cubicBezTo>
                <a:cubicBezTo>
                  <a:pt x="2073" y="552"/>
                  <a:pt x="2045" y="518"/>
                  <a:pt x="1983" y="479"/>
                </a:cubicBezTo>
                <a:close/>
                <a:moveTo>
                  <a:pt x="2055" y="580"/>
                </a:moveTo>
                <a:cubicBezTo>
                  <a:pt x="2043" y="637"/>
                  <a:pt x="1871" y="664"/>
                  <a:pt x="1768" y="680"/>
                </a:cubicBezTo>
                <a:cubicBezTo>
                  <a:pt x="1739" y="685"/>
                  <a:pt x="1713" y="689"/>
                  <a:pt x="1695" y="693"/>
                </a:cubicBezTo>
                <a:cubicBezTo>
                  <a:pt x="1693" y="693"/>
                  <a:pt x="1692" y="694"/>
                  <a:pt x="1691" y="694"/>
                </a:cubicBezTo>
                <a:cubicBezTo>
                  <a:pt x="1689" y="694"/>
                  <a:pt x="1689" y="694"/>
                  <a:pt x="1688" y="694"/>
                </a:cubicBezTo>
                <a:cubicBezTo>
                  <a:pt x="1667" y="699"/>
                  <a:pt x="1667" y="699"/>
                  <a:pt x="1667" y="699"/>
                </a:cubicBezTo>
                <a:cubicBezTo>
                  <a:pt x="1687" y="707"/>
                  <a:pt x="1687" y="707"/>
                  <a:pt x="1687" y="707"/>
                </a:cubicBezTo>
                <a:cubicBezTo>
                  <a:pt x="1689" y="708"/>
                  <a:pt x="1690" y="709"/>
                  <a:pt x="1692" y="710"/>
                </a:cubicBezTo>
                <a:cubicBezTo>
                  <a:pt x="1694" y="710"/>
                  <a:pt x="1695" y="710"/>
                  <a:pt x="1697" y="712"/>
                </a:cubicBezTo>
                <a:cubicBezTo>
                  <a:pt x="1763" y="739"/>
                  <a:pt x="1801" y="786"/>
                  <a:pt x="1812" y="850"/>
                </a:cubicBezTo>
                <a:cubicBezTo>
                  <a:pt x="1825" y="928"/>
                  <a:pt x="1791" y="1022"/>
                  <a:pt x="1741" y="1099"/>
                </a:cubicBezTo>
                <a:cubicBezTo>
                  <a:pt x="1737" y="1105"/>
                  <a:pt x="1733" y="1111"/>
                  <a:pt x="1729" y="1117"/>
                </a:cubicBezTo>
                <a:cubicBezTo>
                  <a:pt x="1704" y="1152"/>
                  <a:pt x="1675" y="1183"/>
                  <a:pt x="1647" y="1206"/>
                </a:cubicBezTo>
                <a:cubicBezTo>
                  <a:pt x="1647" y="1207"/>
                  <a:pt x="1647" y="1207"/>
                  <a:pt x="1647" y="1207"/>
                </a:cubicBezTo>
                <a:cubicBezTo>
                  <a:pt x="1600" y="1255"/>
                  <a:pt x="1542" y="1281"/>
                  <a:pt x="1485" y="1306"/>
                </a:cubicBezTo>
                <a:cubicBezTo>
                  <a:pt x="1473" y="1312"/>
                  <a:pt x="1460" y="1318"/>
                  <a:pt x="1447" y="1324"/>
                </a:cubicBezTo>
                <a:cubicBezTo>
                  <a:pt x="1442" y="1326"/>
                  <a:pt x="1436" y="1329"/>
                  <a:pt x="1431" y="1332"/>
                </a:cubicBezTo>
                <a:cubicBezTo>
                  <a:pt x="1431" y="1332"/>
                  <a:pt x="1431" y="1332"/>
                  <a:pt x="1431" y="1332"/>
                </a:cubicBezTo>
                <a:cubicBezTo>
                  <a:pt x="1357" y="1369"/>
                  <a:pt x="1297" y="1418"/>
                  <a:pt x="1295" y="1534"/>
                </a:cubicBezTo>
                <a:cubicBezTo>
                  <a:pt x="1295" y="1574"/>
                  <a:pt x="1248" y="1591"/>
                  <a:pt x="1198" y="1604"/>
                </a:cubicBezTo>
                <a:cubicBezTo>
                  <a:pt x="1197" y="1604"/>
                  <a:pt x="1195" y="1604"/>
                  <a:pt x="1194" y="1604"/>
                </a:cubicBezTo>
                <a:cubicBezTo>
                  <a:pt x="1187" y="1606"/>
                  <a:pt x="1179" y="1608"/>
                  <a:pt x="1172" y="1609"/>
                </a:cubicBezTo>
                <a:cubicBezTo>
                  <a:pt x="1126" y="1620"/>
                  <a:pt x="1086" y="1629"/>
                  <a:pt x="1077" y="1653"/>
                </a:cubicBezTo>
                <a:cubicBezTo>
                  <a:pt x="1073" y="1666"/>
                  <a:pt x="1077" y="1680"/>
                  <a:pt x="1091" y="1696"/>
                </a:cubicBezTo>
                <a:cubicBezTo>
                  <a:pt x="1092" y="1698"/>
                  <a:pt x="1092" y="1698"/>
                  <a:pt x="1092" y="1698"/>
                </a:cubicBezTo>
                <a:cubicBezTo>
                  <a:pt x="1093" y="1698"/>
                  <a:pt x="1093" y="1698"/>
                  <a:pt x="1093" y="1698"/>
                </a:cubicBezTo>
                <a:cubicBezTo>
                  <a:pt x="1123" y="1708"/>
                  <a:pt x="1126" y="1733"/>
                  <a:pt x="1129" y="1759"/>
                </a:cubicBezTo>
                <a:cubicBezTo>
                  <a:pt x="1130" y="1772"/>
                  <a:pt x="1132" y="1786"/>
                  <a:pt x="1138" y="1798"/>
                </a:cubicBezTo>
                <a:cubicBezTo>
                  <a:pt x="1138" y="1799"/>
                  <a:pt x="1139" y="1800"/>
                  <a:pt x="1140" y="1802"/>
                </a:cubicBezTo>
                <a:cubicBezTo>
                  <a:pt x="1144" y="1808"/>
                  <a:pt x="1150" y="1814"/>
                  <a:pt x="1160" y="1818"/>
                </a:cubicBezTo>
                <a:cubicBezTo>
                  <a:pt x="1186" y="1836"/>
                  <a:pt x="1220" y="1865"/>
                  <a:pt x="1237" y="1896"/>
                </a:cubicBezTo>
                <a:cubicBezTo>
                  <a:pt x="1238" y="1898"/>
                  <a:pt x="1240" y="1900"/>
                  <a:pt x="1241" y="1903"/>
                </a:cubicBezTo>
                <a:cubicBezTo>
                  <a:pt x="1248" y="1918"/>
                  <a:pt x="1250" y="1933"/>
                  <a:pt x="1246" y="1947"/>
                </a:cubicBezTo>
                <a:cubicBezTo>
                  <a:pt x="1245" y="1949"/>
                  <a:pt x="1243" y="1952"/>
                  <a:pt x="1243" y="1954"/>
                </a:cubicBezTo>
                <a:cubicBezTo>
                  <a:pt x="1242" y="1955"/>
                  <a:pt x="1242" y="1957"/>
                  <a:pt x="1242" y="1958"/>
                </a:cubicBezTo>
                <a:cubicBezTo>
                  <a:pt x="1239" y="1966"/>
                  <a:pt x="1241" y="1972"/>
                  <a:pt x="1244" y="1977"/>
                </a:cubicBezTo>
                <a:cubicBezTo>
                  <a:pt x="1250" y="1984"/>
                  <a:pt x="1260" y="1987"/>
                  <a:pt x="1276" y="1984"/>
                </a:cubicBezTo>
                <a:cubicBezTo>
                  <a:pt x="1289" y="1985"/>
                  <a:pt x="1298" y="1990"/>
                  <a:pt x="1306" y="1999"/>
                </a:cubicBezTo>
                <a:cubicBezTo>
                  <a:pt x="1307" y="2000"/>
                  <a:pt x="1308" y="2001"/>
                  <a:pt x="1309" y="2003"/>
                </a:cubicBezTo>
                <a:cubicBezTo>
                  <a:pt x="1324" y="2023"/>
                  <a:pt x="1331" y="2058"/>
                  <a:pt x="1338" y="2097"/>
                </a:cubicBezTo>
                <a:cubicBezTo>
                  <a:pt x="1346" y="2140"/>
                  <a:pt x="1354" y="2185"/>
                  <a:pt x="1377" y="2215"/>
                </a:cubicBezTo>
                <a:cubicBezTo>
                  <a:pt x="1433" y="2346"/>
                  <a:pt x="1449" y="2418"/>
                  <a:pt x="1429" y="2440"/>
                </a:cubicBezTo>
                <a:cubicBezTo>
                  <a:pt x="1411" y="2459"/>
                  <a:pt x="1360" y="2438"/>
                  <a:pt x="1299" y="2416"/>
                </a:cubicBezTo>
                <a:cubicBezTo>
                  <a:pt x="1272" y="2406"/>
                  <a:pt x="1243" y="2395"/>
                  <a:pt x="1214" y="2386"/>
                </a:cubicBezTo>
                <a:cubicBezTo>
                  <a:pt x="1213" y="2385"/>
                  <a:pt x="1212" y="2385"/>
                  <a:pt x="1211" y="2385"/>
                </a:cubicBezTo>
                <a:cubicBezTo>
                  <a:pt x="1178" y="2375"/>
                  <a:pt x="1145" y="2368"/>
                  <a:pt x="1112" y="2366"/>
                </a:cubicBezTo>
                <a:cubicBezTo>
                  <a:pt x="1106" y="2366"/>
                  <a:pt x="1099" y="2366"/>
                  <a:pt x="1093" y="2366"/>
                </a:cubicBezTo>
                <a:cubicBezTo>
                  <a:pt x="1092" y="2366"/>
                  <a:pt x="1092" y="2366"/>
                  <a:pt x="1092" y="2366"/>
                </a:cubicBezTo>
                <a:cubicBezTo>
                  <a:pt x="1089" y="2366"/>
                  <a:pt x="1086" y="2367"/>
                  <a:pt x="1083" y="2368"/>
                </a:cubicBezTo>
                <a:cubicBezTo>
                  <a:pt x="1059" y="2375"/>
                  <a:pt x="1035" y="2384"/>
                  <a:pt x="1011" y="2394"/>
                </a:cubicBezTo>
                <a:cubicBezTo>
                  <a:pt x="1010" y="2395"/>
                  <a:pt x="1008" y="2395"/>
                  <a:pt x="1007" y="2396"/>
                </a:cubicBezTo>
                <a:cubicBezTo>
                  <a:pt x="1004" y="2397"/>
                  <a:pt x="1002" y="2398"/>
                  <a:pt x="1000" y="2399"/>
                </a:cubicBezTo>
                <a:cubicBezTo>
                  <a:pt x="964" y="2414"/>
                  <a:pt x="929" y="2426"/>
                  <a:pt x="895" y="2427"/>
                </a:cubicBezTo>
                <a:cubicBezTo>
                  <a:pt x="869" y="2415"/>
                  <a:pt x="845" y="2407"/>
                  <a:pt x="821" y="2404"/>
                </a:cubicBezTo>
                <a:cubicBezTo>
                  <a:pt x="819" y="2403"/>
                  <a:pt x="818" y="2403"/>
                  <a:pt x="817" y="2403"/>
                </a:cubicBezTo>
                <a:cubicBezTo>
                  <a:pt x="770" y="2396"/>
                  <a:pt x="726" y="2406"/>
                  <a:pt x="679" y="2431"/>
                </a:cubicBezTo>
                <a:cubicBezTo>
                  <a:pt x="677" y="2432"/>
                  <a:pt x="677" y="2432"/>
                  <a:pt x="677" y="2432"/>
                </a:cubicBezTo>
                <a:cubicBezTo>
                  <a:pt x="676" y="2434"/>
                  <a:pt x="676" y="2434"/>
                  <a:pt x="676" y="2434"/>
                </a:cubicBezTo>
                <a:cubicBezTo>
                  <a:pt x="665" y="2453"/>
                  <a:pt x="655" y="2472"/>
                  <a:pt x="646" y="2490"/>
                </a:cubicBezTo>
                <a:cubicBezTo>
                  <a:pt x="606" y="2568"/>
                  <a:pt x="571" y="2634"/>
                  <a:pt x="482" y="2669"/>
                </a:cubicBezTo>
                <a:cubicBezTo>
                  <a:pt x="479" y="2670"/>
                  <a:pt x="479" y="2670"/>
                  <a:pt x="479" y="2670"/>
                </a:cubicBezTo>
                <a:cubicBezTo>
                  <a:pt x="478" y="2674"/>
                  <a:pt x="478" y="2674"/>
                  <a:pt x="478" y="2674"/>
                </a:cubicBezTo>
                <a:cubicBezTo>
                  <a:pt x="476" y="2680"/>
                  <a:pt x="476" y="2687"/>
                  <a:pt x="477" y="2694"/>
                </a:cubicBezTo>
                <a:cubicBezTo>
                  <a:pt x="477" y="2701"/>
                  <a:pt x="478" y="2709"/>
                  <a:pt x="475" y="2711"/>
                </a:cubicBezTo>
                <a:cubicBezTo>
                  <a:pt x="474" y="2712"/>
                  <a:pt x="471" y="2714"/>
                  <a:pt x="458" y="2710"/>
                </a:cubicBezTo>
                <a:cubicBezTo>
                  <a:pt x="457" y="2709"/>
                  <a:pt x="457" y="2709"/>
                  <a:pt x="457" y="2709"/>
                </a:cubicBezTo>
                <a:cubicBezTo>
                  <a:pt x="456" y="2709"/>
                  <a:pt x="456" y="2709"/>
                  <a:pt x="456" y="2709"/>
                </a:cubicBezTo>
                <a:cubicBezTo>
                  <a:pt x="438" y="2709"/>
                  <a:pt x="432" y="2696"/>
                  <a:pt x="425" y="2681"/>
                </a:cubicBezTo>
                <a:cubicBezTo>
                  <a:pt x="419" y="2667"/>
                  <a:pt x="412" y="2651"/>
                  <a:pt x="393" y="2651"/>
                </a:cubicBezTo>
                <a:cubicBezTo>
                  <a:pt x="389" y="2651"/>
                  <a:pt x="385" y="2652"/>
                  <a:pt x="381" y="2650"/>
                </a:cubicBezTo>
                <a:cubicBezTo>
                  <a:pt x="380" y="2651"/>
                  <a:pt x="380" y="2651"/>
                  <a:pt x="379" y="2651"/>
                </a:cubicBezTo>
                <a:cubicBezTo>
                  <a:pt x="379" y="2650"/>
                  <a:pt x="379" y="2645"/>
                  <a:pt x="380" y="2643"/>
                </a:cubicBezTo>
                <a:cubicBezTo>
                  <a:pt x="380" y="2639"/>
                  <a:pt x="380" y="2636"/>
                  <a:pt x="380" y="2633"/>
                </a:cubicBezTo>
                <a:cubicBezTo>
                  <a:pt x="384" y="2614"/>
                  <a:pt x="383" y="2604"/>
                  <a:pt x="379" y="2597"/>
                </a:cubicBezTo>
                <a:cubicBezTo>
                  <a:pt x="376" y="2594"/>
                  <a:pt x="372" y="2592"/>
                  <a:pt x="369" y="2590"/>
                </a:cubicBezTo>
                <a:cubicBezTo>
                  <a:pt x="367" y="2590"/>
                  <a:pt x="366" y="2590"/>
                  <a:pt x="365" y="2589"/>
                </a:cubicBezTo>
                <a:cubicBezTo>
                  <a:pt x="364" y="2589"/>
                  <a:pt x="364" y="2589"/>
                  <a:pt x="364" y="2589"/>
                </a:cubicBezTo>
                <a:cubicBezTo>
                  <a:pt x="362" y="2589"/>
                  <a:pt x="361" y="2589"/>
                  <a:pt x="359" y="2589"/>
                </a:cubicBezTo>
                <a:cubicBezTo>
                  <a:pt x="350" y="2588"/>
                  <a:pt x="342" y="2587"/>
                  <a:pt x="336" y="2579"/>
                </a:cubicBezTo>
                <a:cubicBezTo>
                  <a:pt x="302" y="2472"/>
                  <a:pt x="257" y="2472"/>
                  <a:pt x="218" y="2471"/>
                </a:cubicBezTo>
                <a:cubicBezTo>
                  <a:pt x="194" y="2470"/>
                  <a:pt x="173" y="2470"/>
                  <a:pt x="155" y="2443"/>
                </a:cubicBezTo>
                <a:cubicBezTo>
                  <a:pt x="148" y="2408"/>
                  <a:pt x="121" y="2373"/>
                  <a:pt x="94" y="2339"/>
                </a:cubicBezTo>
                <a:cubicBezTo>
                  <a:pt x="66" y="2304"/>
                  <a:pt x="39" y="2269"/>
                  <a:pt x="34" y="2235"/>
                </a:cubicBezTo>
                <a:cubicBezTo>
                  <a:pt x="33" y="2227"/>
                  <a:pt x="33" y="2220"/>
                  <a:pt x="34" y="2212"/>
                </a:cubicBezTo>
                <a:cubicBezTo>
                  <a:pt x="36" y="2198"/>
                  <a:pt x="43" y="2184"/>
                  <a:pt x="57" y="2170"/>
                </a:cubicBezTo>
                <a:cubicBezTo>
                  <a:pt x="87" y="2132"/>
                  <a:pt x="85" y="2093"/>
                  <a:pt x="73" y="2056"/>
                </a:cubicBezTo>
                <a:cubicBezTo>
                  <a:pt x="73" y="2054"/>
                  <a:pt x="72" y="2053"/>
                  <a:pt x="72" y="2051"/>
                </a:cubicBezTo>
                <a:cubicBezTo>
                  <a:pt x="66" y="2035"/>
                  <a:pt x="59" y="2019"/>
                  <a:pt x="52" y="2004"/>
                </a:cubicBezTo>
                <a:cubicBezTo>
                  <a:pt x="41" y="1981"/>
                  <a:pt x="32" y="1959"/>
                  <a:pt x="30" y="1941"/>
                </a:cubicBezTo>
                <a:cubicBezTo>
                  <a:pt x="30" y="1940"/>
                  <a:pt x="30" y="1938"/>
                  <a:pt x="30" y="1937"/>
                </a:cubicBezTo>
                <a:cubicBezTo>
                  <a:pt x="29" y="1929"/>
                  <a:pt x="31" y="1921"/>
                  <a:pt x="35" y="1914"/>
                </a:cubicBezTo>
                <a:cubicBezTo>
                  <a:pt x="47" y="1892"/>
                  <a:pt x="83" y="1878"/>
                  <a:pt x="147" y="1871"/>
                </a:cubicBezTo>
                <a:cubicBezTo>
                  <a:pt x="156" y="1870"/>
                  <a:pt x="156" y="1870"/>
                  <a:pt x="156" y="1870"/>
                </a:cubicBezTo>
                <a:cubicBezTo>
                  <a:pt x="152" y="1861"/>
                  <a:pt x="152" y="1861"/>
                  <a:pt x="152" y="1861"/>
                </a:cubicBezTo>
                <a:cubicBezTo>
                  <a:pt x="145" y="1845"/>
                  <a:pt x="123" y="1824"/>
                  <a:pt x="99" y="1801"/>
                </a:cubicBezTo>
                <a:cubicBezTo>
                  <a:pt x="79" y="1781"/>
                  <a:pt x="56" y="1758"/>
                  <a:pt x="41" y="1736"/>
                </a:cubicBezTo>
                <a:cubicBezTo>
                  <a:pt x="35" y="1728"/>
                  <a:pt x="30" y="1720"/>
                  <a:pt x="26" y="1712"/>
                </a:cubicBezTo>
                <a:cubicBezTo>
                  <a:pt x="22" y="1703"/>
                  <a:pt x="20" y="1694"/>
                  <a:pt x="22" y="1686"/>
                </a:cubicBezTo>
                <a:cubicBezTo>
                  <a:pt x="25" y="1672"/>
                  <a:pt x="37" y="1659"/>
                  <a:pt x="60" y="1650"/>
                </a:cubicBezTo>
                <a:cubicBezTo>
                  <a:pt x="61" y="1650"/>
                  <a:pt x="61" y="1650"/>
                  <a:pt x="61" y="1650"/>
                </a:cubicBezTo>
                <a:cubicBezTo>
                  <a:pt x="91" y="1650"/>
                  <a:pt x="110" y="1631"/>
                  <a:pt x="129" y="1613"/>
                </a:cubicBezTo>
                <a:cubicBezTo>
                  <a:pt x="147" y="1595"/>
                  <a:pt x="165" y="1578"/>
                  <a:pt x="193" y="1581"/>
                </a:cubicBezTo>
                <a:cubicBezTo>
                  <a:pt x="193" y="1581"/>
                  <a:pt x="193" y="1581"/>
                  <a:pt x="193" y="1581"/>
                </a:cubicBezTo>
                <a:cubicBezTo>
                  <a:pt x="215" y="1582"/>
                  <a:pt x="237" y="1578"/>
                  <a:pt x="241" y="1543"/>
                </a:cubicBezTo>
                <a:cubicBezTo>
                  <a:pt x="247" y="1516"/>
                  <a:pt x="273" y="1511"/>
                  <a:pt x="302" y="1506"/>
                </a:cubicBezTo>
                <a:cubicBezTo>
                  <a:pt x="331" y="1501"/>
                  <a:pt x="362" y="1495"/>
                  <a:pt x="380" y="1465"/>
                </a:cubicBezTo>
                <a:cubicBezTo>
                  <a:pt x="393" y="1452"/>
                  <a:pt x="390" y="1434"/>
                  <a:pt x="387" y="1418"/>
                </a:cubicBezTo>
                <a:cubicBezTo>
                  <a:pt x="384" y="1397"/>
                  <a:pt x="383" y="1384"/>
                  <a:pt x="399" y="1376"/>
                </a:cubicBezTo>
                <a:cubicBezTo>
                  <a:pt x="400" y="1376"/>
                  <a:pt x="400" y="1376"/>
                  <a:pt x="400" y="1376"/>
                </a:cubicBezTo>
                <a:cubicBezTo>
                  <a:pt x="429" y="1359"/>
                  <a:pt x="429" y="1331"/>
                  <a:pt x="427" y="1312"/>
                </a:cubicBezTo>
                <a:cubicBezTo>
                  <a:pt x="427" y="1295"/>
                  <a:pt x="434" y="1279"/>
                  <a:pt x="446" y="1265"/>
                </a:cubicBezTo>
                <a:cubicBezTo>
                  <a:pt x="446" y="1264"/>
                  <a:pt x="447" y="1262"/>
                  <a:pt x="449" y="1261"/>
                </a:cubicBezTo>
                <a:cubicBezTo>
                  <a:pt x="453" y="1256"/>
                  <a:pt x="457" y="1251"/>
                  <a:pt x="463" y="1246"/>
                </a:cubicBezTo>
                <a:cubicBezTo>
                  <a:pt x="465" y="1244"/>
                  <a:pt x="467" y="1243"/>
                  <a:pt x="469" y="1241"/>
                </a:cubicBezTo>
                <a:cubicBezTo>
                  <a:pt x="499" y="1215"/>
                  <a:pt x="541" y="1194"/>
                  <a:pt x="578" y="1176"/>
                </a:cubicBezTo>
                <a:cubicBezTo>
                  <a:pt x="596" y="1167"/>
                  <a:pt x="612" y="1158"/>
                  <a:pt x="626" y="1151"/>
                </a:cubicBezTo>
                <a:cubicBezTo>
                  <a:pt x="631" y="1148"/>
                  <a:pt x="631" y="1148"/>
                  <a:pt x="631" y="1148"/>
                </a:cubicBezTo>
                <a:cubicBezTo>
                  <a:pt x="630" y="1143"/>
                  <a:pt x="630" y="1143"/>
                  <a:pt x="630" y="1143"/>
                </a:cubicBezTo>
                <a:cubicBezTo>
                  <a:pt x="609" y="1054"/>
                  <a:pt x="570" y="983"/>
                  <a:pt x="535" y="922"/>
                </a:cubicBezTo>
                <a:cubicBezTo>
                  <a:pt x="501" y="861"/>
                  <a:pt x="473" y="812"/>
                  <a:pt x="480" y="766"/>
                </a:cubicBezTo>
                <a:cubicBezTo>
                  <a:pt x="481" y="760"/>
                  <a:pt x="482" y="754"/>
                  <a:pt x="484" y="748"/>
                </a:cubicBezTo>
                <a:cubicBezTo>
                  <a:pt x="484" y="748"/>
                  <a:pt x="484" y="748"/>
                  <a:pt x="484" y="747"/>
                </a:cubicBezTo>
                <a:cubicBezTo>
                  <a:pt x="504" y="691"/>
                  <a:pt x="583" y="638"/>
                  <a:pt x="741" y="577"/>
                </a:cubicBezTo>
                <a:cubicBezTo>
                  <a:pt x="743" y="577"/>
                  <a:pt x="743" y="577"/>
                  <a:pt x="743" y="577"/>
                </a:cubicBezTo>
                <a:cubicBezTo>
                  <a:pt x="749" y="572"/>
                  <a:pt x="755" y="567"/>
                  <a:pt x="760" y="561"/>
                </a:cubicBezTo>
                <a:cubicBezTo>
                  <a:pt x="760" y="560"/>
                  <a:pt x="760" y="560"/>
                  <a:pt x="760" y="560"/>
                </a:cubicBezTo>
                <a:cubicBezTo>
                  <a:pt x="765" y="554"/>
                  <a:pt x="769" y="548"/>
                  <a:pt x="774" y="541"/>
                </a:cubicBezTo>
                <a:cubicBezTo>
                  <a:pt x="783" y="526"/>
                  <a:pt x="789" y="509"/>
                  <a:pt x="796" y="493"/>
                </a:cubicBezTo>
                <a:cubicBezTo>
                  <a:pt x="818" y="438"/>
                  <a:pt x="835" y="395"/>
                  <a:pt x="913" y="425"/>
                </a:cubicBezTo>
                <a:cubicBezTo>
                  <a:pt x="914" y="425"/>
                  <a:pt x="914" y="425"/>
                  <a:pt x="914" y="425"/>
                </a:cubicBezTo>
                <a:cubicBezTo>
                  <a:pt x="929" y="429"/>
                  <a:pt x="942" y="426"/>
                  <a:pt x="951" y="420"/>
                </a:cubicBezTo>
                <a:cubicBezTo>
                  <a:pt x="969" y="405"/>
                  <a:pt x="971" y="369"/>
                  <a:pt x="971" y="331"/>
                </a:cubicBezTo>
                <a:cubicBezTo>
                  <a:pt x="972" y="265"/>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82" y="121"/>
                  <a:pt x="1390" y="115"/>
                  <a:pt x="1397" y="109"/>
                </a:cubicBezTo>
                <a:cubicBezTo>
                  <a:pt x="1411" y="98"/>
                  <a:pt x="1423" y="84"/>
                  <a:pt x="1433" y="68"/>
                </a:cubicBezTo>
                <a:cubicBezTo>
                  <a:pt x="1463" y="39"/>
                  <a:pt x="1529" y="24"/>
                  <a:pt x="1572" y="15"/>
                </a:cubicBezTo>
                <a:cubicBezTo>
                  <a:pt x="1575" y="14"/>
                  <a:pt x="1579" y="13"/>
                  <a:pt x="1582" y="13"/>
                </a:cubicBezTo>
                <a:cubicBezTo>
                  <a:pt x="1627" y="25"/>
                  <a:pt x="1649" y="57"/>
                  <a:pt x="1673" y="91"/>
                </a:cubicBezTo>
                <a:cubicBezTo>
                  <a:pt x="1685" y="107"/>
                  <a:pt x="1696" y="123"/>
                  <a:pt x="1710" y="137"/>
                </a:cubicBezTo>
                <a:cubicBezTo>
                  <a:pt x="1711" y="138"/>
                  <a:pt x="1713" y="140"/>
                  <a:pt x="1714" y="141"/>
                </a:cubicBezTo>
                <a:cubicBezTo>
                  <a:pt x="1727" y="153"/>
                  <a:pt x="1741" y="164"/>
                  <a:pt x="1759" y="170"/>
                </a:cubicBezTo>
                <a:cubicBezTo>
                  <a:pt x="1760" y="170"/>
                  <a:pt x="1760" y="170"/>
                  <a:pt x="1760" y="170"/>
                </a:cubicBezTo>
                <a:cubicBezTo>
                  <a:pt x="1880" y="201"/>
                  <a:pt x="1966" y="338"/>
                  <a:pt x="1971" y="448"/>
                </a:cubicBezTo>
                <a:cubicBezTo>
                  <a:pt x="1971" y="451"/>
                  <a:pt x="1971" y="455"/>
                  <a:pt x="1971" y="458"/>
                </a:cubicBezTo>
                <a:cubicBezTo>
                  <a:pt x="1971" y="466"/>
                  <a:pt x="1971" y="473"/>
                  <a:pt x="1970" y="481"/>
                </a:cubicBezTo>
                <a:cubicBezTo>
                  <a:pt x="1969" y="485"/>
                  <a:pt x="1969" y="485"/>
                  <a:pt x="1969" y="485"/>
                </a:cubicBezTo>
                <a:cubicBezTo>
                  <a:pt x="1973" y="487"/>
                  <a:pt x="1973" y="487"/>
                  <a:pt x="1973" y="487"/>
                </a:cubicBezTo>
                <a:cubicBezTo>
                  <a:pt x="2033" y="524"/>
                  <a:pt x="2060" y="555"/>
                  <a:pt x="2055" y="580"/>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 name="Frame 4">
            <a:extLst>
              <a:ext uri="{FF2B5EF4-FFF2-40B4-BE49-F238E27FC236}">
                <a16:creationId xmlns:a16="http://schemas.microsoft.com/office/drawing/2014/main" id="{9362FE62-0C1C-4831-BBE5-3D1F531E5E3D}"/>
              </a:ext>
            </a:extLst>
          </p:cNvPr>
          <p:cNvSpPr>
            <a:spLocks noSelect="1"/>
          </p:cNvSpPr>
          <p:nvPr userDrawn="1"/>
        </p:nvSpPr>
        <p:spPr bwMode="ltGray">
          <a:xfrm>
            <a:off x="717550" y="927100"/>
            <a:ext cx="10834688" cy="746125"/>
          </a:xfrm>
          <a:custGeom>
            <a:avLst/>
            <a:gdLst>
              <a:gd name="T0" fmla="*/ 4337 w 34134"/>
              <a:gd name="T1" fmla="*/ 332 h 2352"/>
              <a:gd name="T2" fmla="*/ 4330 w 34134"/>
              <a:gd name="T3" fmla="*/ 1379 h 2352"/>
              <a:gd name="T4" fmla="*/ 4258 w 34134"/>
              <a:gd name="T5" fmla="*/ 1335 h 2352"/>
              <a:gd name="T6" fmla="*/ 7002 w 34134"/>
              <a:gd name="T7" fmla="*/ 667 h 2352"/>
              <a:gd name="T8" fmla="*/ 6885 w 34134"/>
              <a:gd name="T9" fmla="*/ 246 h 2352"/>
              <a:gd name="T10" fmla="*/ 3761 w 34134"/>
              <a:gd name="T11" fmla="*/ 719 h 2352"/>
              <a:gd name="T12" fmla="*/ 3850 w 34134"/>
              <a:gd name="T13" fmla="*/ 1197 h 2352"/>
              <a:gd name="T14" fmla="*/ 4053 w 34134"/>
              <a:gd name="T15" fmla="*/ 1361 h 2352"/>
              <a:gd name="T16" fmla="*/ 7304 w 34134"/>
              <a:gd name="T17" fmla="*/ 527 h 2352"/>
              <a:gd name="T18" fmla="*/ 7619 w 34134"/>
              <a:gd name="T19" fmla="*/ 690 h 2352"/>
              <a:gd name="T20" fmla="*/ 4242 w 34134"/>
              <a:gd name="T21" fmla="*/ 513 h 2352"/>
              <a:gd name="T22" fmla="*/ 3901 w 34134"/>
              <a:gd name="T23" fmla="*/ 615 h 2352"/>
              <a:gd name="T24" fmla="*/ 6496 w 34134"/>
              <a:gd name="T25" fmla="*/ 717 h 2352"/>
              <a:gd name="T26" fmla="*/ 6290 w 34134"/>
              <a:gd name="T27" fmla="*/ 335 h 2352"/>
              <a:gd name="T28" fmla="*/ 6143 w 34134"/>
              <a:gd name="T29" fmla="*/ 582 h 2352"/>
              <a:gd name="T30" fmla="*/ 5202 w 34134"/>
              <a:gd name="T31" fmla="*/ 418 h 2352"/>
              <a:gd name="T32" fmla="*/ 5070 w 34134"/>
              <a:gd name="T33" fmla="*/ 652 h 2352"/>
              <a:gd name="T34" fmla="*/ 5124 w 34134"/>
              <a:gd name="T35" fmla="*/ 1157 h 2352"/>
              <a:gd name="T36" fmla="*/ 5154 w 34134"/>
              <a:gd name="T37" fmla="*/ 1261 h 2352"/>
              <a:gd name="T38" fmla="*/ 5445 w 34134"/>
              <a:gd name="T39" fmla="*/ 1375 h 2352"/>
              <a:gd name="T40" fmla="*/ 5283 w 34134"/>
              <a:gd name="T41" fmla="*/ 1377 h 2352"/>
              <a:gd name="T42" fmla="*/ 5526 w 34134"/>
              <a:gd name="T43" fmla="*/ 405 h 2352"/>
              <a:gd name="T44" fmla="*/ 5735 w 34134"/>
              <a:gd name="T45" fmla="*/ 1007 h 2352"/>
              <a:gd name="T46" fmla="*/ 5613 w 34134"/>
              <a:gd name="T47" fmla="*/ 1315 h 2352"/>
              <a:gd name="T48" fmla="*/ 4820 w 34134"/>
              <a:gd name="T49" fmla="*/ 157 h 2352"/>
              <a:gd name="T50" fmla="*/ 4725 w 34134"/>
              <a:gd name="T51" fmla="*/ 627 h 2352"/>
              <a:gd name="T52" fmla="*/ 5701 w 34134"/>
              <a:gd name="T53" fmla="*/ 524 h 2352"/>
              <a:gd name="T54" fmla="*/ 4612 w 34134"/>
              <a:gd name="T55" fmla="*/ 1259 h 2352"/>
              <a:gd name="T56" fmla="*/ 4436 w 34134"/>
              <a:gd name="T57" fmla="*/ 1155 h 2352"/>
              <a:gd name="T58" fmla="*/ 3730 w 34134"/>
              <a:gd name="T59" fmla="*/ 1032 h 2352"/>
              <a:gd name="T60" fmla="*/ 3554 w 34134"/>
              <a:gd name="T61" fmla="*/ 1160 h 2352"/>
              <a:gd name="T62" fmla="*/ 4717 w 34134"/>
              <a:gd name="T63" fmla="*/ 1120 h 2352"/>
              <a:gd name="T64" fmla="*/ 4840 w 34134"/>
              <a:gd name="T65" fmla="*/ 1136 h 2352"/>
              <a:gd name="T66" fmla="*/ 4894 w 34134"/>
              <a:gd name="T67" fmla="*/ 1005 h 2352"/>
              <a:gd name="T68" fmla="*/ 2576 w 34134"/>
              <a:gd name="T69" fmla="*/ 222 h 2352"/>
              <a:gd name="T70" fmla="*/ 2364 w 34134"/>
              <a:gd name="T71" fmla="*/ 1378 h 2352"/>
              <a:gd name="T72" fmla="*/ 2226 w 34134"/>
              <a:gd name="T73" fmla="*/ 1214 h 2352"/>
              <a:gd name="T74" fmla="*/ 2077 w 34134"/>
              <a:gd name="T75" fmla="*/ 1121 h 2352"/>
              <a:gd name="T76" fmla="*/ 1971 w 34134"/>
              <a:gd name="T77" fmla="*/ 1035 h 2352"/>
              <a:gd name="T78" fmla="*/ 1645 w 34134"/>
              <a:gd name="T79" fmla="*/ 1068 h 2352"/>
              <a:gd name="T80" fmla="*/ 2033 w 34134"/>
              <a:gd name="T81" fmla="*/ 212 h 2352"/>
              <a:gd name="T82" fmla="*/ 2372 w 34134"/>
              <a:gd name="T83" fmla="*/ 426 h 2352"/>
              <a:gd name="T84" fmla="*/ 2137 w 34134"/>
              <a:gd name="T85" fmla="*/ 713 h 2352"/>
              <a:gd name="T86" fmla="*/ 3086 w 34134"/>
              <a:gd name="T87" fmla="*/ 1160 h 2352"/>
              <a:gd name="T88" fmla="*/ 3211 w 34134"/>
              <a:gd name="T89" fmla="*/ 1375 h 2352"/>
              <a:gd name="T90" fmla="*/ 3348 w 34134"/>
              <a:gd name="T91" fmla="*/ 510 h 2352"/>
              <a:gd name="T92" fmla="*/ 3265 w 34134"/>
              <a:gd name="T93" fmla="*/ 477 h 2352"/>
              <a:gd name="T94" fmla="*/ 2877 w 34134"/>
              <a:gd name="T95" fmla="*/ 182 h 2352"/>
              <a:gd name="T96" fmla="*/ 2610 w 34134"/>
              <a:gd name="T97" fmla="*/ 1372 h 2352"/>
              <a:gd name="T98" fmla="*/ 2492 w 34134"/>
              <a:gd name="T99" fmla="*/ 718 h 2352"/>
              <a:gd name="T100" fmla="*/ 2769 w 34134"/>
              <a:gd name="T101" fmla="*/ 166 h 2352"/>
              <a:gd name="T102" fmla="*/ 2879 w 34134"/>
              <a:gd name="T103" fmla="*/ 1348 h 2352"/>
              <a:gd name="T104" fmla="*/ 2819 w 34134"/>
              <a:gd name="T105" fmla="*/ 1174 h 2352"/>
              <a:gd name="T106" fmla="*/ 32523 w 34134"/>
              <a:gd name="T107" fmla="*/ 1128 h 2352"/>
              <a:gd name="T108" fmla="*/ 29220 w 34134"/>
              <a:gd name="T109" fmla="*/ 2108 h 2352"/>
              <a:gd name="T110" fmla="*/ 29563 w 34134"/>
              <a:gd name="T111" fmla="*/ 2178 h 2352"/>
              <a:gd name="T112" fmla="*/ 30102 w 34134"/>
              <a:gd name="T113" fmla="*/ 2134 h 2352"/>
              <a:gd name="T114" fmla="*/ 30726 w 34134"/>
              <a:gd name="T115" fmla="*/ 2344 h 2352"/>
              <a:gd name="T116" fmla="*/ 31402 w 34134"/>
              <a:gd name="T117" fmla="*/ 2348 h 2352"/>
              <a:gd name="T118" fmla="*/ 31838 w 34134"/>
              <a:gd name="T119" fmla="*/ 2344 h 2352"/>
              <a:gd name="T120" fmla="*/ 32322 w 34134"/>
              <a:gd name="T121" fmla="*/ 2243 h 2352"/>
              <a:gd name="T122" fmla="*/ 32801 w 34134"/>
              <a:gd name="T123" fmla="*/ 2304 h 2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2352">
                <a:moveTo>
                  <a:pt x="4331" y="265"/>
                </a:moveTo>
                <a:cubicBezTo>
                  <a:pt x="4323" y="258"/>
                  <a:pt x="4320" y="244"/>
                  <a:pt x="4320" y="224"/>
                </a:cubicBezTo>
                <a:cubicBezTo>
                  <a:pt x="4320" y="204"/>
                  <a:pt x="4323" y="190"/>
                  <a:pt x="4332" y="182"/>
                </a:cubicBezTo>
                <a:cubicBezTo>
                  <a:pt x="4340" y="174"/>
                  <a:pt x="4356" y="170"/>
                  <a:pt x="4379" y="170"/>
                </a:cubicBezTo>
                <a:cubicBezTo>
                  <a:pt x="4401" y="170"/>
                  <a:pt x="4417" y="174"/>
                  <a:pt x="4424" y="182"/>
                </a:cubicBezTo>
                <a:cubicBezTo>
                  <a:pt x="4432" y="188"/>
                  <a:pt x="4436" y="202"/>
                  <a:pt x="4436" y="222"/>
                </a:cubicBezTo>
                <a:cubicBezTo>
                  <a:pt x="4436" y="243"/>
                  <a:pt x="4432" y="257"/>
                  <a:pt x="4424" y="264"/>
                </a:cubicBezTo>
                <a:cubicBezTo>
                  <a:pt x="4416" y="272"/>
                  <a:pt x="4400" y="276"/>
                  <a:pt x="4378" y="276"/>
                </a:cubicBezTo>
                <a:cubicBezTo>
                  <a:pt x="4355" y="276"/>
                  <a:pt x="4339" y="272"/>
                  <a:pt x="4331" y="265"/>
                </a:cubicBezTo>
                <a:close/>
                <a:moveTo>
                  <a:pt x="6711" y="262"/>
                </a:moveTo>
                <a:cubicBezTo>
                  <a:pt x="6727" y="262"/>
                  <a:pt x="6738" y="259"/>
                  <a:pt x="6744" y="253"/>
                </a:cubicBezTo>
                <a:cubicBezTo>
                  <a:pt x="6750" y="248"/>
                  <a:pt x="6753" y="237"/>
                  <a:pt x="6753" y="221"/>
                </a:cubicBezTo>
                <a:cubicBezTo>
                  <a:pt x="6753" y="206"/>
                  <a:pt x="6749" y="196"/>
                  <a:pt x="6744" y="190"/>
                </a:cubicBezTo>
                <a:cubicBezTo>
                  <a:pt x="6738" y="185"/>
                  <a:pt x="6728" y="182"/>
                  <a:pt x="6712" y="182"/>
                </a:cubicBezTo>
                <a:cubicBezTo>
                  <a:pt x="6696" y="182"/>
                  <a:pt x="6685" y="185"/>
                  <a:pt x="6679" y="190"/>
                </a:cubicBezTo>
                <a:cubicBezTo>
                  <a:pt x="6673" y="196"/>
                  <a:pt x="6670" y="206"/>
                  <a:pt x="6670" y="222"/>
                </a:cubicBezTo>
                <a:cubicBezTo>
                  <a:pt x="6670" y="237"/>
                  <a:pt x="6674" y="248"/>
                  <a:pt x="6679" y="253"/>
                </a:cubicBezTo>
                <a:cubicBezTo>
                  <a:pt x="6685" y="259"/>
                  <a:pt x="6695" y="262"/>
                  <a:pt x="6711" y="262"/>
                </a:cubicBezTo>
                <a:close/>
                <a:moveTo>
                  <a:pt x="4426" y="711"/>
                </a:moveTo>
                <a:cubicBezTo>
                  <a:pt x="4428" y="708"/>
                  <a:pt x="4428" y="706"/>
                  <a:pt x="4428" y="703"/>
                </a:cubicBezTo>
                <a:cubicBezTo>
                  <a:pt x="4428" y="344"/>
                  <a:pt x="4428" y="344"/>
                  <a:pt x="4428" y="344"/>
                </a:cubicBezTo>
                <a:cubicBezTo>
                  <a:pt x="4428" y="341"/>
                  <a:pt x="4428" y="339"/>
                  <a:pt x="4426" y="337"/>
                </a:cubicBezTo>
                <a:cubicBezTo>
                  <a:pt x="4424" y="335"/>
                  <a:pt x="4422" y="333"/>
                  <a:pt x="4418" y="332"/>
                </a:cubicBezTo>
                <a:cubicBezTo>
                  <a:pt x="4414" y="330"/>
                  <a:pt x="4409" y="329"/>
                  <a:pt x="4402" y="328"/>
                </a:cubicBezTo>
                <a:cubicBezTo>
                  <a:pt x="4396" y="328"/>
                  <a:pt x="4388" y="327"/>
                  <a:pt x="4378" y="327"/>
                </a:cubicBezTo>
                <a:cubicBezTo>
                  <a:pt x="4368" y="327"/>
                  <a:pt x="4360" y="328"/>
                  <a:pt x="4353" y="328"/>
                </a:cubicBezTo>
                <a:cubicBezTo>
                  <a:pt x="4346" y="329"/>
                  <a:pt x="4341" y="330"/>
                  <a:pt x="4337" y="332"/>
                </a:cubicBezTo>
                <a:cubicBezTo>
                  <a:pt x="4334" y="333"/>
                  <a:pt x="4331" y="335"/>
                  <a:pt x="4329" y="337"/>
                </a:cubicBezTo>
                <a:cubicBezTo>
                  <a:pt x="4327" y="339"/>
                  <a:pt x="4327" y="341"/>
                  <a:pt x="4327" y="344"/>
                </a:cubicBezTo>
                <a:cubicBezTo>
                  <a:pt x="4327" y="703"/>
                  <a:pt x="4327" y="703"/>
                  <a:pt x="4327" y="703"/>
                </a:cubicBezTo>
                <a:cubicBezTo>
                  <a:pt x="4327" y="706"/>
                  <a:pt x="4327" y="708"/>
                  <a:pt x="4329" y="711"/>
                </a:cubicBezTo>
                <a:cubicBezTo>
                  <a:pt x="4331" y="713"/>
                  <a:pt x="4334" y="714"/>
                  <a:pt x="4337" y="716"/>
                </a:cubicBezTo>
                <a:cubicBezTo>
                  <a:pt x="4341" y="717"/>
                  <a:pt x="4346" y="718"/>
                  <a:pt x="4353" y="718"/>
                </a:cubicBezTo>
                <a:cubicBezTo>
                  <a:pt x="4359" y="719"/>
                  <a:pt x="4368" y="719"/>
                  <a:pt x="4378" y="719"/>
                </a:cubicBezTo>
                <a:cubicBezTo>
                  <a:pt x="4388" y="719"/>
                  <a:pt x="4395" y="719"/>
                  <a:pt x="4402" y="718"/>
                </a:cubicBezTo>
                <a:cubicBezTo>
                  <a:pt x="4409" y="718"/>
                  <a:pt x="4414" y="717"/>
                  <a:pt x="4418" y="716"/>
                </a:cubicBezTo>
                <a:cubicBezTo>
                  <a:pt x="4422" y="714"/>
                  <a:pt x="4424" y="713"/>
                  <a:pt x="4426" y="711"/>
                </a:cubicBezTo>
                <a:close/>
                <a:moveTo>
                  <a:pt x="4222" y="1117"/>
                </a:moveTo>
                <a:cubicBezTo>
                  <a:pt x="4236" y="1117"/>
                  <a:pt x="4249" y="1121"/>
                  <a:pt x="4261" y="1127"/>
                </a:cubicBezTo>
                <a:cubicBezTo>
                  <a:pt x="4273" y="1133"/>
                  <a:pt x="4284" y="1142"/>
                  <a:pt x="4296" y="1154"/>
                </a:cubicBezTo>
                <a:cubicBezTo>
                  <a:pt x="4296" y="1013"/>
                  <a:pt x="4296" y="1013"/>
                  <a:pt x="4296" y="1013"/>
                </a:cubicBezTo>
                <a:cubicBezTo>
                  <a:pt x="4296" y="1012"/>
                  <a:pt x="4296" y="1011"/>
                  <a:pt x="4297" y="1010"/>
                </a:cubicBezTo>
                <a:cubicBezTo>
                  <a:pt x="4297" y="1009"/>
                  <a:pt x="4298" y="1008"/>
                  <a:pt x="4300" y="1007"/>
                </a:cubicBezTo>
                <a:cubicBezTo>
                  <a:pt x="4302" y="1007"/>
                  <a:pt x="4304" y="1006"/>
                  <a:pt x="4307" y="1006"/>
                </a:cubicBezTo>
                <a:cubicBezTo>
                  <a:pt x="4310" y="1005"/>
                  <a:pt x="4313" y="1005"/>
                  <a:pt x="4317" y="1005"/>
                </a:cubicBezTo>
                <a:cubicBezTo>
                  <a:pt x="4322" y="1005"/>
                  <a:pt x="4326" y="1005"/>
                  <a:pt x="4328" y="1006"/>
                </a:cubicBezTo>
                <a:cubicBezTo>
                  <a:pt x="4331" y="1006"/>
                  <a:pt x="4334" y="1007"/>
                  <a:pt x="4335" y="1007"/>
                </a:cubicBezTo>
                <a:cubicBezTo>
                  <a:pt x="4337" y="1008"/>
                  <a:pt x="4338" y="1009"/>
                  <a:pt x="4339" y="1010"/>
                </a:cubicBezTo>
                <a:cubicBezTo>
                  <a:pt x="4339" y="1011"/>
                  <a:pt x="4340" y="1012"/>
                  <a:pt x="4340" y="1013"/>
                </a:cubicBezTo>
                <a:cubicBezTo>
                  <a:pt x="4340" y="1371"/>
                  <a:pt x="4340" y="1371"/>
                  <a:pt x="4340" y="1371"/>
                </a:cubicBezTo>
                <a:cubicBezTo>
                  <a:pt x="4341" y="1371"/>
                  <a:pt x="4341" y="1371"/>
                  <a:pt x="4341" y="1371"/>
                </a:cubicBezTo>
                <a:cubicBezTo>
                  <a:pt x="4341" y="1373"/>
                  <a:pt x="4340" y="1374"/>
                  <a:pt x="4340" y="1375"/>
                </a:cubicBezTo>
                <a:cubicBezTo>
                  <a:pt x="4339" y="1376"/>
                  <a:pt x="4338" y="1377"/>
                  <a:pt x="4336" y="1378"/>
                </a:cubicBezTo>
                <a:cubicBezTo>
                  <a:pt x="4335" y="1378"/>
                  <a:pt x="4333" y="1379"/>
                  <a:pt x="4330" y="1379"/>
                </a:cubicBezTo>
                <a:cubicBezTo>
                  <a:pt x="4328" y="1380"/>
                  <a:pt x="4325" y="1380"/>
                  <a:pt x="4321" y="1380"/>
                </a:cubicBezTo>
                <a:cubicBezTo>
                  <a:pt x="4317" y="1380"/>
                  <a:pt x="4315" y="1380"/>
                  <a:pt x="4312" y="1379"/>
                </a:cubicBezTo>
                <a:cubicBezTo>
                  <a:pt x="4309" y="1379"/>
                  <a:pt x="4307" y="1378"/>
                  <a:pt x="4306" y="1378"/>
                </a:cubicBezTo>
                <a:cubicBezTo>
                  <a:pt x="4304" y="1377"/>
                  <a:pt x="4303" y="1376"/>
                  <a:pt x="4302" y="1375"/>
                </a:cubicBezTo>
                <a:cubicBezTo>
                  <a:pt x="4302" y="1374"/>
                  <a:pt x="4301" y="1373"/>
                  <a:pt x="4301" y="1371"/>
                </a:cubicBezTo>
                <a:cubicBezTo>
                  <a:pt x="4301" y="1339"/>
                  <a:pt x="4301" y="1339"/>
                  <a:pt x="4301" y="1339"/>
                </a:cubicBezTo>
                <a:cubicBezTo>
                  <a:pt x="4288" y="1353"/>
                  <a:pt x="4275" y="1364"/>
                  <a:pt x="4262" y="1372"/>
                </a:cubicBezTo>
                <a:cubicBezTo>
                  <a:pt x="4248" y="1379"/>
                  <a:pt x="4233" y="1383"/>
                  <a:pt x="4216" y="1383"/>
                </a:cubicBezTo>
                <a:cubicBezTo>
                  <a:pt x="4198" y="1383"/>
                  <a:pt x="4183" y="1380"/>
                  <a:pt x="4171" y="1373"/>
                </a:cubicBezTo>
                <a:cubicBezTo>
                  <a:pt x="4158" y="1366"/>
                  <a:pt x="4148" y="1356"/>
                  <a:pt x="4140" y="1345"/>
                </a:cubicBezTo>
                <a:cubicBezTo>
                  <a:pt x="4132" y="1333"/>
                  <a:pt x="4126" y="1319"/>
                  <a:pt x="4123" y="1303"/>
                </a:cubicBezTo>
                <a:cubicBezTo>
                  <a:pt x="4119" y="1288"/>
                  <a:pt x="4117" y="1271"/>
                  <a:pt x="4117" y="1253"/>
                </a:cubicBezTo>
                <a:cubicBezTo>
                  <a:pt x="4117" y="1233"/>
                  <a:pt x="4119" y="1214"/>
                  <a:pt x="4124" y="1197"/>
                </a:cubicBezTo>
                <a:cubicBezTo>
                  <a:pt x="4128" y="1180"/>
                  <a:pt x="4135" y="1166"/>
                  <a:pt x="4144" y="1154"/>
                </a:cubicBezTo>
                <a:cubicBezTo>
                  <a:pt x="4153" y="1142"/>
                  <a:pt x="4163" y="1133"/>
                  <a:pt x="4177" y="1127"/>
                </a:cubicBezTo>
                <a:cubicBezTo>
                  <a:pt x="4190" y="1121"/>
                  <a:pt x="4205" y="1117"/>
                  <a:pt x="4222" y="1117"/>
                </a:cubicBezTo>
                <a:close/>
                <a:moveTo>
                  <a:pt x="4226" y="1155"/>
                </a:moveTo>
                <a:cubicBezTo>
                  <a:pt x="4215" y="1155"/>
                  <a:pt x="4205" y="1158"/>
                  <a:pt x="4197" y="1163"/>
                </a:cubicBezTo>
                <a:cubicBezTo>
                  <a:pt x="4189" y="1169"/>
                  <a:pt x="4182" y="1175"/>
                  <a:pt x="4178" y="1184"/>
                </a:cubicBezTo>
                <a:cubicBezTo>
                  <a:pt x="4173" y="1193"/>
                  <a:pt x="4169" y="1203"/>
                  <a:pt x="4167" y="1214"/>
                </a:cubicBezTo>
                <a:cubicBezTo>
                  <a:pt x="4165" y="1225"/>
                  <a:pt x="4164" y="1236"/>
                  <a:pt x="4164" y="1248"/>
                </a:cubicBezTo>
                <a:cubicBezTo>
                  <a:pt x="4164" y="1260"/>
                  <a:pt x="4165" y="1272"/>
                  <a:pt x="4167" y="1283"/>
                </a:cubicBezTo>
                <a:cubicBezTo>
                  <a:pt x="4168" y="1295"/>
                  <a:pt x="4172" y="1305"/>
                  <a:pt x="4177" y="1315"/>
                </a:cubicBezTo>
                <a:cubicBezTo>
                  <a:pt x="4181" y="1324"/>
                  <a:pt x="4187" y="1331"/>
                  <a:pt x="4195" y="1336"/>
                </a:cubicBezTo>
                <a:cubicBezTo>
                  <a:pt x="4203" y="1342"/>
                  <a:pt x="4212" y="1345"/>
                  <a:pt x="4224" y="1345"/>
                </a:cubicBezTo>
                <a:cubicBezTo>
                  <a:pt x="4230" y="1345"/>
                  <a:pt x="4236" y="1344"/>
                  <a:pt x="4241" y="1343"/>
                </a:cubicBezTo>
                <a:cubicBezTo>
                  <a:pt x="4247" y="1341"/>
                  <a:pt x="4253" y="1338"/>
                  <a:pt x="4258" y="1335"/>
                </a:cubicBezTo>
                <a:cubicBezTo>
                  <a:pt x="4264" y="1331"/>
                  <a:pt x="4270" y="1326"/>
                  <a:pt x="4276" y="1320"/>
                </a:cubicBezTo>
                <a:cubicBezTo>
                  <a:pt x="4282" y="1314"/>
                  <a:pt x="4289" y="1307"/>
                  <a:pt x="4296" y="1298"/>
                </a:cubicBezTo>
                <a:cubicBezTo>
                  <a:pt x="4296" y="1201"/>
                  <a:pt x="4296" y="1201"/>
                  <a:pt x="4296" y="1201"/>
                </a:cubicBezTo>
                <a:cubicBezTo>
                  <a:pt x="4296" y="1201"/>
                  <a:pt x="4296" y="1201"/>
                  <a:pt x="4296" y="1201"/>
                </a:cubicBezTo>
                <a:cubicBezTo>
                  <a:pt x="4283" y="1186"/>
                  <a:pt x="4272" y="1175"/>
                  <a:pt x="4261" y="1167"/>
                </a:cubicBezTo>
                <a:cubicBezTo>
                  <a:pt x="4250" y="1159"/>
                  <a:pt x="4238" y="1155"/>
                  <a:pt x="4226" y="1155"/>
                </a:cubicBezTo>
                <a:close/>
                <a:moveTo>
                  <a:pt x="6834" y="389"/>
                </a:moveTo>
                <a:cubicBezTo>
                  <a:pt x="6885" y="389"/>
                  <a:pt x="6885" y="389"/>
                  <a:pt x="6885" y="389"/>
                </a:cubicBezTo>
                <a:cubicBezTo>
                  <a:pt x="6885" y="601"/>
                  <a:pt x="6885" y="601"/>
                  <a:pt x="6885" y="601"/>
                </a:cubicBezTo>
                <a:cubicBezTo>
                  <a:pt x="6885" y="622"/>
                  <a:pt x="6886" y="640"/>
                  <a:pt x="6890" y="655"/>
                </a:cubicBezTo>
                <a:cubicBezTo>
                  <a:pt x="6894" y="671"/>
                  <a:pt x="6901" y="684"/>
                  <a:pt x="6909" y="694"/>
                </a:cubicBezTo>
                <a:cubicBezTo>
                  <a:pt x="6917" y="704"/>
                  <a:pt x="6929" y="712"/>
                  <a:pt x="6942" y="717"/>
                </a:cubicBezTo>
                <a:cubicBezTo>
                  <a:pt x="6955" y="722"/>
                  <a:pt x="6972" y="724"/>
                  <a:pt x="6991" y="724"/>
                </a:cubicBezTo>
                <a:cubicBezTo>
                  <a:pt x="6997" y="724"/>
                  <a:pt x="7003" y="723"/>
                  <a:pt x="7009" y="723"/>
                </a:cubicBezTo>
                <a:cubicBezTo>
                  <a:pt x="7015" y="722"/>
                  <a:pt x="7021" y="721"/>
                  <a:pt x="7026" y="720"/>
                </a:cubicBezTo>
                <a:cubicBezTo>
                  <a:pt x="7031" y="719"/>
                  <a:pt x="7036" y="717"/>
                  <a:pt x="7041" y="716"/>
                </a:cubicBezTo>
                <a:cubicBezTo>
                  <a:pt x="7045" y="714"/>
                  <a:pt x="7048" y="712"/>
                  <a:pt x="7050" y="709"/>
                </a:cubicBezTo>
                <a:cubicBezTo>
                  <a:pt x="7052" y="707"/>
                  <a:pt x="7054" y="704"/>
                  <a:pt x="7055" y="699"/>
                </a:cubicBezTo>
                <a:cubicBezTo>
                  <a:pt x="7056" y="695"/>
                  <a:pt x="7057" y="689"/>
                  <a:pt x="7057" y="681"/>
                </a:cubicBezTo>
                <a:cubicBezTo>
                  <a:pt x="7057" y="676"/>
                  <a:pt x="7057" y="672"/>
                  <a:pt x="7056" y="669"/>
                </a:cubicBezTo>
                <a:cubicBezTo>
                  <a:pt x="7056" y="665"/>
                  <a:pt x="7055" y="663"/>
                  <a:pt x="7055" y="661"/>
                </a:cubicBezTo>
                <a:cubicBezTo>
                  <a:pt x="7054" y="659"/>
                  <a:pt x="7053" y="658"/>
                  <a:pt x="7052" y="657"/>
                </a:cubicBezTo>
                <a:cubicBezTo>
                  <a:pt x="7051" y="656"/>
                  <a:pt x="7049" y="656"/>
                  <a:pt x="7048" y="656"/>
                </a:cubicBezTo>
                <a:cubicBezTo>
                  <a:pt x="7046" y="656"/>
                  <a:pt x="7044" y="656"/>
                  <a:pt x="7041" y="658"/>
                </a:cubicBezTo>
                <a:cubicBezTo>
                  <a:pt x="7039" y="659"/>
                  <a:pt x="7035" y="660"/>
                  <a:pt x="7031" y="661"/>
                </a:cubicBezTo>
                <a:cubicBezTo>
                  <a:pt x="7027" y="663"/>
                  <a:pt x="7023" y="664"/>
                  <a:pt x="7018" y="665"/>
                </a:cubicBezTo>
                <a:cubicBezTo>
                  <a:pt x="7013" y="666"/>
                  <a:pt x="7008" y="667"/>
                  <a:pt x="7002" y="667"/>
                </a:cubicBezTo>
                <a:cubicBezTo>
                  <a:pt x="6983" y="667"/>
                  <a:pt x="6969" y="661"/>
                  <a:pt x="6962" y="648"/>
                </a:cubicBezTo>
                <a:cubicBezTo>
                  <a:pt x="6955" y="635"/>
                  <a:pt x="6951" y="616"/>
                  <a:pt x="6951" y="591"/>
                </a:cubicBezTo>
                <a:cubicBezTo>
                  <a:pt x="6951" y="389"/>
                  <a:pt x="6951" y="389"/>
                  <a:pt x="6951" y="389"/>
                </a:cubicBezTo>
                <a:cubicBezTo>
                  <a:pt x="7138" y="389"/>
                  <a:pt x="7138" y="389"/>
                  <a:pt x="7138" y="389"/>
                </a:cubicBezTo>
                <a:cubicBezTo>
                  <a:pt x="7138" y="707"/>
                  <a:pt x="7138" y="707"/>
                  <a:pt x="7138" y="707"/>
                </a:cubicBezTo>
                <a:cubicBezTo>
                  <a:pt x="7138" y="709"/>
                  <a:pt x="7139" y="711"/>
                  <a:pt x="7140" y="713"/>
                </a:cubicBezTo>
                <a:cubicBezTo>
                  <a:pt x="7141" y="714"/>
                  <a:pt x="7143" y="716"/>
                  <a:pt x="7146" y="717"/>
                </a:cubicBezTo>
                <a:cubicBezTo>
                  <a:pt x="7148" y="718"/>
                  <a:pt x="7151" y="718"/>
                  <a:pt x="7156" y="719"/>
                </a:cubicBezTo>
                <a:cubicBezTo>
                  <a:pt x="7160" y="719"/>
                  <a:pt x="7166" y="719"/>
                  <a:pt x="7172" y="719"/>
                </a:cubicBezTo>
                <a:cubicBezTo>
                  <a:pt x="7179" y="719"/>
                  <a:pt x="7184" y="719"/>
                  <a:pt x="7188" y="719"/>
                </a:cubicBezTo>
                <a:cubicBezTo>
                  <a:pt x="7192" y="718"/>
                  <a:pt x="7195" y="718"/>
                  <a:pt x="7198" y="717"/>
                </a:cubicBezTo>
                <a:cubicBezTo>
                  <a:pt x="7201" y="716"/>
                  <a:pt x="7203" y="714"/>
                  <a:pt x="7204" y="713"/>
                </a:cubicBezTo>
                <a:cubicBezTo>
                  <a:pt x="7205" y="711"/>
                  <a:pt x="7205" y="709"/>
                  <a:pt x="7205" y="707"/>
                </a:cubicBezTo>
                <a:cubicBezTo>
                  <a:pt x="7205" y="355"/>
                  <a:pt x="7205" y="355"/>
                  <a:pt x="7205" y="355"/>
                </a:cubicBezTo>
                <a:cubicBezTo>
                  <a:pt x="7205" y="348"/>
                  <a:pt x="7204" y="343"/>
                  <a:pt x="7201" y="339"/>
                </a:cubicBezTo>
                <a:cubicBezTo>
                  <a:pt x="7198" y="335"/>
                  <a:pt x="7192" y="333"/>
                  <a:pt x="7184" y="333"/>
                </a:cubicBezTo>
                <a:cubicBezTo>
                  <a:pt x="7184" y="332"/>
                  <a:pt x="7184" y="332"/>
                  <a:pt x="7184" y="332"/>
                </a:cubicBezTo>
                <a:cubicBezTo>
                  <a:pt x="6951" y="332"/>
                  <a:pt x="6951" y="332"/>
                  <a:pt x="6951" y="332"/>
                </a:cubicBezTo>
                <a:cubicBezTo>
                  <a:pt x="6951" y="246"/>
                  <a:pt x="6951" y="246"/>
                  <a:pt x="6951" y="246"/>
                </a:cubicBezTo>
                <a:cubicBezTo>
                  <a:pt x="6951" y="244"/>
                  <a:pt x="6951" y="243"/>
                  <a:pt x="6950" y="241"/>
                </a:cubicBezTo>
                <a:cubicBezTo>
                  <a:pt x="6949" y="239"/>
                  <a:pt x="6947" y="238"/>
                  <a:pt x="6945" y="236"/>
                </a:cubicBezTo>
                <a:cubicBezTo>
                  <a:pt x="6943" y="235"/>
                  <a:pt x="6939" y="234"/>
                  <a:pt x="6935" y="234"/>
                </a:cubicBezTo>
                <a:cubicBezTo>
                  <a:pt x="6930" y="233"/>
                  <a:pt x="6925" y="233"/>
                  <a:pt x="6918" y="233"/>
                </a:cubicBezTo>
                <a:cubicBezTo>
                  <a:pt x="6911" y="233"/>
                  <a:pt x="6906" y="233"/>
                  <a:pt x="6902" y="234"/>
                </a:cubicBezTo>
                <a:cubicBezTo>
                  <a:pt x="6898" y="234"/>
                  <a:pt x="6895" y="235"/>
                  <a:pt x="6892" y="236"/>
                </a:cubicBezTo>
                <a:cubicBezTo>
                  <a:pt x="6890" y="238"/>
                  <a:pt x="6888" y="239"/>
                  <a:pt x="6887" y="241"/>
                </a:cubicBezTo>
                <a:cubicBezTo>
                  <a:pt x="6886" y="243"/>
                  <a:pt x="6885" y="244"/>
                  <a:pt x="6885" y="246"/>
                </a:cubicBezTo>
                <a:cubicBezTo>
                  <a:pt x="6885" y="332"/>
                  <a:pt x="6885" y="332"/>
                  <a:pt x="6885" y="332"/>
                </a:cubicBezTo>
                <a:cubicBezTo>
                  <a:pt x="6835" y="332"/>
                  <a:pt x="6835" y="332"/>
                  <a:pt x="6835" y="332"/>
                </a:cubicBezTo>
                <a:cubicBezTo>
                  <a:pt x="6833" y="332"/>
                  <a:pt x="6831" y="333"/>
                  <a:pt x="6829" y="334"/>
                </a:cubicBezTo>
                <a:cubicBezTo>
                  <a:pt x="6827" y="335"/>
                  <a:pt x="6826" y="337"/>
                  <a:pt x="6825" y="339"/>
                </a:cubicBezTo>
                <a:cubicBezTo>
                  <a:pt x="6824" y="342"/>
                  <a:pt x="6823" y="345"/>
                  <a:pt x="6822" y="348"/>
                </a:cubicBezTo>
                <a:cubicBezTo>
                  <a:pt x="6821" y="351"/>
                  <a:pt x="6821" y="356"/>
                  <a:pt x="6821" y="361"/>
                </a:cubicBezTo>
                <a:cubicBezTo>
                  <a:pt x="6821" y="371"/>
                  <a:pt x="6822" y="378"/>
                  <a:pt x="6824" y="382"/>
                </a:cubicBezTo>
                <a:cubicBezTo>
                  <a:pt x="6826" y="386"/>
                  <a:pt x="6830" y="389"/>
                  <a:pt x="6834" y="389"/>
                </a:cubicBezTo>
                <a:close/>
                <a:moveTo>
                  <a:pt x="3479" y="715"/>
                </a:moveTo>
                <a:cubicBezTo>
                  <a:pt x="3482" y="716"/>
                  <a:pt x="3487" y="717"/>
                  <a:pt x="3494" y="718"/>
                </a:cubicBezTo>
                <a:cubicBezTo>
                  <a:pt x="3500" y="718"/>
                  <a:pt x="3509" y="719"/>
                  <a:pt x="3519" y="719"/>
                </a:cubicBezTo>
                <a:cubicBezTo>
                  <a:pt x="3529" y="719"/>
                  <a:pt x="3537" y="718"/>
                  <a:pt x="3543" y="718"/>
                </a:cubicBezTo>
                <a:cubicBezTo>
                  <a:pt x="3550" y="717"/>
                  <a:pt x="3555" y="716"/>
                  <a:pt x="3559" y="715"/>
                </a:cubicBezTo>
                <a:cubicBezTo>
                  <a:pt x="3563" y="714"/>
                  <a:pt x="3566" y="712"/>
                  <a:pt x="3567" y="710"/>
                </a:cubicBezTo>
                <a:cubicBezTo>
                  <a:pt x="3569" y="708"/>
                  <a:pt x="3570" y="706"/>
                  <a:pt x="3570" y="703"/>
                </a:cubicBezTo>
                <a:cubicBezTo>
                  <a:pt x="3570" y="463"/>
                  <a:pt x="3570" y="463"/>
                  <a:pt x="3570" y="463"/>
                </a:cubicBezTo>
                <a:cubicBezTo>
                  <a:pt x="3584" y="445"/>
                  <a:pt x="3597" y="432"/>
                  <a:pt x="3611" y="422"/>
                </a:cubicBezTo>
                <a:cubicBezTo>
                  <a:pt x="3624" y="413"/>
                  <a:pt x="3637" y="408"/>
                  <a:pt x="3650" y="408"/>
                </a:cubicBezTo>
                <a:cubicBezTo>
                  <a:pt x="3660" y="408"/>
                  <a:pt x="3669" y="410"/>
                  <a:pt x="3677" y="414"/>
                </a:cubicBezTo>
                <a:cubicBezTo>
                  <a:pt x="3684" y="418"/>
                  <a:pt x="3691" y="424"/>
                  <a:pt x="3696" y="431"/>
                </a:cubicBezTo>
                <a:cubicBezTo>
                  <a:pt x="3701" y="438"/>
                  <a:pt x="3704" y="447"/>
                  <a:pt x="3707" y="457"/>
                </a:cubicBezTo>
                <a:cubicBezTo>
                  <a:pt x="3710" y="467"/>
                  <a:pt x="3711" y="481"/>
                  <a:pt x="3711" y="498"/>
                </a:cubicBezTo>
                <a:cubicBezTo>
                  <a:pt x="3711" y="703"/>
                  <a:pt x="3711" y="703"/>
                  <a:pt x="3711" y="703"/>
                </a:cubicBezTo>
                <a:cubicBezTo>
                  <a:pt x="3711" y="706"/>
                  <a:pt x="3711" y="708"/>
                  <a:pt x="3713" y="711"/>
                </a:cubicBezTo>
                <a:cubicBezTo>
                  <a:pt x="3714" y="713"/>
                  <a:pt x="3717" y="714"/>
                  <a:pt x="3721" y="716"/>
                </a:cubicBezTo>
                <a:cubicBezTo>
                  <a:pt x="3725" y="717"/>
                  <a:pt x="3730" y="718"/>
                  <a:pt x="3736" y="718"/>
                </a:cubicBezTo>
                <a:cubicBezTo>
                  <a:pt x="3743" y="719"/>
                  <a:pt x="3751" y="719"/>
                  <a:pt x="3761" y="719"/>
                </a:cubicBezTo>
                <a:cubicBezTo>
                  <a:pt x="3771" y="719"/>
                  <a:pt x="3779" y="719"/>
                  <a:pt x="3785" y="718"/>
                </a:cubicBezTo>
                <a:cubicBezTo>
                  <a:pt x="3792" y="718"/>
                  <a:pt x="3797" y="717"/>
                  <a:pt x="3801" y="716"/>
                </a:cubicBezTo>
                <a:cubicBezTo>
                  <a:pt x="3804" y="714"/>
                  <a:pt x="3807" y="713"/>
                  <a:pt x="3809" y="711"/>
                </a:cubicBezTo>
                <a:cubicBezTo>
                  <a:pt x="3811" y="708"/>
                  <a:pt x="3811" y="706"/>
                  <a:pt x="3811" y="703"/>
                </a:cubicBezTo>
                <a:cubicBezTo>
                  <a:pt x="3812" y="703"/>
                  <a:pt x="3812" y="703"/>
                  <a:pt x="3812" y="703"/>
                </a:cubicBezTo>
                <a:cubicBezTo>
                  <a:pt x="3812" y="482"/>
                  <a:pt x="3812" y="482"/>
                  <a:pt x="3812" y="482"/>
                </a:cubicBezTo>
                <a:cubicBezTo>
                  <a:pt x="3812" y="456"/>
                  <a:pt x="3809" y="433"/>
                  <a:pt x="3805" y="414"/>
                </a:cubicBezTo>
                <a:cubicBezTo>
                  <a:pt x="3801" y="395"/>
                  <a:pt x="3793" y="379"/>
                  <a:pt x="3783" y="365"/>
                </a:cubicBezTo>
                <a:cubicBezTo>
                  <a:pt x="3772" y="351"/>
                  <a:pt x="3759" y="340"/>
                  <a:pt x="3742" y="332"/>
                </a:cubicBezTo>
                <a:cubicBezTo>
                  <a:pt x="3725" y="324"/>
                  <a:pt x="3705" y="320"/>
                  <a:pt x="3680" y="320"/>
                </a:cubicBezTo>
                <a:cubicBezTo>
                  <a:pt x="3660" y="320"/>
                  <a:pt x="3641" y="325"/>
                  <a:pt x="3623" y="333"/>
                </a:cubicBezTo>
                <a:cubicBezTo>
                  <a:pt x="3605" y="341"/>
                  <a:pt x="3587" y="354"/>
                  <a:pt x="3570" y="371"/>
                </a:cubicBezTo>
                <a:cubicBezTo>
                  <a:pt x="3570" y="172"/>
                  <a:pt x="3570" y="172"/>
                  <a:pt x="3570" y="172"/>
                </a:cubicBezTo>
                <a:cubicBezTo>
                  <a:pt x="3570" y="169"/>
                  <a:pt x="3569" y="167"/>
                  <a:pt x="3567" y="165"/>
                </a:cubicBezTo>
                <a:cubicBezTo>
                  <a:pt x="3566" y="163"/>
                  <a:pt x="3563" y="161"/>
                  <a:pt x="3559" y="159"/>
                </a:cubicBezTo>
                <a:cubicBezTo>
                  <a:pt x="3555" y="158"/>
                  <a:pt x="3550" y="157"/>
                  <a:pt x="3543" y="156"/>
                </a:cubicBezTo>
                <a:cubicBezTo>
                  <a:pt x="3537" y="156"/>
                  <a:pt x="3529" y="155"/>
                  <a:pt x="3519" y="155"/>
                </a:cubicBezTo>
                <a:cubicBezTo>
                  <a:pt x="3509" y="155"/>
                  <a:pt x="3501" y="156"/>
                  <a:pt x="3494" y="156"/>
                </a:cubicBezTo>
                <a:cubicBezTo>
                  <a:pt x="3487" y="157"/>
                  <a:pt x="3482" y="158"/>
                  <a:pt x="3479" y="159"/>
                </a:cubicBezTo>
                <a:cubicBezTo>
                  <a:pt x="3475" y="161"/>
                  <a:pt x="3472" y="163"/>
                  <a:pt x="3470" y="165"/>
                </a:cubicBezTo>
                <a:cubicBezTo>
                  <a:pt x="3469" y="167"/>
                  <a:pt x="3468" y="169"/>
                  <a:pt x="3468" y="172"/>
                </a:cubicBezTo>
                <a:cubicBezTo>
                  <a:pt x="3468" y="703"/>
                  <a:pt x="3468" y="703"/>
                  <a:pt x="3468" y="703"/>
                </a:cubicBezTo>
                <a:cubicBezTo>
                  <a:pt x="3468" y="706"/>
                  <a:pt x="3468" y="708"/>
                  <a:pt x="3470" y="710"/>
                </a:cubicBezTo>
                <a:cubicBezTo>
                  <a:pt x="3472" y="712"/>
                  <a:pt x="3475" y="714"/>
                  <a:pt x="3479" y="715"/>
                </a:cubicBezTo>
                <a:close/>
                <a:moveTo>
                  <a:pt x="3850" y="1310"/>
                </a:moveTo>
                <a:cubicBezTo>
                  <a:pt x="3845" y="1293"/>
                  <a:pt x="3842" y="1274"/>
                  <a:pt x="3842" y="1253"/>
                </a:cubicBezTo>
                <a:cubicBezTo>
                  <a:pt x="3842" y="1232"/>
                  <a:pt x="3845" y="1213"/>
                  <a:pt x="3850" y="1197"/>
                </a:cubicBezTo>
                <a:cubicBezTo>
                  <a:pt x="3856" y="1180"/>
                  <a:pt x="3863" y="1166"/>
                  <a:pt x="3874" y="1155"/>
                </a:cubicBezTo>
                <a:cubicBezTo>
                  <a:pt x="3884" y="1143"/>
                  <a:pt x="3896" y="1134"/>
                  <a:pt x="3910" y="1128"/>
                </a:cubicBezTo>
                <a:cubicBezTo>
                  <a:pt x="3925" y="1122"/>
                  <a:pt x="3941" y="1118"/>
                  <a:pt x="3958" y="1118"/>
                </a:cubicBezTo>
                <a:cubicBezTo>
                  <a:pt x="3977" y="1118"/>
                  <a:pt x="3994" y="1121"/>
                  <a:pt x="4007" y="1127"/>
                </a:cubicBezTo>
                <a:cubicBezTo>
                  <a:pt x="4020" y="1133"/>
                  <a:pt x="4032" y="1142"/>
                  <a:pt x="4040" y="1152"/>
                </a:cubicBezTo>
                <a:cubicBezTo>
                  <a:pt x="4048" y="1162"/>
                  <a:pt x="4055" y="1174"/>
                  <a:pt x="4059" y="1188"/>
                </a:cubicBezTo>
                <a:cubicBezTo>
                  <a:pt x="4063" y="1202"/>
                  <a:pt x="4065" y="1217"/>
                  <a:pt x="4065" y="1233"/>
                </a:cubicBezTo>
                <a:cubicBezTo>
                  <a:pt x="4065" y="1240"/>
                  <a:pt x="4065" y="1240"/>
                  <a:pt x="4065" y="1240"/>
                </a:cubicBezTo>
                <a:cubicBezTo>
                  <a:pt x="4066" y="1240"/>
                  <a:pt x="4066" y="1240"/>
                  <a:pt x="4066" y="1240"/>
                </a:cubicBezTo>
                <a:cubicBezTo>
                  <a:pt x="4066" y="1247"/>
                  <a:pt x="4064" y="1252"/>
                  <a:pt x="4061" y="1255"/>
                </a:cubicBezTo>
                <a:cubicBezTo>
                  <a:pt x="4057" y="1258"/>
                  <a:pt x="4053" y="1259"/>
                  <a:pt x="4048" y="1259"/>
                </a:cubicBezTo>
                <a:cubicBezTo>
                  <a:pt x="3889" y="1259"/>
                  <a:pt x="3889" y="1259"/>
                  <a:pt x="3889" y="1259"/>
                </a:cubicBezTo>
                <a:cubicBezTo>
                  <a:pt x="3889" y="1273"/>
                  <a:pt x="3890" y="1285"/>
                  <a:pt x="3893" y="1296"/>
                </a:cubicBezTo>
                <a:cubicBezTo>
                  <a:pt x="3895" y="1306"/>
                  <a:pt x="3900" y="1316"/>
                  <a:pt x="3906" y="1324"/>
                </a:cubicBezTo>
                <a:cubicBezTo>
                  <a:pt x="3912" y="1331"/>
                  <a:pt x="3921" y="1337"/>
                  <a:pt x="3931" y="1341"/>
                </a:cubicBezTo>
                <a:cubicBezTo>
                  <a:pt x="3941" y="1345"/>
                  <a:pt x="3953" y="1348"/>
                  <a:pt x="3967" y="1348"/>
                </a:cubicBezTo>
                <a:cubicBezTo>
                  <a:pt x="3979" y="1348"/>
                  <a:pt x="3989" y="1346"/>
                  <a:pt x="3998" y="1345"/>
                </a:cubicBezTo>
                <a:cubicBezTo>
                  <a:pt x="4007" y="1343"/>
                  <a:pt x="4015" y="1341"/>
                  <a:pt x="4022" y="1339"/>
                </a:cubicBezTo>
                <a:cubicBezTo>
                  <a:pt x="4028" y="1336"/>
                  <a:pt x="4034" y="1334"/>
                  <a:pt x="4038" y="1332"/>
                </a:cubicBezTo>
                <a:cubicBezTo>
                  <a:pt x="4042" y="1331"/>
                  <a:pt x="4045" y="1330"/>
                  <a:pt x="4047" y="1330"/>
                </a:cubicBezTo>
                <a:cubicBezTo>
                  <a:pt x="4048" y="1330"/>
                  <a:pt x="4049" y="1330"/>
                  <a:pt x="4051" y="1331"/>
                </a:cubicBezTo>
                <a:cubicBezTo>
                  <a:pt x="4052" y="1331"/>
                  <a:pt x="4052" y="1332"/>
                  <a:pt x="4053" y="1334"/>
                </a:cubicBezTo>
                <a:cubicBezTo>
                  <a:pt x="4053" y="1335"/>
                  <a:pt x="4054" y="1336"/>
                  <a:pt x="4054" y="1339"/>
                </a:cubicBezTo>
                <a:cubicBezTo>
                  <a:pt x="4054" y="1341"/>
                  <a:pt x="4054" y="1344"/>
                  <a:pt x="4054" y="1347"/>
                </a:cubicBezTo>
                <a:cubicBezTo>
                  <a:pt x="4054" y="1349"/>
                  <a:pt x="4054" y="1351"/>
                  <a:pt x="4054" y="1353"/>
                </a:cubicBezTo>
                <a:cubicBezTo>
                  <a:pt x="4054" y="1355"/>
                  <a:pt x="4054" y="1356"/>
                  <a:pt x="4054" y="1358"/>
                </a:cubicBezTo>
                <a:cubicBezTo>
                  <a:pt x="4053" y="1359"/>
                  <a:pt x="4053" y="1360"/>
                  <a:pt x="4053" y="1361"/>
                </a:cubicBezTo>
                <a:cubicBezTo>
                  <a:pt x="4052" y="1362"/>
                  <a:pt x="4051" y="1363"/>
                  <a:pt x="4051" y="1364"/>
                </a:cubicBezTo>
                <a:cubicBezTo>
                  <a:pt x="4049" y="1365"/>
                  <a:pt x="4047" y="1367"/>
                  <a:pt x="4042" y="1369"/>
                </a:cubicBezTo>
                <a:cubicBezTo>
                  <a:pt x="4037" y="1372"/>
                  <a:pt x="4030" y="1374"/>
                  <a:pt x="4023" y="1376"/>
                </a:cubicBezTo>
                <a:cubicBezTo>
                  <a:pt x="4015" y="1378"/>
                  <a:pt x="4006" y="1380"/>
                  <a:pt x="3996" y="1382"/>
                </a:cubicBezTo>
                <a:cubicBezTo>
                  <a:pt x="3986" y="1383"/>
                  <a:pt x="3975" y="1384"/>
                  <a:pt x="3964" y="1384"/>
                </a:cubicBezTo>
                <a:cubicBezTo>
                  <a:pt x="3943" y="1384"/>
                  <a:pt x="3926" y="1382"/>
                  <a:pt x="3911" y="1376"/>
                </a:cubicBezTo>
                <a:cubicBezTo>
                  <a:pt x="3896" y="1370"/>
                  <a:pt x="3884" y="1362"/>
                  <a:pt x="3873" y="1351"/>
                </a:cubicBezTo>
                <a:cubicBezTo>
                  <a:pt x="3863" y="1340"/>
                  <a:pt x="3855" y="1327"/>
                  <a:pt x="3850" y="1310"/>
                </a:cubicBezTo>
                <a:close/>
                <a:moveTo>
                  <a:pt x="3889" y="1227"/>
                </a:moveTo>
                <a:cubicBezTo>
                  <a:pt x="4021" y="1227"/>
                  <a:pt x="4021" y="1227"/>
                  <a:pt x="4021" y="1227"/>
                </a:cubicBezTo>
                <a:cubicBezTo>
                  <a:pt x="4022" y="1203"/>
                  <a:pt x="4017" y="1185"/>
                  <a:pt x="4005" y="1172"/>
                </a:cubicBezTo>
                <a:cubicBezTo>
                  <a:pt x="3994" y="1158"/>
                  <a:pt x="3978" y="1152"/>
                  <a:pt x="3957" y="1152"/>
                </a:cubicBezTo>
                <a:cubicBezTo>
                  <a:pt x="3946" y="1152"/>
                  <a:pt x="3936" y="1154"/>
                  <a:pt x="3928" y="1158"/>
                </a:cubicBezTo>
                <a:cubicBezTo>
                  <a:pt x="3919" y="1162"/>
                  <a:pt x="3913" y="1167"/>
                  <a:pt x="3907" y="1174"/>
                </a:cubicBezTo>
                <a:cubicBezTo>
                  <a:pt x="3902" y="1181"/>
                  <a:pt x="3897" y="1189"/>
                  <a:pt x="3894" y="1198"/>
                </a:cubicBezTo>
                <a:cubicBezTo>
                  <a:pt x="3892" y="1207"/>
                  <a:pt x="3889" y="1216"/>
                  <a:pt x="3889" y="1227"/>
                </a:cubicBezTo>
                <a:close/>
                <a:moveTo>
                  <a:pt x="7171" y="262"/>
                </a:moveTo>
                <a:cubicBezTo>
                  <a:pt x="7187" y="262"/>
                  <a:pt x="7198" y="259"/>
                  <a:pt x="7204" y="253"/>
                </a:cubicBezTo>
                <a:cubicBezTo>
                  <a:pt x="7210" y="248"/>
                  <a:pt x="7213" y="237"/>
                  <a:pt x="7213" y="221"/>
                </a:cubicBezTo>
                <a:cubicBezTo>
                  <a:pt x="7213" y="206"/>
                  <a:pt x="7210" y="196"/>
                  <a:pt x="7204" y="190"/>
                </a:cubicBezTo>
                <a:cubicBezTo>
                  <a:pt x="7198" y="185"/>
                  <a:pt x="7188" y="182"/>
                  <a:pt x="7172" y="182"/>
                </a:cubicBezTo>
                <a:cubicBezTo>
                  <a:pt x="7156" y="182"/>
                  <a:pt x="7145" y="185"/>
                  <a:pt x="7139" y="190"/>
                </a:cubicBezTo>
                <a:cubicBezTo>
                  <a:pt x="7133" y="196"/>
                  <a:pt x="7130" y="206"/>
                  <a:pt x="7130" y="222"/>
                </a:cubicBezTo>
                <a:cubicBezTo>
                  <a:pt x="7130" y="237"/>
                  <a:pt x="7133" y="248"/>
                  <a:pt x="7139" y="253"/>
                </a:cubicBezTo>
                <a:cubicBezTo>
                  <a:pt x="7145" y="259"/>
                  <a:pt x="7155" y="262"/>
                  <a:pt x="7171" y="262"/>
                </a:cubicBezTo>
                <a:close/>
                <a:moveTo>
                  <a:pt x="7315" y="613"/>
                </a:moveTo>
                <a:cubicBezTo>
                  <a:pt x="7308" y="589"/>
                  <a:pt x="7304" y="560"/>
                  <a:pt x="7304" y="527"/>
                </a:cubicBezTo>
                <a:cubicBezTo>
                  <a:pt x="7304" y="496"/>
                  <a:pt x="7308" y="468"/>
                  <a:pt x="7316" y="443"/>
                </a:cubicBezTo>
                <a:cubicBezTo>
                  <a:pt x="7324" y="418"/>
                  <a:pt x="7335" y="397"/>
                  <a:pt x="7350" y="379"/>
                </a:cubicBezTo>
                <a:cubicBezTo>
                  <a:pt x="7366" y="362"/>
                  <a:pt x="7384" y="349"/>
                  <a:pt x="7406" y="339"/>
                </a:cubicBezTo>
                <a:cubicBezTo>
                  <a:pt x="7428" y="330"/>
                  <a:pt x="7452" y="325"/>
                  <a:pt x="7478" y="325"/>
                </a:cubicBezTo>
                <a:cubicBezTo>
                  <a:pt x="7507" y="325"/>
                  <a:pt x="7531" y="330"/>
                  <a:pt x="7551" y="339"/>
                </a:cubicBezTo>
                <a:cubicBezTo>
                  <a:pt x="7572" y="348"/>
                  <a:pt x="7588" y="360"/>
                  <a:pt x="7601" y="376"/>
                </a:cubicBezTo>
                <a:cubicBezTo>
                  <a:pt x="7614" y="391"/>
                  <a:pt x="7623" y="409"/>
                  <a:pt x="7630" y="431"/>
                </a:cubicBezTo>
                <a:cubicBezTo>
                  <a:pt x="7636" y="452"/>
                  <a:pt x="7638" y="473"/>
                  <a:pt x="7638" y="497"/>
                </a:cubicBezTo>
                <a:cubicBezTo>
                  <a:pt x="7638" y="510"/>
                  <a:pt x="7638" y="510"/>
                  <a:pt x="7638" y="510"/>
                </a:cubicBezTo>
                <a:cubicBezTo>
                  <a:pt x="7638" y="520"/>
                  <a:pt x="7636" y="528"/>
                  <a:pt x="7631" y="532"/>
                </a:cubicBezTo>
                <a:cubicBezTo>
                  <a:pt x="7626" y="537"/>
                  <a:pt x="7619" y="539"/>
                  <a:pt x="7613" y="539"/>
                </a:cubicBezTo>
                <a:cubicBezTo>
                  <a:pt x="7373" y="539"/>
                  <a:pt x="7373" y="539"/>
                  <a:pt x="7373" y="539"/>
                </a:cubicBezTo>
                <a:cubicBezTo>
                  <a:pt x="7373" y="559"/>
                  <a:pt x="7376" y="577"/>
                  <a:pt x="7380" y="593"/>
                </a:cubicBezTo>
                <a:cubicBezTo>
                  <a:pt x="7383" y="610"/>
                  <a:pt x="7390" y="624"/>
                  <a:pt x="7400" y="635"/>
                </a:cubicBezTo>
                <a:cubicBezTo>
                  <a:pt x="7409" y="646"/>
                  <a:pt x="7421" y="655"/>
                  <a:pt x="7436" y="661"/>
                </a:cubicBezTo>
                <a:cubicBezTo>
                  <a:pt x="7452" y="668"/>
                  <a:pt x="7470" y="671"/>
                  <a:pt x="7492" y="671"/>
                </a:cubicBezTo>
                <a:cubicBezTo>
                  <a:pt x="7510" y="671"/>
                  <a:pt x="7525" y="669"/>
                  <a:pt x="7539" y="666"/>
                </a:cubicBezTo>
                <a:cubicBezTo>
                  <a:pt x="7552" y="664"/>
                  <a:pt x="7564" y="660"/>
                  <a:pt x="7574" y="657"/>
                </a:cubicBezTo>
                <a:cubicBezTo>
                  <a:pt x="7584" y="654"/>
                  <a:pt x="7592" y="650"/>
                  <a:pt x="7598" y="648"/>
                </a:cubicBezTo>
                <a:cubicBezTo>
                  <a:pt x="7604" y="645"/>
                  <a:pt x="7609" y="643"/>
                  <a:pt x="7613" y="643"/>
                </a:cubicBezTo>
                <a:cubicBezTo>
                  <a:pt x="7614" y="643"/>
                  <a:pt x="7616" y="644"/>
                  <a:pt x="7618" y="645"/>
                </a:cubicBezTo>
                <a:cubicBezTo>
                  <a:pt x="7619" y="646"/>
                  <a:pt x="7621" y="647"/>
                  <a:pt x="7621" y="649"/>
                </a:cubicBezTo>
                <a:cubicBezTo>
                  <a:pt x="7622" y="651"/>
                  <a:pt x="7623" y="654"/>
                  <a:pt x="7623" y="657"/>
                </a:cubicBezTo>
                <a:cubicBezTo>
                  <a:pt x="7623" y="660"/>
                  <a:pt x="7623" y="664"/>
                  <a:pt x="7623" y="669"/>
                </a:cubicBezTo>
                <a:cubicBezTo>
                  <a:pt x="7623" y="673"/>
                  <a:pt x="7623" y="676"/>
                  <a:pt x="7623" y="678"/>
                </a:cubicBezTo>
                <a:cubicBezTo>
                  <a:pt x="7622" y="681"/>
                  <a:pt x="7622" y="683"/>
                  <a:pt x="7622" y="685"/>
                </a:cubicBezTo>
                <a:cubicBezTo>
                  <a:pt x="7621" y="687"/>
                  <a:pt x="7621" y="689"/>
                  <a:pt x="7619" y="690"/>
                </a:cubicBezTo>
                <a:cubicBezTo>
                  <a:pt x="7618" y="692"/>
                  <a:pt x="7617" y="694"/>
                  <a:pt x="7616" y="695"/>
                </a:cubicBezTo>
                <a:cubicBezTo>
                  <a:pt x="7614" y="697"/>
                  <a:pt x="7610" y="699"/>
                  <a:pt x="7603" y="702"/>
                </a:cubicBezTo>
                <a:cubicBezTo>
                  <a:pt x="7595" y="706"/>
                  <a:pt x="7586" y="709"/>
                  <a:pt x="7574" y="712"/>
                </a:cubicBezTo>
                <a:cubicBezTo>
                  <a:pt x="7563" y="716"/>
                  <a:pt x="7549" y="718"/>
                  <a:pt x="7534" y="721"/>
                </a:cubicBezTo>
                <a:cubicBezTo>
                  <a:pt x="7519" y="724"/>
                  <a:pt x="7503" y="725"/>
                  <a:pt x="7486" y="725"/>
                </a:cubicBezTo>
                <a:cubicBezTo>
                  <a:pt x="7456" y="725"/>
                  <a:pt x="7430" y="721"/>
                  <a:pt x="7407" y="713"/>
                </a:cubicBezTo>
                <a:cubicBezTo>
                  <a:pt x="7385" y="704"/>
                  <a:pt x="7366" y="692"/>
                  <a:pt x="7350" y="675"/>
                </a:cubicBezTo>
                <a:cubicBezTo>
                  <a:pt x="7335" y="659"/>
                  <a:pt x="7323" y="639"/>
                  <a:pt x="7315" y="613"/>
                </a:cubicBezTo>
                <a:close/>
                <a:moveTo>
                  <a:pt x="7373" y="490"/>
                </a:moveTo>
                <a:cubicBezTo>
                  <a:pt x="7572" y="490"/>
                  <a:pt x="7572" y="490"/>
                  <a:pt x="7572" y="490"/>
                </a:cubicBezTo>
                <a:cubicBezTo>
                  <a:pt x="7572" y="455"/>
                  <a:pt x="7564" y="427"/>
                  <a:pt x="7548" y="407"/>
                </a:cubicBezTo>
                <a:cubicBezTo>
                  <a:pt x="7532" y="387"/>
                  <a:pt x="7507" y="378"/>
                  <a:pt x="7475" y="378"/>
                </a:cubicBezTo>
                <a:cubicBezTo>
                  <a:pt x="7458" y="378"/>
                  <a:pt x="7444" y="381"/>
                  <a:pt x="7431" y="387"/>
                </a:cubicBezTo>
                <a:cubicBezTo>
                  <a:pt x="7419" y="393"/>
                  <a:pt x="7409" y="402"/>
                  <a:pt x="7400" y="412"/>
                </a:cubicBezTo>
                <a:cubicBezTo>
                  <a:pt x="7392" y="422"/>
                  <a:pt x="7385" y="434"/>
                  <a:pt x="7381" y="447"/>
                </a:cubicBezTo>
                <a:cubicBezTo>
                  <a:pt x="7376" y="461"/>
                  <a:pt x="7373" y="475"/>
                  <a:pt x="7373" y="490"/>
                </a:cubicBezTo>
                <a:close/>
                <a:moveTo>
                  <a:pt x="3901" y="615"/>
                </a:moveTo>
                <a:cubicBezTo>
                  <a:pt x="3893" y="589"/>
                  <a:pt x="3889" y="560"/>
                  <a:pt x="3889" y="526"/>
                </a:cubicBezTo>
                <a:cubicBezTo>
                  <a:pt x="3889" y="495"/>
                  <a:pt x="3893" y="466"/>
                  <a:pt x="3902" y="440"/>
                </a:cubicBezTo>
                <a:cubicBezTo>
                  <a:pt x="3910" y="414"/>
                  <a:pt x="3922" y="393"/>
                  <a:pt x="3938" y="375"/>
                </a:cubicBezTo>
                <a:cubicBezTo>
                  <a:pt x="3953" y="357"/>
                  <a:pt x="3973" y="343"/>
                  <a:pt x="3996" y="334"/>
                </a:cubicBezTo>
                <a:cubicBezTo>
                  <a:pt x="4019" y="325"/>
                  <a:pt x="4044" y="320"/>
                  <a:pt x="4073" y="320"/>
                </a:cubicBezTo>
                <a:cubicBezTo>
                  <a:pt x="4103" y="320"/>
                  <a:pt x="4129" y="325"/>
                  <a:pt x="4150" y="333"/>
                </a:cubicBezTo>
                <a:cubicBezTo>
                  <a:pt x="4171" y="342"/>
                  <a:pt x="4189" y="355"/>
                  <a:pt x="4202" y="370"/>
                </a:cubicBezTo>
                <a:cubicBezTo>
                  <a:pt x="4216" y="386"/>
                  <a:pt x="4226" y="405"/>
                  <a:pt x="4233" y="426"/>
                </a:cubicBezTo>
                <a:cubicBezTo>
                  <a:pt x="4239" y="448"/>
                  <a:pt x="4242" y="471"/>
                  <a:pt x="4242" y="496"/>
                </a:cubicBezTo>
                <a:cubicBezTo>
                  <a:pt x="4242" y="513"/>
                  <a:pt x="4242" y="513"/>
                  <a:pt x="4242" y="513"/>
                </a:cubicBezTo>
                <a:cubicBezTo>
                  <a:pt x="4243" y="513"/>
                  <a:pt x="4243" y="513"/>
                  <a:pt x="4243" y="513"/>
                </a:cubicBezTo>
                <a:cubicBezTo>
                  <a:pt x="4243" y="525"/>
                  <a:pt x="4240" y="535"/>
                  <a:pt x="4235" y="540"/>
                </a:cubicBezTo>
                <a:cubicBezTo>
                  <a:pt x="4229" y="547"/>
                  <a:pt x="4222" y="549"/>
                  <a:pt x="4212" y="549"/>
                </a:cubicBezTo>
                <a:cubicBezTo>
                  <a:pt x="3993" y="549"/>
                  <a:pt x="3993" y="549"/>
                  <a:pt x="3993" y="549"/>
                </a:cubicBezTo>
                <a:cubicBezTo>
                  <a:pt x="3993" y="565"/>
                  <a:pt x="3994" y="578"/>
                  <a:pt x="3998" y="591"/>
                </a:cubicBezTo>
                <a:cubicBezTo>
                  <a:pt x="4001" y="603"/>
                  <a:pt x="4008" y="615"/>
                  <a:pt x="4015" y="623"/>
                </a:cubicBezTo>
                <a:cubicBezTo>
                  <a:pt x="4023" y="632"/>
                  <a:pt x="4034" y="639"/>
                  <a:pt x="4046" y="643"/>
                </a:cubicBezTo>
                <a:cubicBezTo>
                  <a:pt x="4058" y="648"/>
                  <a:pt x="4073" y="650"/>
                  <a:pt x="4091" y="650"/>
                </a:cubicBezTo>
                <a:cubicBezTo>
                  <a:pt x="4109" y="650"/>
                  <a:pt x="4125" y="649"/>
                  <a:pt x="4138" y="646"/>
                </a:cubicBezTo>
                <a:cubicBezTo>
                  <a:pt x="4152" y="643"/>
                  <a:pt x="4163" y="640"/>
                  <a:pt x="4173" y="637"/>
                </a:cubicBezTo>
                <a:cubicBezTo>
                  <a:pt x="4183" y="634"/>
                  <a:pt x="4191" y="631"/>
                  <a:pt x="4198" y="629"/>
                </a:cubicBezTo>
                <a:cubicBezTo>
                  <a:pt x="4205" y="626"/>
                  <a:pt x="4210" y="625"/>
                  <a:pt x="4214" y="625"/>
                </a:cubicBezTo>
                <a:cubicBezTo>
                  <a:pt x="4216" y="625"/>
                  <a:pt x="4218" y="626"/>
                  <a:pt x="4220" y="627"/>
                </a:cubicBezTo>
                <a:cubicBezTo>
                  <a:pt x="4221" y="628"/>
                  <a:pt x="4222" y="630"/>
                  <a:pt x="4224" y="632"/>
                </a:cubicBezTo>
                <a:cubicBezTo>
                  <a:pt x="4225" y="634"/>
                  <a:pt x="4225" y="638"/>
                  <a:pt x="4226" y="642"/>
                </a:cubicBezTo>
                <a:cubicBezTo>
                  <a:pt x="4226" y="646"/>
                  <a:pt x="4226" y="652"/>
                  <a:pt x="4226" y="659"/>
                </a:cubicBezTo>
                <a:cubicBezTo>
                  <a:pt x="4226" y="665"/>
                  <a:pt x="4226" y="670"/>
                  <a:pt x="4226" y="674"/>
                </a:cubicBezTo>
                <a:cubicBezTo>
                  <a:pt x="4226" y="678"/>
                  <a:pt x="4225" y="682"/>
                  <a:pt x="4225" y="684"/>
                </a:cubicBezTo>
                <a:cubicBezTo>
                  <a:pt x="4224" y="687"/>
                  <a:pt x="4224" y="690"/>
                  <a:pt x="4222" y="692"/>
                </a:cubicBezTo>
                <a:cubicBezTo>
                  <a:pt x="4221" y="694"/>
                  <a:pt x="4220" y="695"/>
                  <a:pt x="4218" y="697"/>
                </a:cubicBezTo>
                <a:cubicBezTo>
                  <a:pt x="4216" y="699"/>
                  <a:pt x="4211" y="702"/>
                  <a:pt x="4203" y="705"/>
                </a:cubicBezTo>
                <a:cubicBezTo>
                  <a:pt x="4196" y="708"/>
                  <a:pt x="4186" y="711"/>
                  <a:pt x="4174" y="714"/>
                </a:cubicBezTo>
                <a:cubicBezTo>
                  <a:pt x="4162" y="717"/>
                  <a:pt x="4148" y="720"/>
                  <a:pt x="4132" y="722"/>
                </a:cubicBezTo>
                <a:cubicBezTo>
                  <a:pt x="4116" y="724"/>
                  <a:pt x="4100" y="726"/>
                  <a:pt x="4082" y="726"/>
                </a:cubicBezTo>
                <a:cubicBezTo>
                  <a:pt x="4050" y="726"/>
                  <a:pt x="4022" y="722"/>
                  <a:pt x="3998" y="713"/>
                </a:cubicBezTo>
                <a:cubicBezTo>
                  <a:pt x="3974" y="706"/>
                  <a:pt x="3953" y="693"/>
                  <a:pt x="3937" y="677"/>
                </a:cubicBezTo>
                <a:cubicBezTo>
                  <a:pt x="3921" y="660"/>
                  <a:pt x="3909" y="639"/>
                  <a:pt x="3901" y="615"/>
                </a:cubicBezTo>
                <a:close/>
                <a:moveTo>
                  <a:pt x="3993" y="484"/>
                </a:moveTo>
                <a:cubicBezTo>
                  <a:pt x="4145" y="484"/>
                  <a:pt x="4145" y="484"/>
                  <a:pt x="4145" y="484"/>
                </a:cubicBezTo>
                <a:cubicBezTo>
                  <a:pt x="4145" y="456"/>
                  <a:pt x="4140" y="433"/>
                  <a:pt x="4128" y="417"/>
                </a:cubicBezTo>
                <a:cubicBezTo>
                  <a:pt x="4115" y="401"/>
                  <a:pt x="4096" y="393"/>
                  <a:pt x="4071" y="393"/>
                </a:cubicBezTo>
                <a:cubicBezTo>
                  <a:pt x="4058" y="393"/>
                  <a:pt x="4047" y="395"/>
                  <a:pt x="4037" y="400"/>
                </a:cubicBezTo>
                <a:cubicBezTo>
                  <a:pt x="4028" y="405"/>
                  <a:pt x="4020" y="411"/>
                  <a:pt x="4013" y="419"/>
                </a:cubicBezTo>
                <a:cubicBezTo>
                  <a:pt x="4007" y="428"/>
                  <a:pt x="4002" y="437"/>
                  <a:pt x="3999" y="448"/>
                </a:cubicBezTo>
                <a:cubicBezTo>
                  <a:pt x="3995" y="460"/>
                  <a:pt x="3993" y="471"/>
                  <a:pt x="3993" y="484"/>
                </a:cubicBezTo>
                <a:close/>
                <a:moveTo>
                  <a:pt x="6496" y="717"/>
                </a:moveTo>
                <a:cubicBezTo>
                  <a:pt x="6498" y="718"/>
                  <a:pt x="6501" y="718"/>
                  <a:pt x="6506" y="719"/>
                </a:cubicBezTo>
                <a:cubicBezTo>
                  <a:pt x="6510" y="719"/>
                  <a:pt x="6515" y="719"/>
                  <a:pt x="6522" y="719"/>
                </a:cubicBezTo>
                <a:cubicBezTo>
                  <a:pt x="6528" y="719"/>
                  <a:pt x="6534" y="719"/>
                  <a:pt x="6538" y="719"/>
                </a:cubicBezTo>
                <a:cubicBezTo>
                  <a:pt x="6543" y="718"/>
                  <a:pt x="6546" y="718"/>
                  <a:pt x="6549" y="717"/>
                </a:cubicBezTo>
                <a:cubicBezTo>
                  <a:pt x="6551" y="716"/>
                  <a:pt x="6552" y="714"/>
                  <a:pt x="6554" y="713"/>
                </a:cubicBezTo>
                <a:cubicBezTo>
                  <a:pt x="6555" y="711"/>
                  <a:pt x="6555" y="709"/>
                  <a:pt x="6555" y="707"/>
                </a:cubicBezTo>
                <a:cubicBezTo>
                  <a:pt x="6555" y="168"/>
                  <a:pt x="6555" y="168"/>
                  <a:pt x="6555" y="168"/>
                </a:cubicBezTo>
                <a:cubicBezTo>
                  <a:pt x="6555" y="166"/>
                  <a:pt x="6555" y="164"/>
                  <a:pt x="6554" y="163"/>
                </a:cubicBezTo>
                <a:cubicBezTo>
                  <a:pt x="6552" y="161"/>
                  <a:pt x="6551" y="160"/>
                  <a:pt x="6549" y="159"/>
                </a:cubicBezTo>
                <a:cubicBezTo>
                  <a:pt x="6546" y="158"/>
                  <a:pt x="6543" y="157"/>
                  <a:pt x="6538" y="157"/>
                </a:cubicBezTo>
                <a:cubicBezTo>
                  <a:pt x="6534" y="156"/>
                  <a:pt x="6528" y="156"/>
                  <a:pt x="6522" y="156"/>
                </a:cubicBezTo>
                <a:cubicBezTo>
                  <a:pt x="6515" y="156"/>
                  <a:pt x="6510" y="156"/>
                  <a:pt x="6506" y="157"/>
                </a:cubicBezTo>
                <a:cubicBezTo>
                  <a:pt x="6502" y="157"/>
                  <a:pt x="6498" y="158"/>
                  <a:pt x="6496" y="159"/>
                </a:cubicBezTo>
                <a:cubicBezTo>
                  <a:pt x="6493" y="160"/>
                  <a:pt x="6492" y="161"/>
                  <a:pt x="6490" y="163"/>
                </a:cubicBezTo>
                <a:cubicBezTo>
                  <a:pt x="6489" y="164"/>
                  <a:pt x="6489" y="166"/>
                  <a:pt x="6489" y="168"/>
                </a:cubicBezTo>
                <a:cubicBezTo>
                  <a:pt x="6489" y="707"/>
                  <a:pt x="6489" y="707"/>
                  <a:pt x="6489" y="707"/>
                </a:cubicBezTo>
                <a:cubicBezTo>
                  <a:pt x="6489" y="709"/>
                  <a:pt x="6489" y="711"/>
                  <a:pt x="6490" y="713"/>
                </a:cubicBezTo>
                <a:cubicBezTo>
                  <a:pt x="6491" y="714"/>
                  <a:pt x="6493" y="716"/>
                  <a:pt x="6496" y="717"/>
                </a:cubicBezTo>
                <a:close/>
                <a:moveTo>
                  <a:pt x="6076" y="661"/>
                </a:moveTo>
                <a:cubicBezTo>
                  <a:pt x="6070" y="647"/>
                  <a:pt x="6067" y="631"/>
                  <a:pt x="6067" y="614"/>
                </a:cubicBezTo>
                <a:cubicBezTo>
                  <a:pt x="6067" y="593"/>
                  <a:pt x="6071" y="576"/>
                  <a:pt x="6080" y="561"/>
                </a:cubicBezTo>
                <a:cubicBezTo>
                  <a:pt x="6088" y="546"/>
                  <a:pt x="6100" y="534"/>
                  <a:pt x="6115" y="524"/>
                </a:cubicBezTo>
                <a:cubicBezTo>
                  <a:pt x="6131" y="514"/>
                  <a:pt x="6150" y="506"/>
                  <a:pt x="6173" y="501"/>
                </a:cubicBezTo>
                <a:cubicBezTo>
                  <a:pt x="6196" y="496"/>
                  <a:pt x="6221" y="494"/>
                  <a:pt x="6249" y="494"/>
                </a:cubicBezTo>
                <a:cubicBezTo>
                  <a:pt x="6300" y="494"/>
                  <a:pt x="6300" y="494"/>
                  <a:pt x="6300" y="494"/>
                </a:cubicBezTo>
                <a:cubicBezTo>
                  <a:pt x="6300" y="466"/>
                  <a:pt x="6300" y="466"/>
                  <a:pt x="6300" y="466"/>
                </a:cubicBezTo>
                <a:cubicBezTo>
                  <a:pt x="6300" y="452"/>
                  <a:pt x="6298" y="439"/>
                  <a:pt x="6295" y="428"/>
                </a:cubicBezTo>
                <a:cubicBezTo>
                  <a:pt x="6292" y="418"/>
                  <a:pt x="6287" y="409"/>
                  <a:pt x="6281" y="402"/>
                </a:cubicBezTo>
                <a:cubicBezTo>
                  <a:pt x="6274" y="394"/>
                  <a:pt x="6266" y="389"/>
                  <a:pt x="6255" y="385"/>
                </a:cubicBezTo>
                <a:cubicBezTo>
                  <a:pt x="6244" y="382"/>
                  <a:pt x="6232" y="380"/>
                  <a:pt x="6216" y="380"/>
                </a:cubicBezTo>
                <a:cubicBezTo>
                  <a:pt x="6200" y="380"/>
                  <a:pt x="6185" y="382"/>
                  <a:pt x="6172" y="386"/>
                </a:cubicBezTo>
                <a:cubicBezTo>
                  <a:pt x="6160" y="390"/>
                  <a:pt x="6148" y="394"/>
                  <a:pt x="6138" y="399"/>
                </a:cubicBezTo>
                <a:cubicBezTo>
                  <a:pt x="6128" y="403"/>
                  <a:pt x="6120" y="408"/>
                  <a:pt x="6114" y="412"/>
                </a:cubicBezTo>
                <a:cubicBezTo>
                  <a:pt x="6107" y="415"/>
                  <a:pt x="6102" y="418"/>
                  <a:pt x="6099" y="418"/>
                </a:cubicBezTo>
                <a:cubicBezTo>
                  <a:pt x="6097" y="418"/>
                  <a:pt x="6095" y="417"/>
                  <a:pt x="6094" y="416"/>
                </a:cubicBezTo>
                <a:cubicBezTo>
                  <a:pt x="6092" y="415"/>
                  <a:pt x="6091" y="413"/>
                  <a:pt x="6089" y="411"/>
                </a:cubicBezTo>
                <a:cubicBezTo>
                  <a:pt x="6088" y="409"/>
                  <a:pt x="6087" y="406"/>
                  <a:pt x="6086" y="403"/>
                </a:cubicBezTo>
                <a:cubicBezTo>
                  <a:pt x="6086" y="399"/>
                  <a:pt x="6086" y="395"/>
                  <a:pt x="6086" y="391"/>
                </a:cubicBezTo>
                <a:cubicBezTo>
                  <a:pt x="6086" y="385"/>
                  <a:pt x="6086" y="379"/>
                  <a:pt x="6088" y="375"/>
                </a:cubicBezTo>
                <a:cubicBezTo>
                  <a:pt x="6089" y="371"/>
                  <a:pt x="6091" y="368"/>
                  <a:pt x="6094" y="364"/>
                </a:cubicBezTo>
                <a:cubicBezTo>
                  <a:pt x="6098" y="361"/>
                  <a:pt x="6104" y="356"/>
                  <a:pt x="6113" y="352"/>
                </a:cubicBezTo>
                <a:cubicBezTo>
                  <a:pt x="6122" y="347"/>
                  <a:pt x="6132" y="343"/>
                  <a:pt x="6144" y="339"/>
                </a:cubicBezTo>
                <a:cubicBezTo>
                  <a:pt x="6156" y="335"/>
                  <a:pt x="6168" y="332"/>
                  <a:pt x="6182" y="330"/>
                </a:cubicBezTo>
                <a:cubicBezTo>
                  <a:pt x="6196" y="327"/>
                  <a:pt x="6209" y="326"/>
                  <a:pt x="6224" y="326"/>
                </a:cubicBezTo>
                <a:cubicBezTo>
                  <a:pt x="6250" y="326"/>
                  <a:pt x="6272" y="328"/>
                  <a:pt x="6290" y="335"/>
                </a:cubicBezTo>
                <a:cubicBezTo>
                  <a:pt x="6309" y="341"/>
                  <a:pt x="6323" y="349"/>
                  <a:pt x="6335" y="361"/>
                </a:cubicBezTo>
                <a:cubicBezTo>
                  <a:pt x="6346" y="372"/>
                  <a:pt x="6354" y="386"/>
                  <a:pt x="6359" y="403"/>
                </a:cubicBezTo>
                <a:cubicBezTo>
                  <a:pt x="6364" y="420"/>
                  <a:pt x="6367" y="440"/>
                  <a:pt x="6367" y="462"/>
                </a:cubicBezTo>
                <a:cubicBezTo>
                  <a:pt x="6367" y="707"/>
                  <a:pt x="6367" y="707"/>
                  <a:pt x="6367" y="707"/>
                </a:cubicBezTo>
                <a:cubicBezTo>
                  <a:pt x="6366" y="707"/>
                  <a:pt x="6366" y="707"/>
                  <a:pt x="6366" y="707"/>
                </a:cubicBezTo>
                <a:cubicBezTo>
                  <a:pt x="6366" y="711"/>
                  <a:pt x="6365" y="713"/>
                  <a:pt x="6363" y="714"/>
                </a:cubicBezTo>
                <a:cubicBezTo>
                  <a:pt x="6360" y="716"/>
                  <a:pt x="6358" y="717"/>
                  <a:pt x="6354" y="718"/>
                </a:cubicBezTo>
                <a:cubicBezTo>
                  <a:pt x="6350" y="718"/>
                  <a:pt x="6344" y="719"/>
                  <a:pt x="6337" y="719"/>
                </a:cubicBezTo>
                <a:cubicBezTo>
                  <a:pt x="6330" y="719"/>
                  <a:pt x="6324" y="718"/>
                  <a:pt x="6320" y="718"/>
                </a:cubicBezTo>
                <a:cubicBezTo>
                  <a:pt x="6316" y="717"/>
                  <a:pt x="6313" y="716"/>
                  <a:pt x="6311" y="714"/>
                </a:cubicBezTo>
                <a:cubicBezTo>
                  <a:pt x="6310" y="713"/>
                  <a:pt x="6309" y="711"/>
                  <a:pt x="6309" y="707"/>
                </a:cubicBezTo>
                <a:cubicBezTo>
                  <a:pt x="6309" y="671"/>
                  <a:pt x="6309" y="671"/>
                  <a:pt x="6309" y="671"/>
                </a:cubicBezTo>
                <a:cubicBezTo>
                  <a:pt x="6293" y="688"/>
                  <a:pt x="6275" y="701"/>
                  <a:pt x="6256" y="711"/>
                </a:cubicBezTo>
                <a:cubicBezTo>
                  <a:pt x="6236" y="720"/>
                  <a:pt x="6215" y="724"/>
                  <a:pt x="6194" y="724"/>
                </a:cubicBezTo>
                <a:cubicBezTo>
                  <a:pt x="6175" y="724"/>
                  <a:pt x="6157" y="722"/>
                  <a:pt x="6142" y="717"/>
                </a:cubicBezTo>
                <a:cubicBezTo>
                  <a:pt x="6126" y="712"/>
                  <a:pt x="6113" y="705"/>
                  <a:pt x="6102" y="695"/>
                </a:cubicBezTo>
                <a:cubicBezTo>
                  <a:pt x="6091" y="686"/>
                  <a:pt x="6083" y="674"/>
                  <a:pt x="6076" y="661"/>
                </a:cubicBezTo>
                <a:close/>
                <a:moveTo>
                  <a:pt x="6137" y="611"/>
                </a:moveTo>
                <a:cubicBezTo>
                  <a:pt x="6137" y="630"/>
                  <a:pt x="6143" y="645"/>
                  <a:pt x="6155" y="656"/>
                </a:cubicBezTo>
                <a:cubicBezTo>
                  <a:pt x="6166" y="667"/>
                  <a:pt x="6183" y="673"/>
                  <a:pt x="6205" y="673"/>
                </a:cubicBezTo>
                <a:cubicBezTo>
                  <a:pt x="6222" y="673"/>
                  <a:pt x="6238" y="668"/>
                  <a:pt x="6253" y="659"/>
                </a:cubicBezTo>
                <a:cubicBezTo>
                  <a:pt x="6268" y="650"/>
                  <a:pt x="6284" y="637"/>
                  <a:pt x="6300" y="618"/>
                </a:cubicBezTo>
                <a:cubicBezTo>
                  <a:pt x="6300" y="542"/>
                  <a:pt x="6300" y="542"/>
                  <a:pt x="6300" y="542"/>
                </a:cubicBezTo>
                <a:cubicBezTo>
                  <a:pt x="6243" y="542"/>
                  <a:pt x="6243" y="542"/>
                  <a:pt x="6243" y="542"/>
                </a:cubicBezTo>
                <a:cubicBezTo>
                  <a:pt x="6225" y="542"/>
                  <a:pt x="6209" y="543"/>
                  <a:pt x="6196" y="546"/>
                </a:cubicBezTo>
                <a:cubicBezTo>
                  <a:pt x="6182" y="549"/>
                  <a:pt x="6171" y="554"/>
                  <a:pt x="6162" y="560"/>
                </a:cubicBezTo>
                <a:cubicBezTo>
                  <a:pt x="6153" y="566"/>
                  <a:pt x="6147" y="573"/>
                  <a:pt x="6143" y="582"/>
                </a:cubicBezTo>
                <a:cubicBezTo>
                  <a:pt x="6139" y="590"/>
                  <a:pt x="6137" y="600"/>
                  <a:pt x="6137" y="611"/>
                </a:cubicBezTo>
                <a:close/>
                <a:moveTo>
                  <a:pt x="4962" y="697"/>
                </a:moveTo>
                <a:cubicBezTo>
                  <a:pt x="4965" y="700"/>
                  <a:pt x="4969" y="703"/>
                  <a:pt x="4976" y="706"/>
                </a:cubicBezTo>
                <a:cubicBezTo>
                  <a:pt x="4982" y="709"/>
                  <a:pt x="4990" y="712"/>
                  <a:pt x="5000" y="716"/>
                </a:cubicBezTo>
                <a:cubicBezTo>
                  <a:pt x="5009" y="719"/>
                  <a:pt x="5021" y="721"/>
                  <a:pt x="5033" y="723"/>
                </a:cubicBezTo>
                <a:cubicBezTo>
                  <a:pt x="5045" y="725"/>
                  <a:pt x="5058" y="726"/>
                  <a:pt x="5071" y="726"/>
                </a:cubicBezTo>
                <a:cubicBezTo>
                  <a:pt x="5094" y="726"/>
                  <a:pt x="5114" y="723"/>
                  <a:pt x="5133" y="718"/>
                </a:cubicBezTo>
                <a:cubicBezTo>
                  <a:pt x="5152" y="713"/>
                  <a:pt x="5169" y="706"/>
                  <a:pt x="5183" y="695"/>
                </a:cubicBezTo>
                <a:cubicBezTo>
                  <a:pt x="5197" y="684"/>
                  <a:pt x="5207" y="671"/>
                  <a:pt x="5215" y="656"/>
                </a:cubicBezTo>
                <a:cubicBezTo>
                  <a:pt x="5223" y="640"/>
                  <a:pt x="5227" y="622"/>
                  <a:pt x="5227" y="602"/>
                </a:cubicBezTo>
                <a:cubicBezTo>
                  <a:pt x="5227" y="585"/>
                  <a:pt x="5224" y="571"/>
                  <a:pt x="5221" y="560"/>
                </a:cubicBezTo>
                <a:cubicBezTo>
                  <a:pt x="5216" y="548"/>
                  <a:pt x="5210" y="538"/>
                  <a:pt x="5201" y="529"/>
                </a:cubicBezTo>
                <a:cubicBezTo>
                  <a:pt x="5193" y="521"/>
                  <a:pt x="5183" y="514"/>
                  <a:pt x="5173" y="508"/>
                </a:cubicBezTo>
                <a:cubicBezTo>
                  <a:pt x="5162" y="501"/>
                  <a:pt x="5152" y="496"/>
                  <a:pt x="5141" y="492"/>
                </a:cubicBezTo>
                <a:cubicBezTo>
                  <a:pt x="5129" y="487"/>
                  <a:pt x="5119" y="484"/>
                  <a:pt x="5108" y="480"/>
                </a:cubicBezTo>
                <a:cubicBezTo>
                  <a:pt x="5098" y="476"/>
                  <a:pt x="5088" y="472"/>
                  <a:pt x="5080" y="467"/>
                </a:cubicBezTo>
                <a:cubicBezTo>
                  <a:pt x="5071" y="463"/>
                  <a:pt x="5065" y="458"/>
                  <a:pt x="5060" y="452"/>
                </a:cubicBezTo>
                <a:cubicBezTo>
                  <a:pt x="5055" y="446"/>
                  <a:pt x="5052" y="439"/>
                  <a:pt x="5052" y="431"/>
                </a:cubicBezTo>
                <a:cubicBezTo>
                  <a:pt x="5052" y="426"/>
                  <a:pt x="5053" y="421"/>
                  <a:pt x="5055" y="416"/>
                </a:cubicBezTo>
                <a:cubicBezTo>
                  <a:pt x="5057" y="412"/>
                  <a:pt x="5060" y="407"/>
                  <a:pt x="5065" y="404"/>
                </a:cubicBezTo>
                <a:cubicBezTo>
                  <a:pt x="5069" y="400"/>
                  <a:pt x="5075" y="398"/>
                  <a:pt x="5081" y="396"/>
                </a:cubicBezTo>
                <a:cubicBezTo>
                  <a:pt x="5088" y="394"/>
                  <a:pt x="5096" y="393"/>
                  <a:pt x="5105" y="393"/>
                </a:cubicBezTo>
                <a:cubicBezTo>
                  <a:pt x="5118" y="393"/>
                  <a:pt x="5130" y="395"/>
                  <a:pt x="5140" y="398"/>
                </a:cubicBezTo>
                <a:cubicBezTo>
                  <a:pt x="5150" y="400"/>
                  <a:pt x="5159" y="403"/>
                  <a:pt x="5167" y="407"/>
                </a:cubicBezTo>
                <a:cubicBezTo>
                  <a:pt x="5174" y="410"/>
                  <a:pt x="5181" y="413"/>
                  <a:pt x="5186" y="415"/>
                </a:cubicBezTo>
                <a:cubicBezTo>
                  <a:pt x="5191" y="418"/>
                  <a:pt x="5195" y="420"/>
                  <a:pt x="5197" y="420"/>
                </a:cubicBezTo>
                <a:cubicBezTo>
                  <a:pt x="5199" y="420"/>
                  <a:pt x="5201" y="419"/>
                  <a:pt x="5202" y="418"/>
                </a:cubicBezTo>
                <a:cubicBezTo>
                  <a:pt x="5204" y="417"/>
                  <a:pt x="5205" y="415"/>
                  <a:pt x="5206" y="413"/>
                </a:cubicBezTo>
                <a:cubicBezTo>
                  <a:pt x="5207" y="410"/>
                  <a:pt x="5208" y="406"/>
                  <a:pt x="5209" y="402"/>
                </a:cubicBezTo>
                <a:cubicBezTo>
                  <a:pt x="5209" y="397"/>
                  <a:pt x="5209" y="391"/>
                  <a:pt x="5209" y="384"/>
                </a:cubicBezTo>
                <a:cubicBezTo>
                  <a:pt x="5209" y="378"/>
                  <a:pt x="5209" y="372"/>
                  <a:pt x="5209" y="368"/>
                </a:cubicBezTo>
                <a:cubicBezTo>
                  <a:pt x="5208" y="364"/>
                  <a:pt x="5207" y="360"/>
                  <a:pt x="5207" y="357"/>
                </a:cubicBezTo>
                <a:cubicBezTo>
                  <a:pt x="5206" y="355"/>
                  <a:pt x="5206" y="352"/>
                  <a:pt x="5205" y="350"/>
                </a:cubicBezTo>
                <a:cubicBezTo>
                  <a:pt x="5204" y="348"/>
                  <a:pt x="5202" y="346"/>
                  <a:pt x="5199" y="344"/>
                </a:cubicBezTo>
                <a:cubicBezTo>
                  <a:pt x="5196" y="342"/>
                  <a:pt x="5192" y="340"/>
                  <a:pt x="5186" y="337"/>
                </a:cubicBezTo>
                <a:cubicBezTo>
                  <a:pt x="5180" y="334"/>
                  <a:pt x="5173" y="331"/>
                  <a:pt x="5164" y="329"/>
                </a:cubicBezTo>
                <a:cubicBezTo>
                  <a:pt x="5156" y="326"/>
                  <a:pt x="5146" y="325"/>
                  <a:pt x="5135" y="323"/>
                </a:cubicBezTo>
                <a:cubicBezTo>
                  <a:pt x="5125" y="321"/>
                  <a:pt x="5114" y="321"/>
                  <a:pt x="5103" y="321"/>
                </a:cubicBezTo>
                <a:cubicBezTo>
                  <a:pt x="5080" y="321"/>
                  <a:pt x="5060" y="323"/>
                  <a:pt x="5041" y="329"/>
                </a:cubicBezTo>
                <a:cubicBezTo>
                  <a:pt x="5023" y="335"/>
                  <a:pt x="5008" y="343"/>
                  <a:pt x="4995" y="353"/>
                </a:cubicBezTo>
                <a:cubicBezTo>
                  <a:pt x="4982" y="363"/>
                  <a:pt x="4973" y="375"/>
                  <a:pt x="4966" y="390"/>
                </a:cubicBezTo>
                <a:cubicBezTo>
                  <a:pt x="4959" y="404"/>
                  <a:pt x="4956" y="420"/>
                  <a:pt x="4956" y="437"/>
                </a:cubicBezTo>
                <a:cubicBezTo>
                  <a:pt x="4956" y="454"/>
                  <a:pt x="4958" y="468"/>
                  <a:pt x="4963" y="481"/>
                </a:cubicBezTo>
                <a:cubicBezTo>
                  <a:pt x="4967" y="493"/>
                  <a:pt x="4974" y="504"/>
                  <a:pt x="4983" y="512"/>
                </a:cubicBezTo>
                <a:cubicBezTo>
                  <a:pt x="4991" y="520"/>
                  <a:pt x="5000" y="528"/>
                  <a:pt x="5010" y="534"/>
                </a:cubicBezTo>
                <a:cubicBezTo>
                  <a:pt x="5021" y="539"/>
                  <a:pt x="5031" y="545"/>
                  <a:pt x="5042" y="549"/>
                </a:cubicBezTo>
                <a:cubicBezTo>
                  <a:pt x="5053" y="554"/>
                  <a:pt x="5063" y="558"/>
                  <a:pt x="5074" y="562"/>
                </a:cubicBezTo>
                <a:cubicBezTo>
                  <a:pt x="5085" y="566"/>
                  <a:pt x="5094" y="569"/>
                  <a:pt x="5102" y="574"/>
                </a:cubicBezTo>
                <a:cubicBezTo>
                  <a:pt x="5110" y="578"/>
                  <a:pt x="5117" y="583"/>
                  <a:pt x="5122" y="589"/>
                </a:cubicBezTo>
                <a:cubicBezTo>
                  <a:pt x="5127" y="595"/>
                  <a:pt x="5129" y="602"/>
                  <a:pt x="5129" y="610"/>
                </a:cubicBezTo>
                <a:cubicBezTo>
                  <a:pt x="5129" y="616"/>
                  <a:pt x="5128" y="622"/>
                  <a:pt x="5125" y="628"/>
                </a:cubicBezTo>
                <a:cubicBezTo>
                  <a:pt x="5123" y="634"/>
                  <a:pt x="5118" y="638"/>
                  <a:pt x="5113" y="641"/>
                </a:cubicBezTo>
                <a:cubicBezTo>
                  <a:pt x="5108" y="645"/>
                  <a:pt x="5102" y="648"/>
                  <a:pt x="5095" y="649"/>
                </a:cubicBezTo>
                <a:cubicBezTo>
                  <a:pt x="5087" y="651"/>
                  <a:pt x="5079" y="652"/>
                  <a:pt x="5070" y="652"/>
                </a:cubicBezTo>
                <a:cubicBezTo>
                  <a:pt x="5056" y="652"/>
                  <a:pt x="5042" y="650"/>
                  <a:pt x="5031" y="647"/>
                </a:cubicBezTo>
                <a:cubicBezTo>
                  <a:pt x="5019" y="644"/>
                  <a:pt x="5009" y="640"/>
                  <a:pt x="5001" y="636"/>
                </a:cubicBezTo>
                <a:cubicBezTo>
                  <a:pt x="4992" y="632"/>
                  <a:pt x="4985" y="628"/>
                  <a:pt x="4979" y="625"/>
                </a:cubicBezTo>
                <a:cubicBezTo>
                  <a:pt x="4974" y="621"/>
                  <a:pt x="4969" y="620"/>
                  <a:pt x="4966" y="620"/>
                </a:cubicBezTo>
                <a:cubicBezTo>
                  <a:pt x="4964" y="620"/>
                  <a:pt x="4962" y="620"/>
                  <a:pt x="4960" y="621"/>
                </a:cubicBezTo>
                <a:cubicBezTo>
                  <a:pt x="4959" y="622"/>
                  <a:pt x="4957" y="624"/>
                  <a:pt x="4956" y="627"/>
                </a:cubicBezTo>
                <a:cubicBezTo>
                  <a:pt x="4955" y="630"/>
                  <a:pt x="4955" y="634"/>
                  <a:pt x="4954" y="638"/>
                </a:cubicBezTo>
                <a:cubicBezTo>
                  <a:pt x="4954" y="643"/>
                  <a:pt x="4953" y="649"/>
                  <a:pt x="4953" y="657"/>
                </a:cubicBezTo>
                <a:cubicBezTo>
                  <a:pt x="4953" y="669"/>
                  <a:pt x="4954" y="678"/>
                  <a:pt x="4955" y="684"/>
                </a:cubicBezTo>
                <a:cubicBezTo>
                  <a:pt x="4957" y="690"/>
                  <a:pt x="4959" y="694"/>
                  <a:pt x="4962" y="697"/>
                </a:cubicBezTo>
                <a:close/>
                <a:moveTo>
                  <a:pt x="5159" y="1372"/>
                </a:moveTo>
                <a:cubicBezTo>
                  <a:pt x="5159" y="1348"/>
                  <a:pt x="5159" y="1348"/>
                  <a:pt x="5159" y="1348"/>
                </a:cubicBezTo>
                <a:cubicBezTo>
                  <a:pt x="5149" y="1359"/>
                  <a:pt x="5137" y="1368"/>
                  <a:pt x="5124" y="1374"/>
                </a:cubicBezTo>
                <a:cubicBezTo>
                  <a:pt x="5111" y="1380"/>
                  <a:pt x="5098" y="1383"/>
                  <a:pt x="5083" y="1383"/>
                </a:cubicBezTo>
                <a:cubicBezTo>
                  <a:pt x="5070" y="1383"/>
                  <a:pt x="5059" y="1382"/>
                  <a:pt x="5048" y="1378"/>
                </a:cubicBezTo>
                <a:cubicBezTo>
                  <a:pt x="5038" y="1375"/>
                  <a:pt x="5029" y="1370"/>
                  <a:pt x="5022" y="1364"/>
                </a:cubicBezTo>
                <a:cubicBezTo>
                  <a:pt x="5015" y="1358"/>
                  <a:pt x="5009" y="1350"/>
                  <a:pt x="5005" y="1341"/>
                </a:cubicBezTo>
                <a:cubicBezTo>
                  <a:pt x="5002" y="1332"/>
                  <a:pt x="4999" y="1321"/>
                  <a:pt x="4999" y="1310"/>
                </a:cubicBezTo>
                <a:cubicBezTo>
                  <a:pt x="4999" y="1296"/>
                  <a:pt x="5002" y="1284"/>
                  <a:pt x="5008" y="1274"/>
                </a:cubicBezTo>
                <a:cubicBezTo>
                  <a:pt x="5013" y="1264"/>
                  <a:pt x="5021" y="1256"/>
                  <a:pt x="5032" y="1249"/>
                </a:cubicBezTo>
                <a:cubicBezTo>
                  <a:pt x="5042" y="1242"/>
                  <a:pt x="5055" y="1237"/>
                  <a:pt x="5070" y="1234"/>
                </a:cubicBezTo>
                <a:cubicBezTo>
                  <a:pt x="5085" y="1230"/>
                  <a:pt x="5101" y="1229"/>
                  <a:pt x="5120" y="1229"/>
                </a:cubicBezTo>
                <a:cubicBezTo>
                  <a:pt x="5154" y="1229"/>
                  <a:pt x="5154" y="1229"/>
                  <a:pt x="5154" y="1229"/>
                </a:cubicBezTo>
                <a:cubicBezTo>
                  <a:pt x="5154" y="1210"/>
                  <a:pt x="5154" y="1210"/>
                  <a:pt x="5154" y="1210"/>
                </a:cubicBezTo>
                <a:cubicBezTo>
                  <a:pt x="5154" y="1200"/>
                  <a:pt x="5153" y="1192"/>
                  <a:pt x="5151" y="1185"/>
                </a:cubicBezTo>
                <a:cubicBezTo>
                  <a:pt x="5149" y="1178"/>
                  <a:pt x="5146" y="1172"/>
                  <a:pt x="5142" y="1167"/>
                </a:cubicBezTo>
                <a:cubicBezTo>
                  <a:pt x="5137" y="1162"/>
                  <a:pt x="5132" y="1159"/>
                  <a:pt x="5124" y="1157"/>
                </a:cubicBezTo>
                <a:cubicBezTo>
                  <a:pt x="5117" y="1155"/>
                  <a:pt x="5109" y="1153"/>
                  <a:pt x="5099" y="1153"/>
                </a:cubicBezTo>
                <a:cubicBezTo>
                  <a:pt x="5087" y="1153"/>
                  <a:pt x="5078" y="1154"/>
                  <a:pt x="5069" y="1157"/>
                </a:cubicBezTo>
                <a:cubicBezTo>
                  <a:pt x="5060" y="1160"/>
                  <a:pt x="5053" y="1162"/>
                  <a:pt x="5046" y="1165"/>
                </a:cubicBezTo>
                <a:cubicBezTo>
                  <a:pt x="5039" y="1169"/>
                  <a:pt x="5034" y="1171"/>
                  <a:pt x="5030" y="1174"/>
                </a:cubicBezTo>
                <a:cubicBezTo>
                  <a:pt x="5026" y="1176"/>
                  <a:pt x="5022" y="1177"/>
                  <a:pt x="5020" y="1177"/>
                </a:cubicBezTo>
                <a:cubicBezTo>
                  <a:pt x="5018" y="1177"/>
                  <a:pt x="5017" y="1177"/>
                  <a:pt x="5016" y="1176"/>
                </a:cubicBezTo>
                <a:cubicBezTo>
                  <a:pt x="5015" y="1176"/>
                  <a:pt x="5014" y="1175"/>
                  <a:pt x="5013" y="1173"/>
                </a:cubicBezTo>
                <a:cubicBezTo>
                  <a:pt x="5013" y="1171"/>
                  <a:pt x="5012" y="1170"/>
                  <a:pt x="5012" y="1167"/>
                </a:cubicBezTo>
                <a:cubicBezTo>
                  <a:pt x="5011" y="1165"/>
                  <a:pt x="5011" y="1163"/>
                  <a:pt x="5011" y="1160"/>
                </a:cubicBezTo>
                <a:cubicBezTo>
                  <a:pt x="5011" y="1156"/>
                  <a:pt x="5012" y="1152"/>
                  <a:pt x="5012" y="1150"/>
                </a:cubicBezTo>
                <a:cubicBezTo>
                  <a:pt x="5013" y="1147"/>
                  <a:pt x="5014" y="1145"/>
                  <a:pt x="5017" y="1142"/>
                </a:cubicBezTo>
                <a:cubicBezTo>
                  <a:pt x="5019" y="1140"/>
                  <a:pt x="5023" y="1137"/>
                  <a:pt x="5029" y="1134"/>
                </a:cubicBezTo>
                <a:cubicBezTo>
                  <a:pt x="5035" y="1131"/>
                  <a:pt x="5042" y="1128"/>
                  <a:pt x="5050" y="1126"/>
                </a:cubicBezTo>
                <a:cubicBezTo>
                  <a:pt x="5057" y="1123"/>
                  <a:pt x="5066" y="1121"/>
                  <a:pt x="5075" y="1119"/>
                </a:cubicBezTo>
                <a:cubicBezTo>
                  <a:pt x="5084" y="1117"/>
                  <a:pt x="5093" y="1116"/>
                  <a:pt x="5103" y="1116"/>
                </a:cubicBezTo>
                <a:cubicBezTo>
                  <a:pt x="5120" y="1116"/>
                  <a:pt x="5135" y="1118"/>
                  <a:pt x="5147" y="1122"/>
                </a:cubicBezTo>
                <a:cubicBezTo>
                  <a:pt x="5159" y="1126"/>
                  <a:pt x="5169" y="1132"/>
                  <a:pt x="5177" y="1139"/>
                </a:cubicBezTo>
                <a:cubicBezTo>
                  <a:pt x="5184" y="1147"/>
                  <a:pt x="5190" y="1157"/>
                  <a:pt x="5193" y="1168"/>
                </a:cubicBezTo>
                <a:cubicBezTo>
                  <a:pt x="5196" y="1179"/>
                  <a:pt x="5198" y="1192"/>
                  <a:pt x="5198" y="1208"/>
                </a:cubicBezTo>
                <a:cubicBezTo>
                  <a:pt x="5198" y="1372"/>
                  <a:pt x="5198" y="1372"/>
                  <a:pt x="5198" y="1372"/>
                </a:cubicBezTo>
                <a:cubicBezTo>
                  <a:pt x="5198" y="1374"/>
                  <a:pt x="5197" y="1375"/>
                  <a:pt x="5196" y="1377"/>
                </a:cubicBezTo>
                <a:cubicBezTo>
                  <a:pt x="5194" y="1378"/>
                  <a:pt x="5192" y="1378"/>
                  <a:pt x="5190" y="1379"/>
                </a:cubicBezTo>
                <a:cubicBezTo>
                  <a:pt x="5187" y="1379"/>
                  <a:pt x="5183" y="1379"/>
                  <a:pt x="5178" y="1379"/>
                </a:cubicBezTo>
                <a:cubicBezTo>
                  <a:pt x="5174" y="1379"/>
                  <a:pt x="5170" y="1379"/>
                  <a:pt x="5167" y="1379"/>
                </a:cubicBezTo>
                <a:cubicBezTo>
                  <a:pt x="5164" y="1378"/>
                  <a:pt x="5162" y="1378"/>
                  <a:pt x="5161" y="1377"/>
                </a:cubicBezTo>
                <a:cubicBezTo>
                  <a:pt x="5160" y="1375"/>
                  <a:pt x="5159" y="1374"/>
                  <a:pt x="5159" y="1372"/>
                </a:cubicBezTo>
                <a:close/>
                <a:moveTo>
                  <a:pt x="5154" y="1261"/>
                </a:moveTo>
                <a:cubicBezTo>
                  <a:pt x="5153" y="1261"/>
                  <a:pt x="5153" y="1261"/>
                  <a:pt x="5153" y="1261"/>
                </a:cubicBezTo>
                <a:cubicBezTo>
                  <a:pt x="5116" y="1261"/>
                  <a:pt x="5116" y="1261"/>
                  <a:pt x="5116" y="1261"/>
                </a:cubicBezTo>
                <a:cubicBezTo>
                  <a:pt x="5104" y="1261"/>
                  <a:pt x="5093" y="1262"/>
                  <a:pt x="5084" y="1264"/>
                </a:cubicBezTo>
                <a:cubicBezTo>
                  <a:pt x="5075" y="1267"/>
                  <a:pt x="5068" y="1269"/>
                  <a:pt x="5062" y="1273"/>
                </a:cubicBezTo>
                <a:cubicBezTo>
                  <a:pt x="5056" y="1277"/>
                  <a:pt x="5052" y="1282"/>
                  <a:pt x="5049" y="1288"/>
                </a:cubicBezTo>
                <a:cubicBezTo>
                  <a:pt x="5046" y="1293"/>
                  <a:pt x="5045" y="1300"/>
                  <a:pt x="5045" y="1307"/>
                </a:cubicBezTo>
                <a:cubicBezTo>
                  <a:pt x="5045" y="1320"/>
                  <a:pt x="5049" y="1330"/>
                  <a:pt x="5057" y="1338"/>
                </a:cubicBezTo>
                <a:cubicBezTo>
                  <a:pt x="5065" y="1345"/>
                  <a:pt x="5076" y="1349"/>
                  <a:pt x="5090" y="1349"/>
                </a:cubicBezTo>
                <a:cubicBezTo>
                  <a:pt x="5102" y="1349"/>
                  <a:pt x="5113" y="1346"/>
                  <a:pt x="5123" y="1340"/>
                </a:cubicBezTo>
                <a:cubicBezTo>
                  <a:pt x="5133" y="1334"/>
                  <a:pt x="5143" y="1325"/>
                  <a:pt x="5154" y="1312"/>
                </a:cubicBezTo>
                <a:lnTo>
                  <a:pt x="5154" y="1261"/>
                </a:lnTo>
                <a:close/>
                <a:moveTo>
                  <a:pt x="5283" y="1377"/>
                </a:moveTo>
                <a:cubicBezTo>
                  <a:pt x="5285" y="1378"/>
                  <a:pt x="5287" y="1378"/>
                  <a:pt x="5290" y="1379"/>
                </a:cubicBezTo>
                <a:cubicBezTo>
                  <a:pt x="5293" y="1379"/>
                  <a:pt x="5296" y="1379"/>
                  <a:pt x="5301" y="1379"/>
                </a:cubicBezTo>
                <a:cubicBezTo>
                  <a:pt x="5305" y="1379"/>
                  <a:pt x="5309" y="1379"/>
                  <a:pt x="5312" y="1379"/>
                </a:cubicBezTo>
                <a:cubicBezTo>
                  <a:pt x="5315" y="1378"/>
                  <a:pt x="5317" y="1378"/>
                  <a:pt x="5319" y="1377"/>
                </a:cubicBezTo>
                <a:cubicBezTo>
                  <a:pt x="5320" y="1376"/>
                  <a:pt x="5321" y="1375"/>
                  <a:pt x="5322" y="1374"/>
                </a:cubicBezTo>
                <a:cubicBezTo>
                  <a:pt x="5322" y="1373"/>
                  <a:pt x="5323" y="1372"/>
                  <a:pt x="5323" y="1370"/>
                </a:cubicBezTo>
                <a:cubicBezTo>
                  <a:pt x="5323" y="1201"/>
                  <a:pt x="5323" y="1201"/>
                  <a:pt x="5323" y="1201"/>
                </a:cubicBezTo>
                <a:cubicBezTo>
                  <a:pt x="5335" y="1186"/>
                  <a:pt x="5347" y="1175"/>
                  <a:pt x="5358" y="1167"/>
                </a:cubicBezTo>
                <a:cubicBezTo>
                  <a:pt x="5369" y="1159"/>
                  <a:pt x="5380" y="1155"/>
                  <a:pt x="5392" y="1155"/>
                </a:cubicBezTo>
                <a:cubicBezTo>
                  <a:pt x="5401" y="1155"/>
                  <a:pt x="5408" y="1157"/>
                  <a:pt x="5415" y="1160"/>
                </a:cubicBezTo>
                <a:cubicBezTo>
                  <a:pt x="5421" y="1163"/>
                  <a:pt x="5427" y="1168"/>
                  <a:pt x="5431" y="1174"/>
                </a:cubicBezTo>
                <a:cubicBezTo>
                  <a:pt x="5435" y="1180"/>
                  <a:pt x="5438" y="1187"/>
                  <a:pt x="5440" y="1196"/>
                </a:cubicBezTo>
                <a:cubicBezTo>
                  <a:pt x="5442" y="1204"/>
                  <a:pt x="5444" y="1215"/>
                  <a:pt x="5444" y="1229"/>
                </a:cubicBezTo>
                <a:cubicBezTo>
                  <a:pt x="5444" y="1371"/>
                  <a:pt x="5444" y="1371"/>
                  <a:pt x="5444" y="1371"/>
                </a:cubicBezTo>
                <a:cubicBezTo>
                  <a:pt x="5444" y="1373"/>
                  <a:pt x="5444" y="1374"/>
                  <a:pt x="5445" y="1375"/>
                </a:cubicBezTo>
                <a:cubicBezTo>
                  <a:pt x="5445" y="1376"/>
                  <a:pt x="5446" y="1377"/>
                  <a:pt x="5448" y="1378"/>
                </a:cubicBezTo>
                <a:cubicBezTo>
                  <a:pt x="5450" y="1378"/>
                  <a:pt x="5452" y="1379"/>
                  <a:pt x="5455" y="1379"/>
                </a:cubicBezTo>
                <a:cubicBezTo>
                  <a:pt x="5457" y="1380"/>
                  <a:pt x="5461" y="1380"/>
                  <a:pt x="5466" y="1380"/>
                </a:cubicBezTo>
                <a:cubicBezTo>
                  <a:pt x="5470" y="1380"/>
                  <a:pt x="5474" y="1380"/>
                  <a:pt x="5476" y="1379"/>
                </a:cubicBezTo>
                <a:cubicBezTo>
                  <a:pt x="5479" y="1379"/>
                  <a:pt x="5481" y="1378"/>
                  <a:pt x="5483" y="1378"/>
                </a:cubicBezTo>
                <a:cubicBezTo>
                  <a:pt x="5485" y="1377"/>
                  <a:pt x="5486" y="1376"/>
                  <a:pt x="5487" y="1375"/>
                </a:cubicBezTo>
                <a:cubicBezTo>
                  <a:pt x="5487" y="1374"/>
                  <a:pt x="5488" y="1373"/>
                  <a:pt x="5488" y="1371"/>
                </a:cubicBezTo>
                <a:cubicBezTo>
                  <a:pt x="5488" y="1371"/>
                  <a:pt x="5488" y="1371"/>
                  <a:pt x="5488" y="1371"/>
                </a:cubicBezTo>
                <a:cubicBezTo>
                  <a:pt x="5488" y="1223"/>
                  <a:pt x="5488" y="1223"/>
                  <a:pt x="5488" y="1223"/>
                </a:cubicBezTo>
                <a:cubicBezTo>
                  <a:pt x="5488" y="1205"/>
                  <a:pt x="5487" y="1191"/>
                  <a:pt x="5484" y="1179"/>
                </a:cubicBezTo>
                <a:cubicBezTo>
                  <a:pt x="5481" y="1166"/>
                  <a:pt x="5476" y="1155"/>
                  <a:pt x="5469" y="1146"/>
                </a:cubicBezTo>
                <a:cubicBezTo>
                  <a:pt x="5463" y="1137"/>
                  <a:pt x="5454" y="1130"/>
                  <a:pt x="5442" y="1124"/>
                </a:cubicBezTo>
                <a:cubicBezTo>
                  <a:pt x="5431" y="1119"/>
                  <a:pt x="5418" y="1116"/>
                  <a:pt x="5402" y="1116"/>
                </a:cubicBezTo>
                <a:cubicBezTo>
                  <a:pt x="5388" y="1116"/>
                  <a:pt x="5374" y="1119"/>
                  <a:pt x="5360" y="1127"/>
                </a:cubicBezTo>
                <a:cubicBezTo>
                  <a:pt x="5347" y="1134"/>
                  <a:pt x="5333" y="1145"/>
                  <a:pt x="5320" y="1160"/>
                </a:cubicBezTo>
                <a:cubicBezTo>
                  <a:pt x="5320" y="1128"/>
                  <a:pt x="5320" y="1128"/>
                  <a:pt x="5320" y="1128"/>
                </a:cubicBezTo>
                <a:cubicBezTo>
                  <a:pt x="5320" y="1127"/>
                  <a:pt x="5319" y="1126"/>
                  <a:pt x="5319" y="1125"/>
                </a:cubicBezTo>
                <a:cubicBezTo>
                  <a:pt x="5317" y="1124"/>
                  <a:pt x="5317" y="1123"/>
                  <a:pt x="5315" y="1122"/>
                </a:cubicBezTo>
                <a:cubicBezTo>
                  <a:pt x="5314" y="1121"/>
                  <a:pt x="5312" y="1121"/>
                  <a:pt x="5309" y="1121"/>
                </a:cubicBezTo>
                <a:cubicBezTo>
                  <a:pt x="5306" y="1120"/>
                  <a:pt x="5303" y="1120"/>
                  <a:pt x="5299" y="1120"/>
                </a:cubicBezTo>
                <a:cubicBezTo>
                  <a:pt x="5295" y="1120"/>
                  <a:pt x="5292" y="1120"/>
                  <a:pt x="5289" y="1121"/>
                </a:cubicBezTo>
                <a:cubicBezTo>
                  <a:pt x="5287" y="1121"/>
                  <a:pt x="5284" y="1122"/>
                  <a:pt x="5283" y="1122"/>
                </a:cubicBezTo>
                <a:cubicBezTo>
                  <a:pt x="5281" y="1123"/>
                  <a:pt x="5280" y="1124"/>
                  <a:pt x="5279" y="1125"/>
                </a:cubicBezTo>
                <a:cubicBezTo>
                  <a:pt x="5279" y="1126"/>
                  <a:pt x="5279" y="1127"/>
                  <a:pt x="5279" y="1128"/>
                </a:cubicBezTo>
                <a:cubicBezTo>
                  <a:pt x="5279" y="1370"/>
                  <a:pt x="5279" y="1370"/>
                  <a:pt x="5279" y="1370"/>
                </a:cubicBezTo>
                <a:cubicBezTo>
                  <a:pt x="5279" y="1372"/>
                  <a:pt x="5279" y="1373"/>
                  <a:pt x="5280" y="1374"/>
                </a:cubicBezTo>
                <a:cubicBezTo>
                  <a:pt x="5281" y="1375"/>
                  <a:pt x="5282" y="1377"/>
                  <a:pt x="5283" y="1377"/>
                </a:cubicBezTo>
                <a:close/>
                <a:moveTo>
                  <a:pt x="5330" y="674"/>
                </a:moveTo>
                <a:cubicBezTo>
                  <a:pt x="5344" y="690"/>
                  <a:pt x="5360" y="703"/>
                  <a:pt x="5380" y="712"/>
                </a:cubicBezTo>
                <a:cubicBezTo>
                  <a:pt x="5401" y="720"/>
                  <a:pt x="5423" y="724"/>
                  <a:pt x="5450" y="724"/>
                </a:cubicBezTo>
                <a:cubicBezTo>
                  <a:pt x="5463" y="724"/>
                  <a:pt x="5475" y="723"/>
                  <a:pt x="5487" y="721"/>
                </a:cubicBezTo>
                <a:cubicBezTo>
                  <a:pt x="5498" y="718"/>
                  <a:pt x="5509" y="715"/>
                  <a:pt x="5519" y="711"/>
                </a:cubicBezTo>
                <a:cubicBezTo>
                  <a:pt x="5529" y="707"/>
                  <a:pt x="5539" y="703"/>
                  <a:pt x="5547" y="698"/>
                </a:cubicBezTo>
                <a:cubicBezTo>
                  <a:pt x="5555" y="693"/>
                  <a:pt x="5561" y="689"/>
                  <a:pt x="5564" y="685"/>
                </a:cubicBezTo>
                <a:cubicBezTo>
                  <a:pt x="5567" y="682"/>
                  <a:pt x="5570" y="679"/>
                  <a:pt x="5571" y="678"/>
                </a:cubicBezTo>
                <a:cubicBezTo>
                  <a:pt x="5571" y="676"/>
                  <a:pt x="5572" y="674"/>
                  <a:pt x="5573" y="671"/>
                </a:cubicBezTo>
                <a:cubicBezTo>
                  <a:pt x="5574" y="669"/>
                  <a:pt x="5575" y="666"/>
                  <a:pt x="5575" y="663"/>
                </a:cubicBezTo>
                <a:cubicBezTo>
                  <a:pt x="5575" y="660"/>
                  <a:pt x="5575" y="656"/>
                  <a:pt x="5575" y="651"/>
                </a:cubicBezTo>
                <a:cubicBezTo>
                  <a:pt x="5575" y="646"/>
                  <a:pt x="5575" y="642"/>
                  <a:pt x="5573" y="639"/>
                </a:cubicBezTo>
                <a:cubicBezTo>
                  <a:pt x="5572" y="635"/>
                  <a:pt x="5572" y="632"/>
                  <a:pt x="5571" y="629"/>
                </a:cubicBezTo>
                <a:cubicBezTo>
                  <a:pt x="5570" y="626"/>
                  <a:pt x="5569" y="625"/>
                  <a:pt x="5567" y="624"/>
                </a:cubicBezTo>
                <a:cubicBezTo>
                  <a:pt x="5566" y="622"/>
                  <a:pt x="5564" y="622"/>
                  <a:pt x="5562" y="622"/>
                </a:cubicBezTo>
                <a:cubicBezTo>
                  <a:pt x="5559" y="622"/>
                  <a:pt x="5555" y="625"/>
                  <a:pt x="5549" y="629"/>
                </a:cubicBezTo>
                <a:cubicBezTo>
                  <a:pt x="5543" y="634"/>
                  <a:pt x="5536" y="639"/>
                  <a:pt x="5528" y="645"/>
                </a:cubicBezTo>
                <a:cubicBezTo>
                  <a:pt x="5519" y="651"/>
                  <a:pt x="5509" y="656"/>
                  <a:pt x="5498" y="661"/>
                </a:cubicBezTo>
                <a:cubicBezTo>
                  <a:pt x="5487" y="666"/>
                  <a:pt x="5473" y="668"/>
                  <a:pt x="5457" y="668"/>
                </a:cubicBezTo>
                <a:cubicBezTo>
                  <a:pt x="5441" y="668"/>
                  <a:pt x="5427" y="665"/>
                  <a:pt x="5415" y="659"/>
                </a:cubicBezTo>
                <a:cubicBezTo>
                  <a:pt x="5402" y="654"/>
                  <a:pt x="5391" y="645"/>
                  <a:pt x="5383" y="633"/>
                </a:cubicBezTo>
                <a:cubicBezTo>
                  <a:pt x="5374" y="621"/>
                  <a:pt x="5368" y="607"/>
                  <a:pt x="5363" y="589"/>
                </a:cubicBezTo>
                <a:cubicBezTo>
                  <a:pt x="5359" y="572"/>
                  <a:pt x="5356" y="551"/>
                  <a:pt x="5356" y="528"/>
                </a:cubicBezTo>
                <a:cubicBezTo>
                  <a:pt x="5356" y="481"/>
                  <a:pt x="5365" y="445"/>
                  <a:pt x="5382" y="421"/>
                </a:cubicBezTo>
                <a:cubicBezTo>
                  <a:pt x="5399" y="396"/>
                  <a:pt x="5424" y="384"/>
                  <a:pt x="5456" y="384"/>
                </a:cubicBezTo>
                <a:cubicBezTo>
                  <a:pt x="5471" y="384"/>
                  <a:pt x="5485" y="386"/>
                  <a:pt x="5497" y="390"/>
                </a:cubicBezTo>
                <a:cubicBezTo>
                  <a:pt x="5508" y="395"/>
                  <a:pt x="5518" y="399"/>
                  <a:pt x="5526" y="405"/>
                </a:cubicBezTo>
                <a:cubicBezTo>
                  <a:pt x="5534" y="410"/>
                  <a:pt x="5540" y="415"/>
                  <a:pt x="5546" y="419"/>
                </a:cubicBezTo>
                <a:cubicBezTo>
                  <a:pt x="5551" y="424"/>
                  <a:pt x="5556" y="426"/>
                  <a:pt x="5560" y="426"/>
                </a:cubicBezTo>
                <a:cubicBezTo>
                  <a:pt x="5563" y="426"/>
                  <a:pt x="5566" y="424"/>
                  <a:pt x="5569" y="420"/>
                </a:cubicBezTo>
                <a:cubicBezTo>
                  <a:pt x="5571" y="416"/>
                  <a:pt x="5572" y="409"/>
                  <a:pt x="5572" y="398"/>
                </a:cubicBezTo>
                <a:cubicBezTo>
                  <a:pt x="5572" y="393"/>
                  <a:pt x="5572" y="389"/>
                  <a:pt x="5572" y="386"/>
                </a:cubicBezTo>
                <a:cubicBezTo>
                  <a:pt x="5571" y="383"/>
                  <a:pt x="5571" y="380"/>
                  <a:pt x="5570" y="377"/>
                </a:cubicBezTo>
                <a:cubicBezTo>
                  <a:pt x="5570" y="374"/>
                  <a:pt x="5569" y="373"/>
                  <a:pt x="5567" y="370"/>
                </a:cubicBezTo>
                <a:cubicBezTo>
                  <a:pt x="5566" y="368"/>
                  <a:pt x="5564" y="366"/>
                  <a:pt x="5561" y="362"/>
                </a:cubicBezTo>
                <a:cubicBezTo>
                  <a:pt x="5557" y="359"/>
                  <a:pt x="5552" y="355"/>
                  <a:pt x="5545" y="351"/>
                </a:cubicBezTo>
                <a:cubicBezTo>
                  <a:pt x="5538" y="346"/>
                  <a:pt x="5529" y="342"/>
                  <a:pt x="5521" y="339"/>
                </a:cubicBezTo>
                <a:cubicBezTo>
                  <a:pt x="5511" y="335"/>
                  <a:pt x="5502" y="332"/>
                  <a:pt x="5490" y="330"/>
                </a:cubicBezTo>
                <a:cubicBezTo>
                  <a:pt x="5480" y="328"/>
                  <a:pt x="5469" y="327"/>
                  <a:pt x="5457" y="327"/>
                </a:cubicBezTo>
                <a:cubicBezTo>
                  <a:pt x="5433" y="327"/>
                  <a:pt x="5411" y="331"/>
                  <a:pt x="5390" y="339"/>
                </a:cubicBezTo>
                <a:cubicBezTo>
                  <a:pt x="5369" y="346"/>
                  <a:pt x="5351" y="359"/>
                  <a:pt x="5336" y="375"/>
                </a:cubicBezTo>
                <a:cubicBezTo>
                  <a:pt x="5321" y="391"/>
                  <a:pt x="5310" y="412"/>
                  <a:pt x="5301" y="438"/>
                </a:cubicBezTo>
                <a:cubicBezTo>
                  <a:pt x="5292" y="463"/>
                  <a:pt x="5288" y="494"/>
                  <a:pt x="5288" y="530"/>
                </a:cubicBezTo>
                <a:cubicBezTo>
                  <a:pt x="5288" y="561"/>
                  <a:pt x="5291" y="589"/>
                  <a:pt x="5298" y="613"/>
                </a:cubicBezTo>
                <a:cubicBezTo>
                  <a:pt x="5306" y="637"/>
                  <a:pt x="5316" y="657"/>
                  <a:pt x="5330" y="674"/>
                </a:cubicBezTo>
                <a:close/>
                <a:moveTo>
                  <a:pt x="5559" y="1197"/>
                </a:moveTo>
                <a:cubicBezTo>
                  <a:pt x="5564" y="1180"/>
                  <a:pt x="5570" y="1166"/>
                  <a:pt x="5579" y="1154"/>
                </a:cubicBezTo>
                <a:cubicBezTo>
                  <a:pt x="5588" y="1142"/>
                  <a:pt x="5599" y="1133"/>
                  <a:pt x="5612" y="1127"/>
                </a:cubicBezTo>
                <a:cubicBezTo>
                  <a:pt x="5625" y="1121"/>
                  <a:pt x="5640" y="1117"/>
                  <a:pt x="5657" y="1117"/>
                </a:cubicBezTo>
                <a:cubicBezTo>
                  <a:pt x="5671" y="1117"/>
                  <a:pt x="5685" y="1121"/>
                  <a:pt x="5696" y="1127"/>
                </a:cubicBezTo>
                <a:cubicBezTo>
                  <a:pt x="5708" y="1133"/>
                  <a:pt x="5720" y="1142"/>
                  <a:pt x="5731" y="1154"/>
                </a:cubicBezTo>
                <a:cubicBezTo>
                  <a:pt x="5731" y="1013"/>
                  <a:pt x="5731" y="1013"/>
                  <a:pt x="5731" y="1013"/>
                </a:cubicBezTo>
                <a:cubicBezTo>
                  <a:pt x="5731" y="1012"/>
                  <a:pt x="5732" y="1011"/>
                  <a:pt x="5732" y="1010"/>
                </a:cubicBezTo>
                <a:cubicBezTo>
                  <a:pt x="5733" y="1009"/>
                  <a:pt x="5734" y="1008"/>
                  <a:pt x="5735" y="1007"/>
                </a:cubicBezTo>
                <a:cubicBezTo>
                  <a:pt x="5737" y="1007"/>
                  <a:pt x="5739" y="1006"/>
                  <a:pt x="5742" y="1006"/>
                </a:cubicBezTo>
                <a:cubicBezTo>
                  <a:pt x="5745" y="1005"/>
                  <a:pt x="5748" y="1005"/>
                  <a:pt x="5753" y="1005"/>
                </a:cubicBezTo>
                <a:cubicBezTo>
                  <a:pt x="5757" y="1005"/>
                  <a:pt x="5761" y="1005"/>
                  <a:pt x="5764" y="1006"/>
                </a:cubicBezTo>
                <a:cubicBezTo>
                  <a:pt x="5767" y="1006"/>
                  <a:pt x="5769" y="1007"/>
                  <a:pt x="5771" y="1007"/>
                </a:cubicBezTo>
                <a:cubicBezTo>
                  <a:pt x="5772" y="1008"/>
                  <a:pt x="5773" y="1009"/>
                  <a:pt x="5774" y="1010"/>
                </a:cubicBezTo>
                <a:cubicBezTo>
                  <a:pt x="5775" y="1011"/>
                  <a:pt x="5776" y="1012"/>
                  <a:pt x="5776" y="1013"/>
                </a:cubicBezTo>
                <a:cubicBezTo>
                  <a:pt x="5776" y="1371"/>
                  <a:pt x="5776" y="1371"/>
                  <a:pt x="5776" y="1371"/>
                </a:cubicBezTo>
                <a:cubicBezTo>
                  <a:pt x="5776" y="1371"/>
                  <a:pt x="5776" y="1371"/>
                  <a:pt x="5776" y="1371"/>
                </a:cubicBezTo>
                <a:cubicBezTo>
                  <a:pt x="5776" y="1373"/>
                  <a:pt x="5776" y="1374"/>
                  <a:pt x="5775" y="1375"/>
                </a:cubicBezTo>
                <a:cubicBezTo>
                  <a:pt x="5774" y="1376"/>
                  <a:pt x="5773" y="1377"/>
                  <a:pt x="5772" y="1378"/>
                </a:cubicBezTo>
                <a:cubicBezTo>
                  <a:pt x="5770" y="1379"/>
                  <a:pt x="5768" y="1379"/>
                  <a:pt x="5766" y="1379"/>
                </a:cubicBezTo>
                <a:cubicBezTo>
                  <a:pt x="5763" y="1380"/>
                  <a:pt x="5760" y="1380"/>
                  <a:pt x="5757" y="1380"/>
                </a:cubicBezTo>
                <a:cubicBezTo>
                  <a:pt x="5753" y="1380"/>
                  <a:pt x="5750" y="1380"/>
                  <a:pt x="5747" y="1379"/>
                </a:cubicBezTo>
                <a:cubicBezTo>
                  <a:pt x="5744" y="1379"/>
                  <a:pt x="5743" y="1378"/>
                  <a:pt x="5741" y="1378"/>
                </a:cubicBezTo>
                <a:cubicBezTo>
                  <a:pt x="5739" y="1377"/>
                  <a:pt x="5738" y="1376"/>
                  <a:pt x="5738" y="1375"/>
                </a:cubicBezTo>
                <a:cubicBezTo>
                  <a:pt x="5737" y="1374"/>
                  <a:pt x="5737" y="1373"/>
                  <a:pt x="5737" y="1371"/>
                </a:cubicBezTo>
                <a:cubicBezTo>
                  <a:pt x="5737" y="1339"/>
                  <a:pt x="5737" y="1339"/>
                  <a:pt x="5737" y="1339"/>
                </a:cubicBezTo>
                <a:cubicBezTo>
                  <a:pt x="5724" y="1353"/>
                  <a:pt x="5710" y="1364"/>
                  <a:pt x="5697" y="1372"/>
                </a:cubicBezTo>
                <a:cubicBezTo>
                  <a:pt x="5683" y="1379"/>
                  <a:pt x="5668" y="1383"/>
                  <a:pt x="5652" y="1383"/>
                </a:cubicBezTo>
                <a:cubicBezTo>
                  <a:pt x="5634" y="1383"/>
                  <a:pt x="5619" y="1380"/>
                  <a:pt x="5606" y="1373"/>
                </a:cubicBezTo>
                <a:cubicBezTo>
                  <a:pt x="5594" y="1366"/>
                  <a:pt x="5583" y="1356"/>
                  <a:pt x="5575" y="1345"/>
                </a:cubicBezTo>
                <a:cubicBezTo>
                  <a:pt x="5567" y="1333"/>
                  <a:pt x="5562" y="1319"/>
                  <a:pt x="5558" y="1303"/>
                </a:cubicBezTo>
                <a:cubicBezTo>
                  <a:pt x="5555" y="1288"/>
                  <a:pt x="5552" y="1271"/>
                  <a:pt x="5552" y="1253"/>
                </a:cubicBezTo>
                <a:cubicBezTo>
                  <a:pt x="5552" y="1233"/>
                  <a:pt x="5555" y="1214"/>
                  <a:pt x="5559" y="1197"/>
                </a:cubicBezTo>
                <a:close/>
                <a:moveTo>
                  <a:pt x="5600" y="1248"/>
                </a:moveTo>
                <a:cubicBezTo>
                  <a:pt x="5600" y="1260"/>
                  <a:pt x="5601" y="1272"/>
                  <a:pt x="5603" y="1283"/>
                </a:cubicBezTo>
                <a:cubicBezTo>
                  <a:pt x="5604" y="1295"/>
                  <a:pt x="5608" y="1305"/>
                  <a:pt x="5613" y="1315"/>
                </a:cubicBezTo>
                <a:cubicBezTo>
                  <a:pt x="5617" y="1324"/>
                  <a:pt x="5623" y="1331"/>
                  <a:pt x="5631" y="1336"/>
                </a:cubicBezTo>
                <a:cubicBezTo>
                  <a:pt x="5639" y="1342"/>
                  <a:pt x="5648" y="1345"/>
                  <a:pt x="5660" y="1345"/>
                </a:cubicBezTo>
                <a:cubicBezTo>
                  <a:pt x="5666" y="1345"/>
                  <a:pt x="5672" y="1344"/>
                  <a:pt x="5677" y="1343"/>
                </a:cubicBezTo>
                <a:cubicBezTo>
                  <a:pt x="5683" y="1341"/>
                  <a:pt x="5689" y="1338"/>
                  <a:pt x="5694" y="1335"/>
                </a:cubicBezTo>
                <a:cubicBezTo>
                  <a:pt x="5700" y="1331"/>
                  <a:pt x="5706" y="1326"/>
                  <a:pt x="5712" y="1320"/>
                </a:cubicBezTo>
                <a:cubicBezTo>
                  <a:pt x="5718" y="1314"/>
                  <a:pt x="5725" y="1307"/>
                  <a:pt x="5732" y="1298"/>
                </a:cubicBezTo>
                <a:cubicBezTo>
                  <a:pt x="5732" y="1201"/>
                  <a:pt x="5732" y="1201"/>
                  <a:pt x="5732" y="1201"/>
                </a:cubicBezTo>
                <a:cubicBezTo>
                  <a:pt x="5732" y="1201"/>
                  <a:pt x="5732" y="1201"/>
                  <a:pt x="5732" y="1201"/>
                </a:cubicBezTo>
                <a:cubicBezTo>
                  <a:pt x="5719" y="1186"/>
                  <a:pt x="5708" y="1175"/>
                  <a:pt x="5697" y="1167"/>
                </a:cubicBezTo>
                <a:cubicBezTo>
                  <a:pt x="5686" y="1159"/>
                  <a:pt x="5674" y="1155"/>
                  <a:pt x="5662" y="1155"/>
                </a:cubicBezTo>
                <a:cubicBezTo>
                  <a:pt x="5651" y="1155"/>
                  <a:pt x="5641" y="1158"/>
                  <a:pt x="5633" y="1163"/>
                </a:cubicBezTo>
                <a:cubicBezTo>
                  <a:pt x="5625" y="1169"/>
                  <a:pt x="5618" y="1175"/>
                  <a:pt x="5614" y="1184"/>
                </a:cubicBezTo>
                <a:cubicBezTo>
                  <a:pt x="5609" y="1193"/>
                  <a:pt x="5605" y="1203"/>
                  <a:pt x="5603" y="1214"/>
                </a:cubicBezTo>
                <a:cubicBezTo>
                  <a:pt x="5601" y="1225"/>
                  <a:pt x="5600" y="1236"/>
                  <a:pt x="5600" y="1248"/>
                </a:cubicBezTo>
                <a:close/>
                <a:moveTo>
                  <a:pt x="4517" y="604"/>
                </a:moveTo>
                <a:cubicBezTo>
                  <a:pt x="4512" y="580"/>
                  <a:pt x="4509" y="554"/>
                  <a:pt x="4509" y="528"/>
                </a:cubicBezTo>
                <a:cubicBezTo>
                  <a:pt x="4509" y="496"/>
                  <a:pt x="4513" y="467"/>
                  <a:pt x="4519" y="442"/>
                </a:cubicBezTo>
                <a:cubicBezTo>
                  <a:pt x="4526" y="416"/>
                  <a:pt x="4536" y="394"/>
                  <a:pt x="4549" y="376"/>
                </a:cubicBezTo>
                <a:cubicBezTo>
                  <a:pt x="4563" y="359"/>
                  <a:pt x="4579" y="345"/>
                  <a:pt x="4599" y="335"/>
                </a:cubicBezTo>
                <a:cubicBezTo>
                  <a:pt x="4618" y="326"/>
                  <a:pt x="4641" y="321"/>
                  <a:pt x="4667" y="321"/>
                </a:cubicBezTo>
                <a:cubicBezTo>
                  <a:pt x="4687" y="321"/>
                  <a:pt x="4705" y="325"/>
                  <a:pt x="4721" y="333"/>
                </a:cubicBezTo>
                <a:cubicBezTo>
                  <a:pt x="4738" y="341"/>
                  <a:pt x="4754" y="353"/>
                  <a:pt x="4770" y="369"/>
                </a:cubicBezTo>
                <a:cubicBezTo>
                  <a:pt x="4770" y="174"/>
                  <a:pt x="4770" y="174"/>
                  <a:pt x="4770" y="174"/>
                </a:cubicBezTo>
                <a:cubicBezTo>
                  <a:pt x="4770" y="171"/>
                  <a:pt x="4770" y="169"/>
                  <a:pt x="4772" y="167"/>
                </a:cubicBezTo>
                <a:cubicBezTo>
                  <a:pt x="4774" y="164"/>
                  <a:pt x="4776" y="163"/>
                  <a:pt x="4780" y="161"/>
                </a:cubicBezTo>
                <a:cubicBezTo>
                  <a:pt x="4784" y="159"/>
                  <a:pt x="4789" y="158"/>
                  <a:pt x="4796" y="158"/>
                </a:cubicBezTo>
                <a:cubicBezTo>
                  <a:pt x="4802" y="157"/>
                  <a:pt x="4810" y="157"/>
                  <a:pt x="4820" y="157"/>
                </a:cubicBezTo>
                <a:cubicBezTo>
                  <a:pt x="4830" y="157"/>
                  <a:pt x="4839" y="157"/>
                  <a:pt x="4845" y="158"/>
                </a:cubicBezTo>
                <a:cubicBezTo>
                  <a:pt x="4851" y="158"/>
                  <a:pt x="4856" y="160"/>
                  <a:pt x="4860" y="161"/>
                </a:cubicBezTo>
                <a:cubicBezTo>
                  <a:pt x="4864" y="163"/>
                  <a:pt x="4866" y="164"/>
                  <a:pt x="4868" y="167"/>
                </a:cubicBezTo>
                <a:cubicBezTo>
                  <a:pt x="4869" y="169"/>
                  <a:pt x="4870" y="171"/>
                  <a:pt x="4870" y="174"/>
                </a:cubicBezTo>
                <a:cubicBezTo>
                  <a:pt x="4870" y="703"/>
                  <a:pt x="4870" y="703"/>
                  <a:pt x="4870" y="703"/>
                </a:cubicBezTo>
                <a:cubicBezTo>
                  <a:pt x="4872" y="703"/>
                  <a:pt x="4872" y="703"/>
                  <a:pt x="4872" y="703"/>
                </a:cubicBezTo>
                <a:cubicBezTo>
                  <a:pt x="4872" y="706"/>
                  <a:pt x="4871" y="709"/>
                  <a:pt x="4869" y="711"/>
                </a:cubicBezTo>
                <a:cubicBezTo>
                  <a:pt x="4868" y="713"/>
                  <a:pt x="4866" y="714"/>
                  <a:pt x="4863" y="716"/>
                </a:cubicBezTo>
                <a:cubicBezTo>
                  <a:pt x="4859" y="717"/>
                  <a:pt x="4855" y="718"/>
                  <a:pt x="4849" y="718"/>
                </a:cubicBezTo>
                <a:cubicBezTo>
                  <a:pt x="4844" y="719"/>
                  <a:pt x="4837" y="719"/>
                  <a:pt x="4829" y="719"/>
                </a:cubicBezTo>
                <a:cubicBezTo>
                  <a:pt x="4821" y="719"/>
                  <a:pt x="4813" y="718"/>
                  <a:pt x="4808" y="718"/>
                </a:cubicBezTo>
                <a:cubicBezTo>
                  <a:pt x="4802" y="718"/>
                  <a:pt x="4798" y="717"/>
                  <a:pt x="4795" y="716"/>
                </a:cubicBezTo>
                <a:cubicBezTo>
                  <a:pt x="4792" y="714"/>
                  <a:pt x="4789" y="713"/>
                  <a:pt x="4788" y="711"/>
                </a:cubicBezTo>
                <a:cubicBezTo>
                  <a:pt x="4786" y="708"/>
                  <a:pt x="4786" y="706"/>
                  <a:pt x="4786" y="703"/>
                </a:cubicBezTo>
                <a:cubicBezTo>
                  <a:pt x="4786" y="663"/>
                  <a:pt x="4786" y="663"/>
                  <a:pt x="4786" y="663"/>
                </a:cubicBezTo>
                <a:cubicBezTo>
                  <a:pt x="4767" y="683"/>
                  <a:pt x="4748" y="698"/>
                  <a:pt x="4727" y="709"/>
                </a:cubicBezTo>
                <a:cubicBezTo>
                  <a:pt x="4707" y="721"/>
                  <a:pt x="4684" y="726"/>
                  <a:pt x="4659" y="726"/>
                </a:cubicBezTo>
                <a:cubicBezTo>
                  <a:pt x="4632" y="726"/>
                  <a:pt x="4609" y="721"/>
                  <a:pt x="4590" y="710"/>
                </a:cubicBezTo>
                <a:cubicBezTo>
                  <a:pt x="4571" y="699"/>
                  <a:pt x="4555" y="685"/>
                  <a:pt x="4543" y="667"/>
                </a:cubicBezTo>
                <a:cubicBezTo>
                  <a:pt x="4532" y="649"/>
                  <a:pt x="4523" y="628"/>
                  <a:pt x="4517" y="604"/>
                </a:cubicBezTo>
                <a:close/>
                <a:moveTo>
                  <a:pt x="4613" y="521"/>
                </a:moveTo>
                <a:cubicBezTo>
                  <a:pt x="4613" y="537"/>
                  <a:pt x="4614" y="551"/>
                  <a:pt x="4616" y="566"/>
                </a:cubicBezTo>
                <a:cubicBezTo>
                  <a:pt x="4619" y="580"/>
                  <a:pt x="4623" y="592"/>
                  <a:pt x="4628" y="603"/>
                </a:cubicBezTo>
                <a:cubicBezTo>
                  <a:pt x="4634" y="615"/>
                  <a:pt x="4641" y="624"/>
                  <a:pt x="4650" y="630"/>
                </a:cubicBezTo>
                <a:cubicBezTo>
                  <a:pt x="4659" y="637"/>
                  <a:pt x="4671" y="640"/>
                  <a:pt x="4685" y="640"/>
                </a:cubicBezTo>
                <a:cubicBezTo>
                  <a:pt x="4692" y="640"/>
                  <a:pt x="4699" y="639"/>
                  <a:pt x="4705" y="637"/>
                </a:cubicBezTo>
                <a:cubicBezTo>
                  <a:pt x="4712" y="635"/>
                  <a:pt x="4719" y="632"/>
                  <a:pt x="4725" y="627"/>
                </a:cubicBezTo>
                <a:cubicBezTo>
                  <a:pt x="4732" y="623"/>
                  <a:pt x="4739" y="617"/>
                  <a:pt x="4746" y="610"/>
                </a:cubicBezTo>
                <a:cubicBezTo>
                  <a:pt x="4754" y="602"/>
                  <a:pt x="4762" y="593"/>
                  <a:pt x="4770" y="582"/>
                </a:cubicBezTo>
                <a:cubicBezTo>
                  <a:pt x="4770" y="463"/>
                  <a:pt x="4770" y="463"/>
                  <a:pt x="4770" y="463"/>
                </a:cubicBezTo>
                <a:cubicBezTo>
                  <a:pt x="4756" y="444"/>
                  <a:pt x="4742" y="431"/>
                  <a:pt x="4729" y="421"/>
                </a:cubicBezTo>
                <a:cubicBezTo>
                  <a:pt x="4715" y="412"/>
                  <a:pt x="4701" y="407"/>
                  <a:pt x="4687" y="407"/>
                </a:cubicBezTo>
                <a:cubicBezTo>
                  <a:pt x="4673" y="407"/>
                  <a:pt x="4662" y="410"/>
                  <a:pt x="4653" y="417"/>
                </a:cubicBezTo>
                <a:cubicBezTo>
                  <a:pt x="4643" y="423"/>
                  <a:pt x="4635" y="432"/>
                  <a:pt x="4630" y="443"/>
                </a:cubicBezTo>
                <a:cubicBezTo>
                  <a:pt x="4624" y="453"/>
                  <a:pt x="4620" y="466"/>
                  <a:pt x="4617" y="480"/>
                </a:cubicBezTo>
                <a:cubicBezTo>
                  <a:pt x="4614" y="493"/>
                  <a:pt x="4613" y="507"/>
                  <a:pt x="4613" y="521"/>
                </a:cubicBezTo>
                <a:close/>
                <a:moveTo>
                  <a:pt x="5642" y="611"/>
                </a:moveTo>
                <a:cubicBezTo>
                  <a:pt x="5635" y="587"/>
                  <a:pt x="5631" y="559"/>
                  <a:pt x="5631" y="528"/>
                </a:cubicBezTo>
                <a:cubicBezTo>
                  <a:pt x="5631" y="499"/>
                  <a:pt x="5635" y="471"/>
                  <a:pt x="5643" y="447"/>
                </a:cubicBezTo>
                <a:cubicBezTo>
                  <a:pt x="5651" y="422"/>
                  <a:pt x="5662" y="400"/>
                  <a:pt x="5677" y="383"/>
                </a:cubicBezTo>
                <a:cubicBezTo>
                  <a:pt x="5693" y="365"/>
                  <a:pt x="5712" y="351"/>
                  <a:pt x="5735" y="341"/>
                </a:cubicBezTo>
                <a:cubicBezTo>
                  <a:pt x="5758" y="331"/>
                  <a:pt x="5786" y="326"/>
                  <a:pt x="5816" y="326"/>
                </a:cubicBezTo>
                <a:cubicBezTo>
                  <a:pt x="5846" y="326"/>
                  <a:pt x="5872" y="330"/>
                  <a:pt x="5894" y="339"/>
                </a:cubicBezTo>
                <a:cubicBezTo>
                  <a:pt x="5917" y="348"/>
                  <a:pt x="5935" y="361"/>
                  <a:pt x="5950" y="378"/>
                </a:cubicBezTo>
                <a:cubicBezTo>
                  <a:pt x="5965" y="394"/>
                  <a:pt x="5975" y="415"/>
                  <a:pt x="5983" y="439"/>
                </a:cubicBezTo>
                <a:cubicBezTo>
                  <a:pt x="5991" y="464"/>
                  <a:pt x="5994" y="491"/>
                  <a:pt x="5994" y="521"/>
                </a:cubicBezTo>
                <a:cubicBezTo>
                  <a:pt x="5994" y="551"/>
                  <a:pt x="5990" y="578"/>
                  <a:pt x="5983" y="603"/>
                </a:cubicBezTo>
                <a:cubicBezTo>
                  <a:pt x="5975" y="628"/>
                  <a:pt x="5963" y="649"/>
                  <a:pt x="5947" y="667"/>
                </a:cubicBezTo>
                <a:cubicBezTo>
                  <a:pt x="5932" y="685"/>
                  <a:pt x="5913" y="699"/>
                  <a:pt x="5889" y="709"/>
                </a:cubicBezTo>
                <a:cubicBezTo>
                  <a:pt x="5866" y="719"/>
                  <a:pt x="5839" y="724"/>
                  <a:pt x="5809" y="724"/>
                </a:cubicBezTo>
                <a:cubicBezTo>
                  <a:pt x="5778" y="724"/>
                  <a:pt x="5753" y="720"/>
                  <a:pt x="5730" y="711"/>
                </a:cubicBezTo>
                <a:cubicBezTo>
                  <a:pt x="5708" y="702"/>
                  <a:pt x="5690" y="689"/>
                  <a:pt x="5675" y="673"/>
                </a:cubicBezTo>
                <a:cubicBezTo>
                  <a:pt x="5660" y="656"/>
                  <a:pt x="5649" y="635"/>
                  <a:pt x="5642" y="611"/>
                </a:cubicBezTo>
                <a:close/>
                <a:moveTo>
                  <a:pt x="5701" y="524"/>
                </a:moveTo>
                <a:cubicBezTo>
                  <a:pt x="5701" y="544"/>
                  <a:pt x="5702" y="563"/>
                  <a:pt x="5706" y="581"/>
                </a:cubicBezTo>
                <a:cubicBezTo>
                  <a:pt x="5710" y="598"/>
                  <a:pt x="5716" y="613"/>
                  <a:pt x="5725" y="626"/>
                </a:cubicBezTo>
                <a:cubicBezTo>
                  <a:pt x="5733" y="639"/>
                  <a:pt x="5745" y="650"/>
                  <a:pt x="5759" y="658"/>
                </a:cubicBezTo>
                <a:cubicBezTo>
                  <a:pt x="5774" y="665"/>
                  <a:pt x="5792" y="669"/>
                  <a:pt x="5813" y="669"/>
                </a:cubicBezTo>
                <a:cubicBezTo>
                  <a:pt x="5833" y="669"/>
                  <a:pt x="5849" y="666"/>
                  <a:pt x="5864" y="659"/>
                </a:cubicBezTo>
                <a:cubicBezTo>
                  <a:pt x="5878" y="651"/>
                  <a:pt x="5890" y="642"/>
                  <a:pt x="5899" y="629"/>
                </a:cubicBezTo>
                <a:cubicBezTo>
                  <a:pt x="5908" y="616"/>
                  <a:pt x="5915" y="601"/>
                  <a:pt x="5920" y="584"/>
                </a:cubicBezTo>
                <a:cubicBezTo>
                  <a:pt x="5923" y="566"/>
                  <a:pt x="5926" y="547"/>
                  <a:pt x="5926" y="526"/>
                </a:cubicBezTo>
                <a:cubicBezTo>
                  <a:pt x="5926" y="506"/>
                  <a:pt x="5924" y="488"/>
                  <a:pt x="5920" y="470"/>
                </a:cubicBezTo>
                <a:cubicBezTo>
                  <a:pt x="5916" y="453"/>
                  <a:pt x="5911" y="437"/>
                  <a:pt x="5902" y="424"/>
                </a:cubicBezTo>
                <a:cubicBezTo>
                  <a:pt x="5894" y="411"/>
                  <a:pt x="5882" y="401"/>
                  <a:pt x="5868" y="393"/>
                </a:cubicBezTo>
                <a:cubicBezTo>
                  <a:pt x="5854" y="385"/>
                  <a:pt x="5836" y="381"/>
                  <a:pt x="5815" y="381"/>
                </a:cubicBezTo>
                <a:cubicBezTo>
                  <a:pt x="5795" y="381"/>
                  <a:pt x="5778" y="385"/>
                  <a:pt x="5763" y="392"/>
                </a:cubicBezTo>
                <a:cubicBezTo>
                  <a:pt x="5749" y="399"/>
                  <a:pt x="5737" y="409"/>
                  <a:pt x="5728" y="422"/>
                </a:cubicBezTo>
                <a:cubicBezTo>
                  <a:pt x="5719" y="434"/>
                  <a:pt x="5712" y="450"/>
                  <a:pt x="5708" y="467"/>
                </a:cubicBezTo>
                <a:cubicBezTo>
                  <a:pt x="5703" y="484"/>
                  <a:pt x="5701" y="504"/>
                  <a:pt x="5701" y="524"/>
                </a:cubicBezTo>
                <a:close/>
                <a:moveTo>
                  <a:pt x="4436" y="1155"/>
                </a:moveTo>
                <a:cubicBezTo>
                  <a:pt x="4446" y="1143"/>
                  <a:pt x="4459" y="1134"/>
                  <a:pt x="4473" y="1128"/>
                </a:cubicBezTo>
                <a:cubicBezTo>
                  <a:pt x="4488" y="1122"/>
                  <a:pt x="4503" y="1118"/>
                  <a:pt x="4521" y="1118"/>
                </a:cubicBezTo>
                <a:cubicBezTo>
                  <a:pt x="4540" y="1118"/>
                  <a:pt x="4556" y="1121"/>
                  <a:pt x="4570" y="1127"/>
                </a:cubicBezTo>
                <a:cubicBezTo>
                  <a:pt x="4583" y="1133"/>
                  <a:pt x="4594" y="1142"/>
                  <a:pt x="4603" y="1152"/>
                </a:cubicBezTo>
                <a:cubicBezTo>
                  <a:pt x="4611" y="1162"/>
                  <a:pt x="4618" y="1174"/>
                  <a:pt x="4621" y="1188"/>
                </a:cubicBezTo>
                <a:cubicBezTo>
                  <a:pt x="4625" y="1202"/>
                  <a:pt x="4628" y="1217"/>
                  <a:pt x="4628" y="1233"/>
                </a:cubicBezTo>
                <a:cubicBezTo>
                  <a:pt x="4628" y="1240"/>
                  <a:pt x="4628" y="1240"/>
                  <a:pt x="4628" y="1240"/>
                </a:cubicBezTo>
                <a:cubicBezTo>
                  <a:pt x="4629" y="1240"/>
                  <a:pt x="4629" y="1240"/>
                  <a:pt x="4629" y="1240"/>
                </a:cubicBezTo>
                <a:cubicBezTo>
                  <a:pt x="4629" y="1247"/>
                  <a:pt x="4628" y="1252"/>
                  <a:pt x="4624" y="1255"/>
                </a:cubicBezTo>
                <a:cubicBezTo>
                  <a:pt x="4621" y="1258"/>
                  <a:pt x="4617" y="1259"/>
                  <a:pt x="4612" y="1259"/>
                </a:cubicBezTo>
                <a:cubicBezTo>
                  <a:pt x="4452" y="1259"/>
                  <a:pt x="4452" y="1259"/>
                  <a:pt x="4452" y="1259"/>
                </a:cubicBezTo>
                <a:cubicBezTo>
                  <a:pt x="4452" y="1273"/>
                  <a:pt x="4454" y="1285"/>
                  <a:pt x="4456" y="1296"/>
                </a:cubicBezTo>
                <a:cubicBezTo>
                  <a:pt x="4459" y="1306"/>
                  <a:pt x="4464" y="1316"/>
                  <a:pt x="4470" y="1324"/>
                </a:cubicBezTo>
                <a:cubicBezTo>
                  <a:pt x="4476" y="1331"/>
                  <a:pt x="4484" y="1337"/>
                  <a:pt x="4494" y="1341"/>
                </a:cubicBezTo>
                <a:cubicBezTo>
                  <a:pt x="4504" y="1345"/>
                  <a:pt x="4517" y="1348"/>
                  <a:pt x="4531" y="1348"/>
                </a:cubicBezTo>
                <a:cubicBezTo>
                  <a:pt x="4543" y="1348"/>
                  <a:pt x="4553" y="1346"/>
                  <a:pt x="4562" y="1345"/>
                </a:cubicBezTo>
                <a:cubicBezTo>
                  <a:pt x="4571" y="1343"/>
                  <a:pt x="4579" y="1341"/>
                  <a:pt x="4585" y="1339"/>
                </a:cubicBezTo>
                <a:cubicBezTo>
                  <a:pt x="4592" y="1336"/>
                  <a:pt x="4597" y="1334"/>
                  <a:pt x="4601" y="1332"/>
                </a:cubicBezTo>
                <a:cubicBezTo>
                  <a:pt x="4606" y="1331"/>
                  <a:pt x="4609" y="1330"/>
                  <a:pt x="4611" y="1330"/>
                </a:cubicBezTo>
                <a:cubicBezTo>
                  <a:pt x="4612" y="1330"/>
                  <a:pt x="4613" y="1330"/>
                  <a:pt x="4614" y="1331"/>
                </a:cubicBezTo>
                <a:cubicBezTo>
                  <a:pt x="4615" y="1331"/>
                  <a:pt x="4616" y="1332"/>
                  <a:pt x="4616" y="1334"/>
                </a:cubicBezTo>
                <a:cubicBezTo>
                  <a:pt x="4617" y="1335"/>
                  <a:pt x="4618" y="1336"/>
                  <a:pt x="4618" y="1339"/>
                </a:cubicBezTo>
                <a:cubicBezTo>
                  <a:pt x="4618" y="1341"/>
                  <a:pt x="4618" y="1344"/>
                  <a:pt x="4618" y="1347"/>
                </a:cubicBezTo>
                <a:cubicBezTo>
                  <a:pt x="4618" y="1349"/>
                  <a:pt x="4618" y="1351"/>
                  <a:pt x="4618" y="1353"/>
                </a:cubicBezTo>
                <a:cubicBezTo>
                  <a:pt x="4618" y="1355"/>
                  <a:pt x="4617" y="1356"/>
                  <a:pt x="4617" y="1358"/>
                </a:cubicBezTo>
                <a:cubicBezTo>
                  <a:pt x="4616" y="1359"/>
                  <a:pt x="4616" y="1360"/>
                  <a:pt x="4616" y="1361"/>
                </a:cubicBezTo>
                <a:cubicBezTo>
                  <a:pt x="4615" y="1362"/>
                  <a:pt x="4614" y="1363"/>
                  <a:pt x="4614" y="1364"/>
                </a:cubicBezTo>
                <a:cubicBezTo>
                  <a:pt x="4613" y="1365"/>
                  <a:pt x="4610" y="1367"/>
                  <a:pt x="4605" y="1369"/>
                </a:cubicBezTo>
                <a:cubicBezTo>
                  <a:pt x="4600" y="1372"/>
                  <a:pt x="4594" y="1374"/>
                  <a:pt x="4586" y="1376"/>
                </a:cubicBezTo>
                <a:cubicBezTo>
                  <a:pt x="4578" y="1378"/>
                  <a:pt x="4569" y="1380"/>
                  <a:pt x="4559" y="1382"/>
                </a:cubicBezTo>
                <a:cubicBezTo>
                  <a:pt x="4549" y="1383"/>
                  <a:pt x="4538" y="1384"/>
                  <a:pt x="4527" y="1384"/>
                </a:cubicBezTo>
                <a:cubicBezTo>
                  <a:pt x="4507" y="1384"/>
                  <a:pt x="4489" y="1382"/>
                  <a:pt x="4474" y="1376"/>
                </a:cubicBezTo>
                <a:cubicBezTo>
                  <a:pt x="4459" y="1370"/>
                  <a:pt x="4447" y="1362"/>
                  <a:pt x="4436" y="1351"/>
                </a:cubicBezTo>
                <a:cubicBezTo>
                  <a:pt x="4426" y="1340"/>
                  <a:pt x="4418" y="1327"/>
                  <a:pt x="4413" y="1310"/>
                </a:cubicBezTo>
                <a:cubicBezTo>
                  <a:pt x="4408" y="1293"/>
                  <a:pt x="4405" y="1274"/>
                  <a:pt x="4405" y="1253"/>
                </a:cubicBezTo>
                <a:cubicBezTo>
                  <a:pt x="4405" y="1232"/>
                  <a:pt x="4408" y="1213"/>
                  <a:pt x="4413" y="1197"/>
                </a:cubicBezTo>
                <a:cubicBezTo>
                  <a:pt x="4418" y="1180"/>
                  <a:pt x="4426" y="1166"/>
                  <a:pt x="4436" y="1155"/>
                </a:cubicBezTo>
                <a:close/>
                <a:moveTo>
                  <a:pt x="4453" y="1227"/>
                </a:moveTo>
                <a:cubicBezTo>
                  <a:pt x="4585" y="1227"/>
                  <a:pt x="4585" y="1227"/>
                  <a:pt x="4585" y="1227"/>
                </a:cubicBezTo>
                <a:cubicBezTo>
                  <a:pt x="4585" y="1203"/>
                  <a:pt x="4580" y="1185"/>
                  <a:pt x="4569" y="1172"/>
                </a:cubicBezTo>
                <a:cubicBezTo>
                  <a:pt x="4558" y="1158"/>
                  <a:pt x="4542" y="1152"/>
                  <a:pt x="4520" y="1152"/>
                </a:cubicBezTo>
                <a:cubicBezTo>
                  <a:pt x="4509" y="1152"/>
                  <a:pt x="4500" y="1154"/>
                  <a:pt x="4491" y="1158"/>
                </a:cubicBezTo>
                <a:cubicBezTo>
                  <a:pt x="4483" y="1162"/>
                  <a:pt x="4476" y="1167"/>
                  <a:pt x="4471" y="1174"/>
                </a:cubicBezTo>
                <a:cubicBezTo>
                  <a:pt x="4465" y="1181"/>
                  <a:pt x="4461" y="1189"/>
                  <a:pt x="4458" y="1198"/>
                </a:cubicBezTo>
                <a:cubicBezTo>
                  <a:pt x="4455" y="1207"/>
                  <a:pt x="4453" y="1216"/>
                  <a:pt x="4453" y="1227"/>
                </a:cubicBezTo>
                <a:close/>
                <a:moveTo>
                  <a:pt x="3571" y="1113"/>
                </a:moveTo>
                <a:cubicBezTo>
                  <a:pt x="3576" y="1124"/>
                  <a:pt x="3582" y="1135"/>
                  <a:pt x="3587" y="1145"/>
                </a:cubicBezTo>
                <a:cubicBezTo>
                  <a:pt x="3693" y="1343"/>
                  <a:pt x="3693" y="1343"/>
                  <a:pt x="3693" y="1343"/>
                </a:cubicBezTo>
                <a:cubicBezTo>
                  <a:pt x="3697" y="1350"/>
                  <a:pt x="3701" y="1356"/>
                  <a:pt x="3704" y="1360"/>
                </a:cubicBezTo>
                <a:cubicBezTo>
                  <a:pt x="3707" y="1365"/>
                  <a:pt x="3710" y="1368"/>
                  <a:pt x="3713" y="1371"/>
                </a:cubicBezTo>
                <a:cubicBezTo>
                  <a:pt x="3716" y="1374"/>
                  <a:pt x="3720" y="1375"/>
                  <a:pt x="3724" y="1377"/>
                </a:cubicBezTo>
                <a:cubicBezTo>
                  <a:pt x="3727" y="1378"/>
                  <a:pt x="3731" y="1378"/>
                  <a:pt x="3736" y="1378"/>
                </a:cubicBezTo>
                <a:cubicBezTo>
                  <a:pt x="3751" y="1378"/>
                  <a:pt x="3751" y="1378"/>
                  <a:pt x="3751" y="1378"/>
                </a:cubicBezTo>
                <a:cubicBezTo>
                  <a:pt x="3754" y="1378"/>
                  <a:pt x="3756" y="1378"/>
                  <a:pt x="3759" y="1377"/>
                </a:cubicBezTo>
                <a:cubicBezTo>
                  <a:pt x="3761" y="1377"/>
                  <a:pt x="3763" y="1375"/>
                  <a:pt x="3765" y="1374"/>
                </a:cubicBezTo>
                <a:cubicBezTo>
                  <a:pt x="3767" y="1372"/>
                  <a:pt x="3769" y="1370"/>
                  <a:pt x="3770" y="1368"/>
                </a:cubicBezTo>
                <a:cubicBezTo>
                  <a:pt x="3771" y="1365"/>
                  <a:pt x="3772" y="1362"/>
                  <a:pt x="3772" y="1359"/>
                </a:cubicBezTo>
                <a:cubicBezTo>
                  <a:pt x="3772" y="1039"/>
                  <a:pt x="3772" y="1039"/>
                  <a:pt x="3772" y="1039"/>
                </a:cubicBezTo>
                <a:cubicBezTo>
                  <a:pt x="3772" y="1037"/>
                  <a:pt x="3771" y="1036"/>
                  <a:pt x="3770" y="1035"/>
                </a:cubicBezTo>
                <a:cubicBezTo>
                  <a:pt x="3769" y="1034"/>
                  <a:pt x="3768" y="1033"/>
                  <a:pt x="3767" y="1032"/>
                </a:cubicBezTo>
                <a:cubicBezTo>
                  <a:pt x="3765" y="1032"/>
                  <a:pt x="3762" y="1031"/>
                  <a:pt x="3759" y="1031"/>
                </a:cubicBezTo>
                <a:cubicBezTo>
                  <a:pt x="3756" y="1030"/>
                  <a:pt x="3753" y="1030"/>
                  <a:pt x="3749" y="1030"/>
                </a:cubicBezTo>
                <a:cubicBezTo>
                  <a:pt x="3744" y="1030"/>
                  <a:pt x="3740" y="1030"/>
                  <a:pt x="3737" y="1031"/>
                </a:cubicBezTo>
                <a:cubicBezTo>
                  <a:pt x="3734" y="1031"/>
                  <a:pt x="3731" y="1032"/>
                  <a:pt x="3730" y="1032"/>
                </a:cubicBezTo>
                <a:cubicBezTo>
                  <a:pt x="3728" y="1033"/>
                  <a:pt x="3726" y="1034"/>
                  <a:pt x="3726" y="1035"/>
                </a:cubicBezTo>
                <a:cubicBezTo>
                  <a:pt x="3725" y="1036"/>
                  <a:pt x="3725" y="1037"/>
                  <a:pt x="3725" y="1039"/>
                </a:cubicBezTo>
                <a:cubicBezTo>
                  <a:pt x="3725" y="1227"/>
                  <a:pt x="3725" y="1227"/>
                  <a:pt x="3725" y="1227"/>
                </a:cubicBezTo>
                <a:cubicBezTo>
                  <a:pt x="3725" y="1241"/>
                  <a:pt x="3725" y="1256"/>
                  <a:pt x="3725" y="1271"/>
                </a:cubicBezTo>
                <a:cubicBezTo>
                  <a:pt x="3725" y="1286"/>
                  <a:pt x="3725" y="1301"/>
                  <a:pt x="3725" y="1315"/>
                </a:cubicBezTo>
                <a:cubicBezTo>
                  <a:pt x="3721" y="1307"/>
                  <a:pt x="3717" y="1298"/>
                  <a:pt x="3712" y="1290"/>
                </a:cubicBezTo>
                <a:cubicBezTo>
                  <a:pt x="3708" y="1282"/>
                  <a:pt x="3704" y="1273"/>
                  <a:pt x="3700" y="1264"/>
                </a:cubicBezTo>
                <a:cubicBezTo>
                  <a:pt x="3695" y="1256"/>
                  <a:pt x="3691" y="1247"/>
                  <a:pt x="3686" y="1238"/>
                </a:cubicBezTo>
                <a:cubicBezTo>
                  <a:pt x="3682" y="1229"/>
                  <a:pt x="3677" y="1220"/>
                  <a:pt x="3672" y="1211"/>
                </a:cubicBezTo>
                <a:cubicBezTo>
                  <a:pt x="3590" y="1058"/>
                  <a:pt x="3590" y="1058"/>
                  <a:pt x="3590" y="1058"/>
                </a:cubicBezTo>
                <a:cubicBezTo>
                  <a:pt x="3587" y="1052"/>
                  <a:pt x="3585" y="1048"/>
                  <a:pt x="3582" y="1044"/>
                </a:cubicBezTo>
                <a:cubicBezTo>
                  <a:pt x="3579" y="1041"/>
                  <a:pt x="3576" y="1038"/>
                  <a:pt x="3573" y="1036"/>
                </a:cubicBezTo>
                <a:cubicBezTo>
                  <a:pt x="3571" y="1034"/>
                  <a:pt x="3567" y="1032"/>
                  <a:pt x="3564" y="1031"/>
                </a:cubicBezTo>
                <a:cubicBezTo>
                  <a:pt x="3561" y="1031"/>
                  <a:pt x="3556" y="1030"/>
                  <a:pt x="3551" y="1030"/>
                </a:cubicBezTo>
                <a:cubicBezTo>
                  <a:pt x="3528" y="1030"/>
                  <a:pt x="3528" y="1030"/>
                  <a:pt x="3528" y="1030"/>
                </a:cubicBezTo>
                <a:cubicBezTo>
                  <a:pt x="3523" y="1030"/>
                  <a:pt x="3518" y="1032"/>
                  <a:pt x="3514" y="1035"/>
                </a:cubicBezTo>
                <a:cubicBezTo>
                  <a:pt x="3510" y="1037"/>
                  <a:pt x="3508" y="1042"/>
                  <a:pt x="3508" y="1050"/>
                </a:cubicBezTo>
                <a:cubicBezTo>
                  <a:pt x="3508" y="1370"/>
                  <a:pt x="3508" y="1370"/>
                  <a:pt x="3508" y="1370"/>
                </a:cubicBezTo>
                <a:cubicBezTo>
                  <a:pt x="3508" y="1371"/>
                  <a:pt x="3509" y="1372"/>
                  <a:pt x="3509" y="1373"/>
                </a:cubicBezTo>
                <a:cubicBezTo>
                  <a:pt x="3510" y="1374"/>
                  <a:pt x="3511" y="1375"/>
                  <a:pt x="3513" y="1376"/>
                </a:cubicBezTo>
                <a:cubicBezTo>
                  <a:pt x="3515" y="1377"/>
                  <a:pt x="3517" y="1377"/>
                  <a:pt x="3520" y="1378"/>
                </a:cubicBezTo>
                <a:cubicBezTo>
                  <a:pt x="3523" y="1378"/>
                  <a:pt x="3527" y="1378"/>
                  <a:pt x="3531" y="1378"/>
                </a:cubicBezTo>
                <a:cubicBezTo>
                  <a:pt x="3535" y="1378"/>
                  <a:pt x="3539" y="1378"/>
                  <a:pt x="3542" y="1378"/>
                </a:cubicBezTo>
                <a:cubicBezTo>
                  <a:pt x="3546" y="1377"/>
                  <a:pt x="3548" y="1377"/>
                  <a:pt x="3549" y="1376"/>
                </a:cubicBezTo>
                <a:cubicBezTo>
                  <a:pt x="3551" y="1375"/>
                  <a:pt x="3553" y="1374"/>
                  <a:pt x="3553" y="1373"/>
                </a:cubicBezTo>
                <a:cubicBezTo>
                  <a:pt x="3554" y="1372"/>
                  <a:pt x="3554" y="1371"/>
                  <a:pt x="3554" y="1370"/>
                </a:cubicBezTo>
                <a:cubicBezTo>
                  <a:pt x="3554" y="1160"/>
                  <a:pt x="3554" y="1160"/>
                  <a:pt x="3554" y="1160"/>
                </a:cubicBezTo>
                <a:cubicBezTo>
                  <a:pt x="3554" y="1146"/>
                  <a:pt x="3554" y="1133"/>
                  <a:pt x="3554" y="1119"/>
                </a:cubicBezTo>
                <a:cubicBezTo>
                  <a:pt x="3554" y="1106"/>
                  <a:pt x="3554" y="1093"/>
                  <a:pt x="3553" y="1080"/>
                </a:cubicBezTo>
                <a:cubicBezTo>
                  <a:pt x="3555" y="1080"/>
                  <a:pt x="3555" y="1080"/>
                  <a:pt x="3555" y="1080"/>
                </a:cubicBezTo>
                <a:cubicBezTo>
                  <a:pt x="3559" y="1090"/>
                  <a:pt x="3565" y="1102"/>
                  <a:pt x="3571" y="1113"/>
                </a:cubicBezTo>
                <a:close/>
                <a:moveTo>
                  <a:pt x="6738" y="335"/>
                </a:moveTo>
                <a:cubicBezTo>
                  <a:pt x="6736" y="334"/>
                  <a:pt x="6733" y="333"/>
                  <a:pt x="6728" y="333"/>
                </a:cubicBezTo>
                <a:cubicBezTo>
                  <a:pt x="6724" y="332"/>
                  <a:pt x="6718" y="332"/>
                  <a:pt x="6711" y="332"/>
                </a:cubicBezTo>
                <a:cubicBezTo>
                  <a:pt x="6705" y="332"/>
                  <a:pt x="6700" y="332"/>
                  <a:pt x="6695" y="333"/>
                </a:cubicBezTo>
                <a:cubicBezTo>
                  <a:pt x="6691" y="333"/>
                  <a:pt x="6688" y="334"/>
                  <a:pt x="6685" y="335"/>
                </a:cubicBezTo>
                <a:cubicBezTo>
                  <a:pt x="6683" y="336"/>
                  <a:pt x="6681" y="337"/>
                  <a:pt x="6680" y="339"/>
                </a:cubicBezTo>
                <a:cubicBezTo>
                  <a:pt x="6679" y="341"/>
                  <a:pt x="6679" y="342"/>
                  <a:pt x="6679" y="344"/>
                </a:cubicBezTo>
                <a:cubicBezTo>
                  <a:pt x="6679" y="707"/>
                  <a:pt x="6679" y="707"/>
                  <a:pt x="6679" y="707"/>
                </a:cubicBezTo>
                <a:cubicBezTo>
                  <a:pt x="6679" y="709"/>
                  <a:pt x="6679" y="711"/>
                  <a:pt x="6680" y="713"/>
                </a:cubicBezTo>
                <a:cubicBezTo>
                  <a:pt x="6681" y="714"/>
                  <a:pt x="6682" y="716"/>
                  <a:pt x="6685" y="717"/>
                </a:cubicBezTo>
                <a:cubicBezTo>
                  <a:pt x="6688" y="718"/>
                  <a:pt x="6691" y="718"/>
                  <a:pt x="6695" y="719"/>
                </a:cubicBezTo>
                <a:cubicBezTo>
                  <a:pt x="6700" y="719"/>
                  <a:pt x="6705" y="719"/>
                  <a:pt x="6711" y="719"/>
                </a:cubicBezTo>
                <a:cubicBezTo>
                  <a:pt x="6718" y="719"/>
                  <a:pt x="6724" y="719"/>
                  <a:pt x="6728" y="719"/>
                </a:cubicBezTo>
                <a:cubicBezTo>
                  <a:pt x="6733" y="718"/>
                  <a:pt x="6736" y="718"/>
                  <a:pt x="6738" y="717"/>
                </a:cubicBezTo>
                <a:cubicBezTo>
                  <a:pt x="6741" y="716"/>
                  <a:pt x="6742" y="714"/>
                  <a:pt x="6743" y="713"/>
                </a:cubicBezTo>
                <a:cubicBezTo>
                  <a:pt x="6744" y="711"/>
                  <a:pt x="6745" y="709"/>
                  <a:pt x="6745" y="707"/>
                </a:cubicBezTo>
                <a:cubicBezTo>
                  <a:pt x="6745" y="344"/>
                  <a:pt x="6745" y="344"/>
                  <a:pt x="6745" y="344"/>
                </a:cubicBezTo>
                <a:cubicBezTo>
                  <a:pt x="6745" y="342"/>
                  <a:pt x="6744" y="341"/>
                  <a:pt x="6743" y="339"/>
                </a:cubicBezTo>
                <a:cubicBezTo>
                  <a:pt x="6742" y="337"/>
                  <a:pt x="6741" y="336"/>
                  <a:pt x="6738" y="335"/>
                </a:cubicBezTo>
                <a:close/>
                <a:moveTo>
                  <a:pt x="4736" y="1125"/>
                </a:moveTo>
                <a:cubicBezTo>
                  <a:pt x="4735" y="1124"/>
                  <a:pt x="4735" y="1123"/>
                  <a:pt x="4733" y="1122"/>
                </a:cubicBezTo>
                <a:cubicBezTo>
                  <a:pt x="4731" y="1121"/>
                  <a:pt x="4730" y="1121"/>
                  <a:pt x="4727" y="1121"/>
                </a:cubicBezTo>
                <a:cubicBezTo>
                  <a:pt x="4724" y="1120"/>
                  <a:pt x="4721" y="1120"/>
                  <a:pt x="4717" y="1120"/>
                </a:cubicBezTo>
                <a:cubicBezTo>
                  <a:pt x="4712" y="1120"/>
                  <a:pt x="4710" y="1120"/>
                  <a:pt x="4707" y="1121"/>
                </a:cubicBezTo>
                <a:cubicBezTo>
                  <a:pt x="4705" y="1121"/>
                  <a:pt x="4702" y="1122"/>
                  <a:pt x="4701" y="1122"/>
                </a:cubicBezTo>
                <a:cubicBezTo>
                  <a:pt x="4699" y="1123"/>
                  <a:pt x="4697" y="1124"/>
                  <a:pt x="4697" y="1125"/>
                </a:cubicBezTo>
                <a:cubicBezTo>
                  <a:pt x="4697" y="1126"/>
                  <a:pt x="4697" y="1127"/>
                  <a:pt x="4697" y="1129"/>
                </a:cubicBezTo>
                <a:cubicBezTo>
                  <a:pt x="4697" y="1371"/>
                  <a:pt x="4697" y="1371"/>
                  <a:pt x="4697" y="1371"/>
                </a:cubicBezTo>
                <a:cubicBezTo>
                  <a:pt x="4697" y="1373"/>
                  <a:pt x="4697" y="1374"/>
                  <a:pt x="4698" y="1375"/>
                </a:cubicBezTo>
                <a:cubicBezTo>
                  <a:pt x="4699" y="1376"/>
                  <a:pt x="4700" y="1377"/>
                  <a:pt x="4701" y="1378"/>
                </a:cubicBezTo>
                <a:cubicBezTo>
                  <a:pt x="4703" y="1378"/>
                  <a:pt x="4705" y="1379"/>
                  <a:pt x="4708" y="1379"/>
                </a:cubicBezTo>
                <a:cubicBezTo>
                  <a:pt x="4711" y="1380"/>
                  <a:pt x="4714" y="1380"/>
                  <a:pt x="4719" y="1380"/>
                </a:cubicBezTo>
                <a:cubicBezTo>
                  <a:pt x="4723" y="1380"/>
                  <a:pt x="4727" y="1380"/>
                  <a:pt x="4730" y="1379"/>
                </a:cubicBezTo>
                <a:cubicBezTo>
                  <a:pt x="4733" y="1379"/>
                  <a:pt x="4735" y="1378"/>
                  <a:pt x="4736" y="1378"/>
                </a:cubicBezTo>
                <a:cubicBezTo>
                  <a:pt x="4738" y="1377"/>
                  <a:pt x="4739" y="1376"/>
                  <a:pt x="4740" y="1375"/>
                </a:cubicBezTo>
                <a:cubicBezTo>
                  <a:pt x="4740" y="1374"/>
                  <a:pt x="4741" y="1373"/>
                  <a:pt x="4741" y="1371"/>
                </a:cubicBezTo>
                <a:cubicBezTo>
                  <a:pt x="4741" y="1212"/>
                  <a:pt x="4741" y="1212"/>
                  <a:pt x="4741" y="1212"/>
                </a:cubicBezTo>
                <a:cubicBezTo>
                  <a:pt x="4747" y="1202"/>
                  <a:pt x="4753" y="1194"/>
                  <a:pt x="4758" y="1187"/>
                </a:cubicBezTo>
                <a:cubicBezTo>
                  <a:pt x="4764" y="1180"/>
                  <a:pt x="4768" y="1175"/>
                  <a:pt x="4773" y="1171"/>
                </a:cubicBezTo>
                <a:cubicBezTo>
                  <a:pt x="4778" y="1167"/>
                  <a:pt x="4782" y="1163"/>
                  <a:pt x="4787" y="1162"/>
                </a:cubicBezTo>
                <a:cubicBezTo>
                  <a:pt x="4791" y="1160"/>
                  <a:pt x="4796" y="1159"/>
                  <a:pt x="4800" y="1159"/>
                </a:cubicBezTo>
                <a:cubicBezTo>
                  <a:pt x="4804" y="1159"/>
                  <a:pt x="4807" y="1160"/>
                  <a:pt x="4811" y="1160"/>
                </a:cubicBezTo>
                <a:cubicBezTo>
                  <a:pt x="4814" y="1161"/>
                  <a:pt x="4817" y="1162"/>
                  <a:pt x="4820" y="1162"/>
                </a:cubicBezTo>
                <a:cubicBezTo>
                  <a:pt x="4822" y="1163"/>
                  <a:pt x="4824" y="1164"/>
                  <a:pt x="4826" y="1165"/>
                </a:cubicBezTo>
                <a:cubicBezTo>
                  <a:pt x="4828" y="1165"/>
                  <a:pt x="4830" y="1166"/>
                  <a:pt x="4831" y="1166"/>
                </a:cubicBezTo>
                <a:cubicBezTo>
                  <a:pt x="4833" y="1166"/>
                  <a:pt x="4834" y="1165"/>
                  <a:pt x="4835" y="1165"/>
                </a:cubicBezTo>
                <a:cubicBezTo>
                  <a:pt x="4836" y="1164"/>
                  <a:pt x="4836" y="1163"/>
                  <a:pt x="4837" y="1161"/>
                </a:cubicBezTo>
                <a:cubicBezTo>
                  <a:pt x="4837" y="1160"/>
                  <a:pt x="4838" y="1158"/>
                  <a:pt x="4838" y="1155"/>
                </a:cubicBezTo>
                <a:cubicBezTo>
                  <a:pt x="4838" y="1152"/>
                  <a:pt x="4838" y="1149"/>
                  <a:pt x="4838" y="1145"/>
                </a:cubicBezTo>
                <a:cubicBezTo>
                  <a:pt x="4838" y="1141"/>
                  <a:pt x="4838" y="1138"/>
                  <a:pt x="4840" y="1136"/>
                </a:cubicBezTo>
                <a:cubicBezTo>
                  <a:pt x="4840" y="1133"/>
                  <a:pt x="4840" y="1131"/>
                  <a:pt x="4840" y="1130"/>
                </a:cubicBezTo>
                <a:cubicBezTo>
                  <a:pt x="4839" y="1128"/>
                  <a:pt x="4839" y="1127"/>
                  <a:pt x="4839" y="1127"/>
                </a:cubicBezTo>
                <a:cubicBezTo>
                  <a:pt x="4838" y="1126"/>
                  <a:pt x="4837" y="1125"/>
                  <a:pt x="4836" y="1124"/>
                </a:cubicBezTo>
                <a:cubicBezTo>
                  <a:pt x="4835" y="1123"/>
                  <a:pt x="4834" y="1122"/>
                  <a:pt x="4831" y="1121"/>
                </a:cubicBezTo>
                <a:cubicBezTo>
                  <a:pt x="4828" y="1121"/>
                  <a:pt x="4825" y="1119"/>
                  <a:pt x="4822" y="1119"/>
                </a:cubicBezTo>
                <a:cubicBezTo>
                  <a:pt x="4818" y="1118"/>
                  <a:pt x="4815" y="1117"/>
                  <a:pt x="4812" y="1117"/>
                </a:cubicBezTo>
                <a:cubicBezTo>
                  <a:pt x="4810" y="1117"/>
                  <a:pt x="4807" y="1117"/>
                  <a:pt x="4805" y="1117"/>
                </a:cubicBezTo>
                <a:cubicBezTo>
                  <a:pt x="4799" y="1117"/>
                  <a:pt x="4794" y="1118"/>
                  <a:pt x="4789" y="1119"/>
                </a:cubicBezTo>
                <a:cubicBezTo>
                  <a:pt x="4784" y="1120"/>
                  <a:pt x="4778" y="1123"/>
                  <a:pt x="4773" y="1126"/>
                </a:cubicBezTo>
                <a:cubicBezTo>
                  <a:pt x="4768" y="1129"/>
                  <a:pt x="4762" y="1134"/>
                  <a:pt x="4757" y="1141"/>
                </a:cubicBezTo>
                <a:cubicBezTo>
                  <a:pt x="4750" y="1146"/>
                  <a:pt x="4744" y="1155"/>
                  <a:pt x="4738" y="1164"/>
                </a:cubicBezTo>
                <a:cubicBezTo>
                  <a:pt x="4738" y="1129"/>
                  <a:pt x="4738" y="1129"/>
                  <a:pt x="4738" y="1129"/>
                </a:cubicBezTo>
                <a:cubicBezTo>
                  <a:pt x="4738" y="1127"/>
                  <a:pt x="4737" y="1126"/>
                  <a:pt x="4736" y="1125"/>
                </a:cubicBezTo>
                <a:close/>
                <a:moveTo>
                  <a:pt x="4894" y="1378"/>
                </a:moveTo>
                <a:cubicBezTo>
                  <a:pt x="4896" y="1378"/>
                  <a:pt x="4898" y="1379"/>
                  <a:pt x="4901" y="1379"/>
                </a:cubicBezTo>
                <a:cubicBezTo>
                  <a:pt x="4903" y="1380"/>
                  <a:pt x="4907" y="1380"/>
                  <a:pt x="4911" y="1380"/>
                </a:cubicBezTo>
                <a:cubicBezTo>
                  <a:pt x="4916" y="1380"/>
                  <a:pt x="4920" y="1380"/>
                  <a:pt x="4922" y="1379"/>
                </a:cubicBezTo>
                <a:cubicBezTo>
                  <a:pt x="4925" y="1379"/>
                  <a:pt x="4927" y="1378"/>
                  <a:pt x="4929" y="1378"/>
                </a:cubicBezTo>
                <a:cubicBezTo>
                  <a:pt x="4931" y="1377"/>
                  <a:pt x="4932" y="1376"/>
                  <a:pt x="4932" y="1375"/>
                </a:cubicBezTo>
                <a:cubicBezTo>
                  <a:pt x="4933" y="1374"/>
                  <a:pt x="4933" y="1373"/>
                  <a:pt x="4933" y="1371"/>
                </a:cubicBezTo>
                <a:cubicBezTo>
                  <a:pt x="4933" y="1012"/>
                  <a:pt x="4933" y="1012"/>
                  <a:pt x="4933" y="1012"/>
                </a:cubicBezTo>
                <a:cubicBezTo>
                  <a:pt x="4933" y="1010"/>
                  <a:pt x="4933" y="1009"/>
                  <a:pt x="4932" y="1008"/>
                </a:cubicBezTo>
                <a:cubicBezTo>
                  <a:pt x="4932" y="1007"/>
                  <a:pt x="4931" y="1006"/>
                  <a:pt x="4929" y="1005"/>
                </a:cubicBezTo>
                <a:cubicBezTo>
                  <a:pt x="4927" y="1005"/>
                  <a:pt x="4925" y="1004"/>
                  <a:pt x="4922" y="1003"/>
                </a:cubicBezTo>
                <a:cubicBezTo>
                  <a:pt x="4920" y="1003"/>
                  <a:pt x="4916" y="1003"/>
                  <a:pt x="4911" y="1003"/>
                </a:cubicBezTo>
                <a:cubicBezTo>
                  <a:pt x="4907" y="1003"/>
                  <a:pt x="4903" y="1003"/>
                  <a:pt x="4901" y="1003"/>
                </a:cubicBezTo>
                <a:cubicBezTo>
                  <a:pt x="4898" y="1004"/>
                  <a:pt x="4896" y="1005"/>
                  <a:pt x="4894" y="1005"/>
                </a:cubicBezTo>
                <a:cubicBezTo>
                  <a:pt x="4892" y="1006"/>
                  <a:pt x="4891" y="1007"/>
                  <a:pt x="4890" y="1008"/>
                </a:cubicBezTo>
                <a:cubicBezTo>
                  <a:pt x="4890" y="1009"/>
                  <a:pt x="4889" y="1010"/>
                  <a:pt x="4889" y="1012"/>
                </a:cubicBezTo>
                <a:cubicBezTo>
                  <a:pt x="4889" y="1371"/>
                  <a:pt x="4889" y="1371"/>
                  <a:pt x="4889" y="1371"/>
                </a:cubicBezTo>
                <a:cubicBezTo>
                  <a:pt x="4889" y="1373"/>
                  <a:pt x="4890" y="1374"/>
                  <a:pt x="4890" y="1375"/>
                </a:cubicBezTo>
                <a:cubicBezTo>
                  <a:pt x="4891" y="1376"/>
                  <a:pt x="4892" y="1377"/>
                  <a:pt x="4894" y="1378"/>
                </a:cubicBezTo>
                <a:close/>
                <a:moveTo>
                  <a:pt x="2948" y="328"/>
                </a:moveTo>
                <a:cubicBezTo>
                  <a:pt x="2942" y="328"/>
                  <a:pt x="2933" y="327"/>
                  <a:pt x="2923" y="327"/>
                </a:cubicBezTo>
                <a:cubicBezTo>
                  <a:pt x="2913" y="327"/>
                  <a:pt x="2905" y="328"/>
                  <a:pt x="2899" y="328"/>
                </a:cubicBezTo>
                <a:cubicBezTo>
                  <a:pt x="2892" y="329"/>
                  <a:pt x="2887" y="330"/>
                  <a:pt x="2883" y="332"/>
                </a:cubicBezTo>
                <a:cubicBezTo>
                  <a:pt x="2879" y="333"/>
                  <a:pt x="2876" y="335"/>
                  <a:pt x="2875" y="337"/>
                </a:cubicBezTo>
                <a:cubicBezTo>
                  <a:pt x="2873" y="339"/>
                  <a:pt x="2872" y="341"/>
                  <a:pt x="2872" y="344"/>
                </a:cubicBezTo>
                <a:cubicBezTo>
                  <a:pt x="2872" y="703"/>
                  <a:pt x="2872" y="703"/>
                  <a:pt x="2872" y="703"/>
                </a:cubicBezTo>
                <a:cubicBezTo>
                  <a:pt x="2872" y="706"/>
                  <a:pt x="2873" y="708"/>
                  <a:pt x="2875" y="711"/>
                </a:cubicBezTo>
                <a:cubicBezTo>
                  <a:pt x="2876" y="713"/>
                  <a:pt x="2879" y="714"/>
                  <a:pt x="2883" y="716"/>
                </a:cubicBezTo>
                <a:cubicBezTo>
                  <a:pt x="2887" y="717"/>
                  <a:pt x="2892" y="718"/>
                  <a:pt x="2899" y="718"/>
                </a:cubicBezTo>
                <a:cubicBezTo>
                  <a:pt x="2905" y="719"/>
                  <a:pt x="2913" y="719"/>
                  <a:pt x="2923" y="719"/>
                </a:cubicBezTo>
                <a:cubicBezTo>
                  <a:pt x="2933" y="719"/>
                  <a:pt x="2941" y="719"/>
                  <a:pt x="2948" y="718"/>
                </a:cubicBezTo>
                <a:cubicBezTo>
                  <a:pt x="2955" y="718"/>
                  <a:pt x="2960" y="717"/>
                  <a:pt x="2963" y="716"/>
                </a:cubicBezTo>
                <a:cubicBezTo>
                  <a:pt x="2967" y="714"/>
                  <a:pt x="2970" y="713"/>
                  <a:pt x="2972" y="711"/>
                </a:cubicBezTo>
                <a:cubicBezTo>
                  <a:pt x="2973" y="708"/>
                  <a:pt x="2974" y="706"/>
                  <a:pt x="2974" y="703"/>
                </a:cubicBezTo>
                <a:cubicBezTo>
                  <a:pt x="2974" y="344"/>
                  <a:pt x="2974" y="344"/>
                  <a:pt x="2974" y="344"/>
                </a:cubicBezTo>
                <a:cubicBezTo>
                  <a:pt x="2974" y="341"/>
                  <a:pt x="2973" y="339"/>
                  <a:pt x="2972" y="337"/>
                </a:cubicBezTo>
                <a:cubicBezTo>
                  <a:pt x="2970" y="335"/>
                  <a:pt x="2967" y="333"/>
                  <a:pt x="2963" y="332"/>
                </a:cubicBezTo>
                <a:cubicBezTo>
                  <a:pt x="2960" y="330"/>
                  <a:pt x="2955" y="329"/>
                  <a:pt x="2948" y="328"/>
                </a:cubicBezTo>
                <a:close/>
                <a:moveTo>
                  <a:pt x="2517" y="276"/>
                </a:moveTo>
                <a:cubicBezTo>
                  <a:pt x="2539" y="276"/>
                  <a:pt x="2555" y="272"/>
                  <a:pt x="2563" y="264"/>
                </a:cubicBezTo>
                <a:cubicBezTo>
                  <a:pt x="2572" y="257"/>
                  <a:pt x="2576" y="243"/>
                  <a:pt x="2576" y="222"/>
                </a:cubicBezTo>
                <a:cubicBezTo>
                  <a:pt x="2576" y="202"/>
                  <a:pt x="2572" y="188"/>
                  <a:pt x="2564" y="182"/>
                </a:cubicBezTo>
                <a:cubicBezTo>
                  <a:pt x="2556" y="174"/>
                  <a:pt x="2540" y="170"/>
                  <a:pt x="2518" y="170"/>
                </a:cubicBezTo>
                <a:cubicBezTo>
                  <a:pt x="2495" y="170"/>
                  <a:pt x="2480" y="174"/>
                  <a:pt x="2471" y="182"/>
                </a:cubicBezTo>
                <a:cubicBezTo>
                  <a:pt x="2463" y="190"/>
                  <a:pt x="2459" y="204"/>
                  <a:pt x="2459" y="224"/>
                </a:cubicBezTo>
                <a:cubicBezTo>
                  <a:pt x="2459" y="244"/>
                  <a:pt x="2463" y="258"/>
                  <a:pt x="2471" y="265"/>
                </a:cubicBezTo>
                <a:cubicBezTo>
                  <a:pt x="2478" y="272"/>
                  <a:pt x="2494" y="276"/>
                  <a:pt x="2517" y="276"/>
                </a:cubicBezTo>
                <a:close/>
                <a:moveTo>
                  <a:pt x="2109" y="1027"/>
                </a:moveTo>
                <a:cubicBezTo>
                  <a:pt x="2105" y="1023"/>
                  <a:pt x="2098" y="1021"/>
                  <a:pt x="2088" y="1021"/>
                </a:cubicBezTo>
                <a:cubicBezTo>
                  <a:pt x="2077" y="1021"/>
                  <a:pt x="2070" y="1023"/>
                  <a:pt x="2066" y="1027"/>
                </a:cubicBezTo>
                <a:cubicBezTo>
                  <a:pt x="2062" y="1031"/>
                  <a:pt x="2060" y="1037"/>
                  <a:pt x="2060" y="1048"/>
                </a:cubicBezTo>
                <a:cubicBezTo>
                  <a:pt x="2060" y="1058"/>
                  <a:pt x="2062" y="1065"/>
                  <a:pt x="2065" y="1069"/>
                </a:cubicBezTo>
                <a:cubicBezTo>
                  <a:pt x="2069" y="1073"/>
                  <a:pt x="2076" y="1074"/>
                  <a:pt x="2087" y="1074"/>
                </a:cubicBezTo>
                <a:cubicBezTo>
                  <a:pt x="2097" y="1074"/>
                  <a:pt x="2105" y="1073"/>
                  <a:pt x="2108" y="1069"/>
                </a:cubicBezTo>
                <a:cubicBezTo>
                  <a:pt x="2112" y="1065"/>
                  <a:pt x="2115" y="1058"/>
                  <a:pt x="2115" y="1047"/>
                </a:cubicBezTo>
                <a:cubicBezTo>
                  <a:pt x="2115" y="1037"/>
                  <a:pt x="2113" y="1030"/>
                  <a:pt x="2109" y="1027"/>
                </a:cubicBezTo>
                <a:close/>
                <a:moveTo>
                  <a:pt x="2376" y="1005"/>
                </a:moveTo>
                <a:cubicBezTo>
                  <a:pt x="2381" y="1005"/>
                  <a:pt x="2385" y="1005"/>
                  <a:pt x="2387" y="1006"/>
                </a:cubicBezTo>
                <a:cubicBezTo>
                  <a:pt x="2390" y="1006"/>
                  <a:pt x="2393" y="1007"/>
                  <a:pt x="2394" y="1007"/>
                </a:cubicBezTo>
                <a:cubicBezTo>
                  <a:pt x="2396" y="1008"/>
                  <a:pt x="2397" y="1009"/>
                  <a:pt x="2398" y="1010"/>
                </a:cubicBezTo>
                <a:cubicBezTo>
                  <a:pt x="2399" y="1011"/>
                  <a:pt x="2399" y="1012"/>
                  <a:pt x="2399" y="1013"/>
                </a:cubicBezTo>
                <a:cubicBezTo>
                  <a:pt x="2399" y="1371"/>
                  <a:pt x="2399" y="1371"/>
                  <a:pt x="2399" y="1371"/>
                </a:cubicBezTo>
                <a:cubicBezTo>
                  <a:pt x="2399" y="1373"/>
                  <a:pt x="2399" y="1374"/>
                  <a:pt x="2398" y="1375"/>
                </a:cubicBezTo>
                <a:cubicBezTo>
                  <a:pt x="2398" y="1376"/>
                  <a:pt x="2396" y="1377"/>
                  <a:pt x="2395" y="1378"/>
                </a:cubicBezTo>
                <a:cubicBezTo>
                  <a:pt x="2393" y="1378"/>
                  <a:pt x="2391" y="1379"/>
                  <a:pt x="2389" y="1379"/>
                </a:cubicBezTo>
                <a:cubicBezTo>
                  <a:pt x="2386" y="1380"/>
                  <a:pt x="2383" y="1380"/>
                  <a:pt x="2380" y="1380"/>
                </a:cubicBezTo>
                <a:cubicBezTo>
                  <a:pt x="2376" y="1380"/>
                  <a:pt x="2373" y="1380"/>
                  <a:pt x="2370" y="1379"/>
                </a:cubicBezTo>
                <a:cubicBezTo>
                  <a:pt x="2367" y="1379"/>
                  <a:pt x="2366" y="1378"/>
                  <a:pt x="2364" y="1378"/>
                </a:cubicBezTo>
                <a:cubicBezTo>
                  <a:pt x="2362" y="1377"/>
                  <a:pt x="2361" y="1376"/>
                  <a:pt x="2361" y="1375"/>
                </a:cubicBezTo>
                <a:cubicBezTo>
                  <a:pt x="2360" y="1374"/>
                  <a:pt x="2360" y="1373"/>
                  <a:pt x="2360" y="1371"/>
                </a:cubicBezTo>
                <a:cubicBezTo>
                  <a:pt x="2360" y="1339"/>
                  <a:pt x="2360" y="1339"/>
                  <a:pt x="2360" y="1339"/>
                </a:cubicBezTo>
                <a:cubicBezTo>
                  <a:pt x="2347" y="1353"/>
                  <a:pt x="2333" y="1364"/>
                  <a:pt x="2320" y="1372"/>
                </a:cubicBezTo>
                <a:cubicBezTo>
                  <a:pt x="2306" y="1379"/>
                  <a:pt x="2291" y="1383"/>
                  <a:pt x="2275" y="1383"/>
                </a:cubicBezTo>
                <a:cubicBezTo>
                  <a:pt x="2257" y="1383"/>
                  <a:pt x="2242" y="1380"/>
                  <a:pt x="2230" y="1373"/>
                </a:cubicBezTo>
                <a:cubicBezTo>
                  <a:pt x="2217" y="1366"/>
                  <a:pt x="2207" y="1356"/>
                  <a:pt x="2199" y="1345"/>
                </a:cubicBezTo>
                <a:cubicBezTo>
                  <a:pt x="2191" y="1333"/>
                  <a:pt x="2185" y="1319"/>
                  <a:pt x="2182" y="1303"/>
                </a:cubicBezTo>
                <a:cubicBezTo>
                  <a:pt x="2178" y="1288"/>
                  <a:pt x="2176" y="1271"/>
                  <a:pt x="2176" y="1253"/>
                </a:cubicBezTo>
                <a:cubicBezTo>
                  <a:pt x="2176" y="1233"/>
                  <a:pt x="2178" y="1214"/>
                  <a:pt x="2183" y="1197"/>
                </a:cubicBezTo>
                <a:cubicBezTo>
                  <a:pt x="2187" y="1180"/>
                  <a:pt x="2194" y="1166"/>
                  <a:pt x="2203" y="1154"/>
                </a:cubicBezTo>
                <a:cubicBezTo>
                  <a:pt x="2212" y="1142"/>
                  <a:pt x="2222" y="1133"/>
                  <a:pt x="2236" y="1127"/>
                </a:cubicBezTo>
                <a:cubicBezTo>
                  <a:pt x="2249" y="1121"/>
                  <a:pt x="2264" y="1117"/>
                  <a:pt x="2281" y="1117"/>
                </a:cubicBezTo>
                <a:cubicBezTo>
                  <a:pt x="2295" y="1117"/>
                  <a:pt x="2308" y="1121"/>
                  <a:pt x="2320" y="1127"/>
                </a:cubicBezTo>
                <a:cubicBezTo>
                  <a:pt x="2332" y="1133"/>
                  <a:pt x="2343" y="1142"/>
                  <a:pt x="2355" y="1154"/>
                </a:cubicBezTo>
                <a:cubicBezTo>
                  <a:pt x="2355" y="1013"/>
                  <a:pt x="2355" y="1013"/>
                  <a:pt x="2355" y="1013"/>
                </a:cubicBezTo>
                <a:cubicBezTo>
                  <a:pt x="2355" y="1012"/>
                  <a:pt x="2355" y="1011"/>
                  <a:pt x="2356" y="1010"/>
                </a:cubicBezTo>
                <a:cubicBezTo>
                  <a:pt x="2356" y="1009"/>
                  <a:pt x="2357" y="1008"/>
                  <a:pt x="2359" y="1007"/>
                </a:cubicBezTo>
                <a:cubicBezTo>
                  <a:pt x="2361" y="1007"/>
                  <a:pt x="2363" y="1006"/>
                  <a:pt x="2366" y="1006"/>
                </a:cubicBezTo>
                <a:cubicBezTo>
                  <a:pt x="2369" y="1005"/>
                  <a:pt x="2372" y="1005"/>
                  <a:pt x="2376" y="1005"/>
                </a:cubicBezTo>
                <a:close/>
                <a:moveTo>
                  <a:pt x="2355" y="1201"/>
                </a:moveTo>
                <a:cubicBezTo>
                  <a:pt x="2355" y="1201"/>
                  <a:pt x="2355" y="1201"/>
                  <a:pt x="2355" y="1201"/>
                </a:cubicBezTo>
                <a:cubicBezTo>
                  <a:pt x="2342" y="1186"/>
                  <a:pt x="2331" y="1175"/>
                  <a:pt x="2320" y="1167"/>
                </a:cubicBezTo>
                <a:cubicBezTo>
                  <a:pt x="2309" y="1159"/>
                  <a:pt x="2297" y="1155"/>
                  <a:pt x="2285" y="1155"/>
                </a:cubicBezTo>
                <a:cubicBezTo>
                  <a:pt x="2274" y="1155"/>
                  <a:pt x="2264" y="1158"/>
                  <a:pt x="2256" y="1163"/>
                </a:cubicBezTo>
                <a:cubicBezTo>
                  <a:pt x="2248" y="1169"/>
                  <a:pt x="2241" y="1175"/>
                  <a:pt x="2237" y="1184"/>
                </a:cubicBezTo>
                <a:cubicBezTo>
                  <a:pt x="2232" y="1193"/>
                  <a:pt x="2228" y="1203"/>
                  <a:pt x="2226" y="1214"/>
                </a:cubicBezTo>
                <a:cubicBezTo>
                  <a:pt x="2224" y="1225"/>
                  <a:pt x="2223" y="1236"/>
                  <a:pt x="2223" y="1248"/>
                </a:cubicBezTo>
                <a:cubicBezTo>
                  <a:pt x="2223" y="1260"/>
                  <a:pt x="2224" y="1272"/>
                  <a:pt x="2226" y="1283"/>
                </a:cubicBezTo>
                <a:cubicBezTo>
                  <a:pt x="2227" y="1295"/>
                  <a:pt x="2231" y="1305"/>
                  <a:pt x="2236" y="1315"/>
                </a:cubicBezTo>
                <a:cubicBezTo>
                  <a:pt x="2240" y="1324"/>
                  <a:pt x="2246" y="1331"/>
                  <a:pt x="2254" y="1336"/>
                </a:cubicBezTo>
                <a:cubicBezTo>
                  <a:pt x="2262" y="1342"/>
                  <a:pt x="2271" y="1345"/>
                  <a:pt x="2283" y="1345"/>
                </a:cubicBezTo>
                <a:cubicBezTo>
                  <a:pt x="2289" y="1345"/>
                  <a:pt x="2295" y="1344"/>
                  <a:pt x="2300" y="1343"/>
                </a:cubicBezTo>
                <a:cubicBezTo>
                  <a:pt x="2306" y="1341"/>
                  <a:pt x="2312" y="1338"/>
                  <a:pt x="2317" y="1335"/>
                </a:cubicBezTo>
                <a:cubicBezTo>
                  <a:pt x="2323" y="1331"/>
                  <a:pt x="2329" y="1326"/>
                  <a:pt x="2335" y="1320"/>
                </a:cubicBezTo>
                <a:cubicBezTo>
                  <a:pt x="2341" y="1314"/>
                  <a:pt x="2348" y="1307"/>
                  <a:pt x="2355" y="1298"/>
                </a:cubicBezTo>
                <a:lnTo>
                  <a:pt x="2355" y="1201"/>
                </a:lnTo>
                <a:close/>
                <a:moveTo>
                  <a:pt x="3314" y="1228"/>
                </a:moveTo>
                <a:cubicBezTo>
                  <a:pt x="3312" y="1230"/>
                  <a:pt x="3312" y="1235"/>
                  <a:pt x="3312" y="1242"/>
                </a:cubicBezTo>
                <a:cubicBezTo>
                  <a:pt x="3312" y="1249"/>
                  <a:pt x="3312" y="1254"/>
                  <a:pt x="3314" y="1257"/>
                </a:cubicBezTo>
                <a:cubicBezTo>
                  <a:pt x="3316" y="1259"/>
                  <a:pt x="3318" y="1261"/>
                  <a:pt x="3321" y="1261"/>
                </a:cubicBezTo>
                <a:cubicBezTo>
                  <a:pt x="3434" y="1261"/>
                  <a:pt x="3434" y="1261"/>
                  <a:pt x="3434" y="1261"/>
                </a:cubicBezTo>
                <a:cubicBezTo>
                  <a:pt x="3437" y="1261"/>
                  <a:pt x="3439" y="1259"/>
                  <a:pt x="3441" y="1257"/>
                </a:cubicBezTo>
                <a:cubicBezTo>
                  <a:pt x="3443" y="1254"/>
                  <a:pt x="3443" y="1249"/>
                  <a:pt x="3443" y="1242"/>
                </a:cubicBezTo>
                <a:cubicBezTo>
                  <a:pt x="3443" y="1239"/>
                  <a:pt x="3443" y="1236"/>
                  <a:pt x="3442" y="1233"/>
                </a:cubicBezTo>
                <a:cubicBezTo>
                  <a:pt x="3442" y="1231"/>
                  <a:pt x="3441" y="1229"/>
                  <a:pt x="3441" y="1228"/>
                </a:cubicBezTo>
                <a:cubicBezTo>
                  <a:pt x="3440" y="1226"/>
                  <a:pt x="3439" y="1225"/>
                  <a:pt x="3438" y="1224"/>
                </a:cubicBezTo>
                <a:cubicBezTo>
                  <a:pt x="3437" y="1224"/>
                  <a:pt x="3436" y="1224"/>
                  <a:pt x="3434" y="1224"/>
                </a:cubicBezTo>
                <a:cubicBezTo>
                  <a:pt x="3321" y="1224"/>
                  <a:pt x="3321" y="1224"/>
                  <a:pt x="3321" y="1224"/>
                </a:cubicBezTo>
                <a:cubicBezTo>
                  <a:pt x="3318" y="1224"/>
                  <a:pt x="3316" y="1225"/>
                  <a:pt x="3314" y="1228"/>
                </a:cubicBezTo>
                <a:close/>
                <a:moveTo>
                  <a:pt x="2105" y="1123"/>
                </a:moveTo>
                <a:cubicBezTo>
                  <a:pt x="2103" y="1122"/>
                  <a:pt x="2101" y="1122"/>
                  <a:pt x="2098" y="1121"/>
                </a:cubicBezTo>
                <a:cubicBezTo>
                  <a:pt x="2096" y="1121"/>
                  <a:pt x="2092" y="1121"/>
                  <a:pt x="2087" y="1121"/>
                </a:cubicBezTo>
                <a:cubicBezTo>
                  <a:pt x="2083" y="1121"/>
                  <a:pt x="2079" y="1121"/>
                  <a:pt x="2077" y="1121"/>
                </a:cubicBezTo>
                <a:cubicBezTo>
                  <a:pt x="2074" y="1122"/>
                  <a:pt x="2072" y="1122"/>
                  <a:pt x="2070" y="1123"/>
                </a:cubicBezTo>
                <a:cubicBezTo>
                  <a:pt x="2068" y="1123"/>
                  <a:pt x="2067" y="1124"/>
                  <a:pt x="2067" y="1126"/>
                </a:cubicBezTo>
                <a:cubicBezTo>
                  <a:pt x="2066" y="1127"/>
                  <a:pt x="2065" y="1128"/>
                  <a:pt x="2065" y="1129"/>
                </a:cubicBezTo>
                <a:cubicBezTo>
                  <a:pt x="2065" y="1371"/>
                  <a:pt x="2065" y="1371"/>
                  <a:pt x="2065" y="1371"/>
                </a:cubicBezTo>
                <a:cubicBezTo>
                  <a:pt x="2065" y="1372"/>
                  <a:pt x="2066" y="1373"/>
                  <a:pt x="2067" y="1374"/>
                </a:cubicBezTo>
                <a:cubicBezTo>
                  <a:pt x="2067" y="1375"/>
                  <a:pt x="2068" y="1377"/>
                  <a:pt x="2070" y="1377"/>
                </a:cubicBezTo>
                <a:cubicBezTo>
                  <a:pt x="2072" y="1378"/>
                  <a:pt x="2074" y="1378"/>
                  <a:pt x="2077" y="1379"/>
                </a:cubicBezTo>
                <a:cubicBezTo>
                  <a:pt x="2079" y="1379"/>
                  <a:pt x="2083" y="1379"/>
                  <a:pt x="2087" y="1379"/>
                </a:cubicBezTo>
                <a:cubicBezTo>
                  <a:pt x="2092" y="1379"/>
                  <a:pt x="2096" y="1379"/>
                  <a:pt x="2098" y="1379"/>
                </a:cubicBezTo>
                <a:cubicBezTo>
                  <a:pt x="2101" y="1378"/>
                  <a:pt x="2103" y="1378"/>
                  <a:pt x="2105" y="1377"/>
                </a:cubicBezTo>
                <a:cubicBezTo>
                  <a:pt x="2107" y="1376"/>
                  <a:pt x="2108" y="1375"/>
                  <a:pt x="2108" y="1374"/>
                </a:cubicBezTo>
                <a:cubicBezTo>
                  <a:pt x="2109" y="1374"/>
                  <a:pt x="2110" y="1373"/>
                  <a:pt x="2110" y="1371"/>
                </a:cubicBezTo>
                <a:cubicBezTo>
                  <a:pt x="2110" y="1129"/>
                  <a:pt x="2110" y="1129"/>
                  <a:pt x="2110" y="1129"/>
                </a:cubicBezTo>
                <a:cubicBezTo>
                  <a:pt x="2110" y="1128"/>
                  <a:pt x="2109" y="1127"/>
                  <a:pt x="2108" y="1126"/>
                </a:cubicBezTo>
                <a:cubicBezTo>
                  <a:pt x="2108" y="1124"/>
                  <a:pt x="2107" y="1123"/>
                  <a:pt x="2105" y="1123"/>
                </a:cubicBezTo>
                <a:close/>
                <a:moveTo>
                  <a:pt x="1932" y="1375"/>
                </a:moveTo>
                <a:cubicBezTo>
                  <a:pt x="1933" y="1376"/>
                  <a:pt x="1934" y="1377"/>
                  <a:pt x="1936" y="1378"/>
                </a:cubicBezTo>
                <a:cubicBezTo>
                  <a:pt x="1938" y="1378"/>
                  <a:pt x="1940" y="1379"/>
                  <a:pt x="1943" y="1379"/>
                </a:cubicBezTo>
                <a:cubicBezTo>
                  <a:pt x="1947" y="1380"/>
                  <a:pt x="1950" y="1380"/>
                  <a:pt x="1954" y="1380"/>
                </a:cubicBezTo>
                <a:cubicBezTo>
                  <a:pt x="1959" y="1380"/>
                  <a:pt x="1963" y="1380"/>
                  <a:pt x="1966" y="1379"/>
                </a:cubicBezTo>
                <a:cubicBezTo>
                  <a:pt x="1968" y="1379"/>
                  <a:pt x="1971" y="1378"/>
                  <a:pt x="1973" y="1378"/>
                </a:cubicBezTo>
                <a:cubicBezTo>
                  <a:pt x="1975" y="1377"/>
                  <a:pt x="1976" y="1376"/>
                  <a:pt x="1977" y="1375"/>
                </a:cubicBezTo>
                <a:cubicBezTo>
                  <a:pt x="1977" y="1374"/>
                  <a:pt x="1978" y="1373"/>
                  <a:pt x="1978" y="1371"/>
                </a:cubicBezTo>
                <a:cubicBezTo>
                  <a:pt x="1977" y="1371"/>
                  <a:pt x="1977" y="1371"/>
                  <a:pt x="1977" y="1371"/>
                </a:cubicBezTo>
                <a:cubicBezTo>
                  <a:pt x="1977" y="1051"/>
                  <a:pt x="1977" y="1051"/>
                  <a:pt x="1977" y="1051"/>
                </a:cubicBezTo>
                <a:cubicBezTo>
                  <a:pt x="1977" y="1047"/>
                  <a:pt x="1977" y="1044"/>
                  <a:pt x="1976" y="1041"/>
                </a:cubicBezTo>
                <a:cubicBezTo>
                  <a:pt x="1975" y="1039"/>
                  <a:pt x="1973" y="1036"/>
                  <a:pt x="1971" y="1035"/>
                </a:cubicBezTo>
                <a:cubicBezTo>
                  <a:pt x="1969" y="1033"/>
                  <a:pt x="1967" y="1031"/>
                  <a:pt x="1965" y="1031"/>
                </a:cubicBezTo>
                <a:cubicBezTo>
                  <a:pt x="1963" y="1030"/>
                  <a:pt x="1960" y="1030"/>
                  <a:pt x="1957" y="1030"/>
                </a:cubicBezTo>
                <a:cubicBezTo>
                  <a:pt x="1928" y="1030"/>
                  <a:pt x="1928" y="1030"/>
                  <a:pt x="1928" y="1030"/>
                </a:cubicBezTo>
                <a:cubicBezTo>
                  <a:pt x="1923" y="1030"/>
                  <a:pt x="1919" y="1030"/>
                  <a:pt x="1915" y="1031"/>
                </a:cubicBezTo>
                <a:cubicBezTo>
                  <a:pt x="1912" y="1032"/>
                  <a:pt x="1909" y="1034"/>
                  <a:pt x="1906" y="1036"/>
                </a:cubicBezTo>
                <a:cubicBezTo>
                  <a:pt x="1903" y="1039"/>
                  <a:pt x="1900" y="1041"/>
                  <a:pt x="1898" y="1045"/>
                </a:cubicBezTo>
                <a:cubicBezTo>
                  <a:pt x="1896" y="1049"/>
                  <a:pt x="1894" y="1054"/>
                  <a:pt x="1891" y="1059"/>
                </a:cubicBezTo>
                <a:cubicBezTo>
                  <a:pt x="1788" y="1310"/>
                  <a:pt x="1788" y="1310"/>
                  <a:pt x="1788" y="1310"/>
                </a:cubicBezTo>
                <a:cubicBezTo>
                  <a:pt x="1786" y="1310"/>
                  <a:pt x="1786" y="1310"/>
                  <a:pt x="1786" y="1310"/>
                </a:cubicBezTo>
                <a:cubicBezTo>
                  <a:pt x="1687" y="1058"/>
                  <a:pt x="1687" y="1058"/>
                  <a:pt x="1687" y="1058"/>
                </a:cubicBezTo>
                <a:cubicBezTo>
                  <a:pt x="1685" y="1053"/>
                  <a:pt x="1684" y="1049"/>
                  <a:pt x="1682" y="1045"/>
                </a:cubicBezTo>
                <a:cubicBezTo>
                  <a:pt x="1679" y="1042"/>
                  <a:pt x="1676" y="1039"/>
                  <a:pt x="1673" y="1036"/>
                </a:cubicBezTo>
                <a:cubicBezTo>
                  <a:pt x="1670" y="1034"/>
                  <a:pt x="1666" y="1032"/>
                  <a:pt x="1661" y="1031"/>
                </a:cubicBezTo>
                <a:cubicBezTo>
                  <a:pt x="1658" y="1030"/>
                  <a:pt x="1652" y="1030"/>
                  <a:pt x="1646" y="1030"/>
                </a:cubicBezTo>
                <a:cubicBezTo>
                  <a:pt x="1618" y="1030"/>
                  <a:pt x="1618" y="1030"/>
                  <a:pt x="1618" y="1030"/>
                </a:cubicBezTo>
                <a:cubicBezTo>
                  <a:pt x="1613" y="1030"/>
                  <a:pt x="1608" y="1031"/>
                  <a:pt x="1605" y="1035"/>
                </a:cubicBezTo>
                <a:cubicBezTo>
                  <a:pt x="1601" y="1038"/>
                  <a:pt x="1598" y="1043"/>
                  <a:pt x="1598" y="1051"/>
                </a:cubicBezTo>
                <a:cubicBezTo>
                  <a:pt x="1598" y="1371"/>
                  <a:pt x="1598" y="1371"/>
                  <a:pt x="1598" y="1371"/>
                </a:cubicBezTo>
                <a:cubicBezTo>
                  <a:pt x="1598" y="1373"/>
                  <a:pt x="1599" y="1374"/>
                  <a:pt x="1599" y="1375"/>
                </a:cubicBezTo>
                <a:cubicBezTo>
                  <a:pt x="1600" y="1376"/>
                  <a:pt x="1601" y="1377"/>
                  <a:pt x="1603" y="1378"/>
                </a:cubicBezTo>
                <a:cubicBezTo>
                  <a:pt x="1605" y="1378"/>
                  <a:pt x="1607" y="1379"/>
                  <a:pt x="1610" y="1379"/>
                </a:cubicBezTo>
                <a:cubicBezTo>
                  <a:pt x="1613" y="1380"/>
                  <a:pt x="1617" y="1380"/>
                  <a:pt x="1621" y="1380"/>
                </a:cubicBezTo>
                <a:cubicBezTo>
                  <a:pt x="1626" y="1380"/>
                  <a:pt x="1630" y="1380"/>
                  <a:pt x="1632" y="1379"/>
                </a:cubicBezTo>
                <a:cubicBezTo>
                  <a:pt x="1635" y="1379"/>
                  <a:pt x="1638" y="1378"/>
                  <a:pt x="1640" y="1378"/>
                </a:cubicBezTo>
                <a:cubicBezTo>
                  <a:pt x="1641" y="1377"/>
                  <a:pt x="1643" y="1376"/>
                  <a:pt x="1644" y="1375"/>
                </a:cubicBezTo>
                <a:cubicBezTo>
                  <a:pt x="1644" y="1374"/>
                  <a:pt x="1645" y="1373"/>
                  <a:pt x="1645" y="1371"/>
                </a:cubicBezTo>
                <a:cubicBezTo>
                  <a:pt x="1645" y="1068"/>
                  <a:pt x="1645" y="1068"/>
                  <a:pt x="1645" y="1068"/>
                </a:cubicBezTo>
                <a:cubicBezTo>
                  <a:pt x="1645" y="1068"/>
                  <a:pt x="1645" y="1068"/>
                  <a:pt x="1645" y="1068"/>
                </a:cubicBezTo>
                <a:cubicBezTo>
                  <a:pt x="1762" y="1373"/>
                  <a:pt x="1762" y="1373"/>
                  <a:pt x="1762" y="1373"/>
                </a:cubicBezTo>
                <a:cubicBezTo>
                  <a:pt x="1763" y="1374"/>
                  <a:pt x="1764" y="1374"/>
                  <a:pt x="1765" y="1375"/>
                </a:cubicBezTo>
                <a:cubicBezTo>
                  <a:pt x="1765" y="1376"/>
                  <a:pt x="1767" y="1377"/>
                  <a:pt x="1769" y="1378"/>
                </a:cubicBezTo>
                <a:cubicBezTo>
                  <a:pt x="1770" y="1378"/>
                  <a:pt x="1772" y="1379"/>
                  <a:pt x="1775" y="1379"/>
                </a:cubicBezTo>
                <a:cubicBezTo>
                  <a:pt x="1778" y="1380"/>
                  <a:pt x="1781" y="1380"/>
                  <a:pt x="1785" y="1380"/>
                </a:cubicBezTo>
                <a:cubicBezTo>
                  <a:pt x="1789" y="1380"/>
                  <a:pt x="1791" y="1379"/>
                  <a:pt x="1794" y="1379"/>
                </a:cubicBezTo>
                <a:cubicBezTo>
                  <a:pt x="1797" y="1379"/>
                  <a:pt x="1799" y="1379"/>
                  <a:pt x="1801" y="1378"/>
                </a:cubicBezTo>
                <a:cubicBezTo>
                  <a:pt x="1803" y="1378"/>
                  <a:pt x="1804" y="1377"/>
                  <a:pt x="1805" y="1376"/>
                </a:cubicBezTo>
                <a:cubicBezTo>
                  <a:pt x="1807" y="1375"/>
                  <a:pt x="1807" y="1374"/>
                  <a:pt x="1808" y="1373"/>
                </a:cubicBezTo>
                <a:cubicBezTo>
                  <a:pt x="1930" y="1068"/>
                  <a:pt x="1930" y="1068"/>
                  <a:pt x="1930" y="1068"/>
                </a:cubicBezTo>
                <a:cubicBezTo>
                  <a:pt x="1931" y="1068"/>
                  <a:pt x="1931" y="1068"/>
                  <a:pt x="1931" y="1068"/>
                </a:cubicBezTo>
                <a:cubicBezTo>
                  <a:pt x="1931" y="1371"/>
                  <a:pt x="1931" y="1371"/>
                  <a:pt x="1931" y="1371"/>
                </a:cubicBezTo>
                <a:cubicBezTo>
                  <a:pt x="1931" y="1373"/>
                  <a:pt x="1932" y="1374"/>
                  <a:pt x="1932" y="1375"/>
                </a:cubicBezTo>
                <a:close/>
                <a:moveTo>
                  <a:pt x="1724" y="697"/>
                </a:moveTo>
                <a:cubicBezTo>
                  <a:pt x="1726" y="701"/>
                  <a:pt x="1727" y="704"/>
                  <a:pt x="1728" y="706"/>
                </a:cubicBezTo>
                <a:cubicBezTo>
                  <a:pt x="1729" y="709"/>
                  <a:pt x="1731" y="711"/>
                  <a:pt x="1733" y="712"/>
                </a:cubicBezTo>
                <a:cubicBezTo>
                  <a:pt x="1735" y="714"/>
                  <a:pt x="1738" y="715"/>
                  <a:pt x="1741" y="716"/>
                </a:cubicBezTo>
                <a:cubicBezTo>
                  <a:pt x="1744" y="717"/>
                  <a:pt x="1748" y="718"/>
                  <a:pt x="1754" y="718"/>
                </a:cubicBezTo>
                <a:cubicBezTo>
                  <a:pt x="1760" y="719"/>
                  <a:pt x="1766" y="719"/>
                  <a:pt x="1774" y="719"/>
                </a:cubicBezTo>
                <a:cubicBezTo>
                  <a:pt x="1781" y="719"/>
                  <a:pt x="1791" y="719"/>
                  <a:pt x="1802" y="719"/>
                </a:cubicBezTo>
                <a:cubicBezTo>
                  <a:pt x="1815" y="719"/>
                  <a:pt x="1826" y="719"/>
                  <a:pt x="1834" y="719"/>
                </a:cubicBezTo>
                <a:cubicBezTo>
                  <a:pt x="1842" y="718"/>
                  <a:pt x="1849" y="718"/>
                  <a:pt x="1854" y="716"/>
                </a:cubicBezTo>
                <a:cubicBezTo>
                  <a:pt x="1859" y="714"/>
                  <a:pt x="1862" y="712"/>
                  <a:pt x="1865" y="709"/>
                </a:cubicBezTo>
                <a:cubicBezTo>
                  <a:pt x="1866" y="707"/>
                  <a:pt x="1868" y="703"/>
                  <a:pt x="1870" y="698"/>
                </a:cubicBezTo>
                <a:cubicBezTo>
                  <a:pt x="2027" y="235"/>
                  <a:pt x="2027" y="235"/>
                  <a:pt x="2027" y="235"/>
                </a:cubicBezTo>
                <a:cubicBezTo>
                  <a:pt x="2030" y="225"/>
                  <a:pt x="2032" y="217"/>
                  <a:pt x="2033" y="212"/>
                </a:cubicBezTo>
                <a:cubicBezTo>
                  <a:pt x="2034" y="206"/>
                  <a:pt x="2033" y="202"/>
                  <a:pt x="2031" y="199"/>
                </a:cubicBezTo>
                <a:cubicBezTo>
                  <a:pt x="2029" y="196"/>
                  <a:pt x="2024" y="194"/>
                  <a:pt x="2017" y="193"/>
                </a:cubicBezTo>
                <a:cubicBezTo>
                  <a:pt x="2010" y="193"/>
                  <a:pt x="2000" y="192"/>
                  <a:pt x="1988" y="192"/>
                </a:cubicBezTo>
                <a:cubicBezTo>
                  <a:pt x="1975" y="192"/>
                  <a:pt x="1965" y="192"/>
                  <a:pt x="1958" y="193"/>
                </a:cubicBezTo>
                <a:cubicBezTo>
                  <a:pt x="1951" y="193"/>
                  <a:pt x="1945" y="195"/>
                  <a:pt x="1941" y="196"/>
                </a:cubicBezTo>
                <a:cubicBezTo>
                  <a:pt x="1937" y="198"/>
                  <a:pt x="1934" y="200"/>
                  <a:pt x="1933" y="203"/>
                </a:cubicBezTo>
                <a:cubicBezTo>
                  <a:pt x="1931" y="206"/>
                  <a:pt x="1930" y="210"/>
                  <a:pt x="1929" y="214"/>
                </a:cubicBezTo>
                <a:cubicBezTo>
                  <a:pt x="1804" y="615"/>
                  <a:pt x="1804" y="615"/>
                  <a:pt x="1804" y="615"/>
                </a:cubicBezTo>
                <a:cubicBezTo>
                  <a:pt x="1804" y="615"/>
                  <a:pt x="1804" y="615"/>
                  <a:pt x="1804" y="615"/>
                </a:cubicBezTo>
                <a:cubicBezTo>
                  <a:pt x="1676" y="212"/>
                  <a:pt x="1676" y="212"/>
                  <a:pt x="1676" y="212"/>
                </a:cubicBezTo>
                <a:cubicBezTo>
                  <a:pt x="1675" y="208"/>
                  <a:pt x="1674" y="205"/>
                  <a:pt x="1672" y="202"/>
                </a:cubicBezTo>
                <a:cubicBezTo>
                  <a:pt x="1670" y="199"/>
                  <a:pt x="1668" y="197"/>
                  <a:pt x="1664" y="196"/>
                </a:cubicBezTo>
                <a:cubicBezTo>
                  <a:pt x="1660" y="195"/>
                  <a:pt x="1655" y="193"/>
                  <a:pt x="1648" y="193"/>
                </a:cubicBezTo>
                <a:cubicBezTo>
                  <a:pt x="1641" y="193"/>
                  <a:pt x="1631" y="192"/>
                  <a:pt x="1619" y="192"/>
                </a:cubicBezTo>
                <a:cubicBezTo>
                  <a:pt x="1605" y="192"/>
                  <a:pt x="1593" y="193"/>
                  <a:pt x="1585" y="193"/>
                </a:cubicBezTo>
                <a:cubicBezTo>
                  <a:pt x="1577" y="194"/>
                  <a:pt x="1571" y="196"/>
                  <a:pt x="1568" y="198"/>
                </a:cubicBezTo>
                <a:cubicBezTo>
                  <a:pt x="1564" y="201"/>
                  <a:pt x="1563" y="206"/>
                  <a:pt x="1564" y="211"/>
                </a:cubicBezTo>
                <a:cubicBezTo>
                  <a:pt x="1564" y="217"/>
                  <a:pt x="1566" y="225"/>
                  <a:pt x="1569" y="234"/>
                </a:cubicBezTo>
                <a:lnTo>
                  <a:pt x="1724" y="697"/>
                </a:lnTo>
                <a:close/>
                <a:moveTo>
                  <a:pt x="2029" y="526"/>
                </a:moveTo>
                <a:cubicBezTo>
                  <a:pt x="2029" y="495"/>
                  <a:pt x="2033" y="466"/>
                  <a:pt x="2041" y="440"/>
                </a:cubicBezTo>
                <a:cubicBezTo>
                  <a:pt x="2049" y="414"/>
                  <a:pt x="2062" y="393"/>
                  <a:pt x="2077" y="375"/>
                </a:cubicBezTo>
                <a:cubicBezTo>
                  <a:pt x="2093" y="357"/>
                  <a:pt x="2112" y="343"/>
                  <a:pt x="2135" y="334"/>
                </a:cubicBezTo>
                <a:cubicBezTo>
                  <a:pt x="2158" y="325"/>
                  <a:pt x="2184" y="320"/>
                  <a:pt x="2212" y="320"/>
                </a:cubicBezTo>
                <a:cubicBezTo>
                  <a:pt x="2242" y="320"/>
                  <a:pt x="2268" y="325"/>
                  <a:pt x="2290" y="333"/>
                </a:cubicBezTo>
                <a:cubicBezTo>
                  <a:pt x="2311" y="342"/>
                  <a:pt x="2329" y="355"/>
                  <a:pt x="2342" y="370"/>
                </a:cubicBezTo>
                <a:cubicBezTo>
                  <a:pt x="2356" y="386"/>
                  <a:pt x="2366" y="405"/>
                  <a:pt x="2372" y="426"/>
                </a:cubicBezTo>
                <a:cubicBezTo>
                  <a:pt x="2379" y="448"/>
                  <a:pt x="2382" y="471"/>
                  <a:pt x="2382" y="496"/>
                </a:cubicBezTo>
                <a:cubicBezTo>
                  <a:pt x="2382" y="513"/>
                  <a:pt x="2382" y="513"/>
                  <a:pt x="2382" y="513"/>
                </a:cubicBezTo>
                <a:cubicBezTo>
                  <a:pt x="2383" y="513"/>
                  <a:pt x="2383" y="513"/>
                  <a:pt x="2383" y="513"/>
                </a:cubicBezTo>
                <a:cubicBezTo>
                  <a:pt x="2383" y="525"/>
                  <a:pt x="2380" y="535"/>
                  <a:pt x="2375" y="540"/>
                </a:cubicBezTo>
                <a:cubicBezTo>
                  <a:pt x="2369" y="547"/>
                  <a:pt x="2361" y="549"/>
                  <a:pt x="2352" y="549"/>
                </a:cubicBezTo>
                <a:cubicBezTo>
                  <a:pt x="2132" y="549"/>
                  <a:pt x="2132" y="549"/>
                  <a:pt x="2132" y="549"/>
                </a:cubicBezTo>
                <a:cubicBezTo>
                  <a:pt x="2132" y="565"/>
                  <a:pt x="2134" y="578"/>
                  <a:pt x="2138" y="591"/>
                </a:cubicBezTo>
                <a:cubicBezTo>
                  <a:pt x="2141" y="603"/>
                  <a:pt x="2148" y="615"/>
                  <a:pt x="2155" y="623"/>
                </a:cubicBezTo>
                <a:cubicBezTo>
                  <a:pt x="2163" y="632"/>
                  <a:pt x="2174" y="639"/>
                  <a:pt x="2186" y="643"/>
                </a:cubicBezTo>
                <a:cubicBezTo>
                  <a:pt x="2198" y="648"/>
                  <a:pt x="2213" y="650"/>
                  <a:pt x="2231" y="650"/>
                </a:cubicBezTo>
                <a:cubicBezTo>
                  <a:pt x="2249" y="650"/>
                  <a:pt x="2265" y="649"/>
                  <a:pt x="2278" y="646"/>
                </a:cubicBezTo>
                <a:cubicBezTo>
                  <a:pt x="2292" y="643"/>
                  <a:pt x="2303" y="640"/>
                  <a:pt x="2313" y="637"/>
                </a:cubicBezTo>
                <a:cubicBezTo>
                  <a:pt x="2323" y="634"/>
                  <a:pt x="2331" y="631"/>
                  <a:pt x="2338" y="629"/>
                </a:cubicBezTo>
                <a:cubicBezTo>
                  <a:pt x="2345" y="626"/>
                  <a:pt x="2350" y="625"/>
                  <a:pt x="2353" y="625"/>
                </a:cubicBezTo>
                <a:cubicBezTo>
                  <a:pt x="2356" y="625"/>
                  <a:pt x="2358" y="626"/>
                  <a:pt x="2360" y="627"/>
                </a:cubicBezTo>
                <a:cubicBezTo>
                  <a:pt x="2361" y="628"/>
                  <a:pt x="2362" y="630"/>
                  <a:pt x="2363" y="632"/>
                </a:cubicBezTo>
                <a:cubicBezTo>
                  <a:pt x="2365" y="634"/>
                  <a:pt x="2365" y="638"/>
                  <a:pt x="2366" y="642"/>
                </a:cubicBezTo>
                <a:cubicBezTo>
                  <a:pt x="2366" y="646"/>
                  <a:pt x="2366" y="652"/>
                  <a:pt x="2366" y="659"/>
                </a:cubicBezTo>
                <a:cubicBezTo>
                  <a:pt x="2366" y="665"/>
                  <a:pt x="2366" y="670"/>
                  <a:pt x="2366" y="674"/>
                </a:cubicBezTo>
                <a:cubicBezTo>
                  <a:pt x="2365" y="678"/>
                  <a:pt x="2365" y="682"/>
                  <a:pt x="2365" y="684"/>
                </a:cubicBezTo>
                <a:cubicBezTo>
                  <a:pt x="2364" y="687"/>
                  <a:pt x="2363" y="690"/>
                  <a:pt x="2362" y="692"/>
                </a:cubicBezTo>
                <a:cubicBezTo>
                  <a:pt x="2361" y="694"/>
                  <a:pt x="2360" y="695"/>
                  <a:pt x="2358" y="697"/>
                </a:cubicBezTo>
                <a:cubicBezTo>
                  <a:pt x="2356" y="699"/>
                  <a:pt x="2351" y="702"/>
                  <a:pt x="2343" y="705"/>
                </a:cubicBezTo>
                <a:cubicBezTo>
                  <a:pt x="2336" y="708"/>
                  <a:pt x="2326" y="711"/>
                  <a:pt x="2313" y="714"/>
                </a:cubicBezTo>
                <a:cubicBezTo>
                  <a:pt x="2301" y="717"/>
                  <a:pt x="2288" y="720"/>
                  <a:pt x="2271" y="722"/>
                </a:cubicBezTo>
                <a:cubicBezTo>
                  <a:pt x="2256" y="724"/>
                  <a:pt x="2239" y="726"/>
                  <a:pt x="2221" y="726"/>
                </a:cubicBezTo>
                <a:cubicBezTo>
                  <a:pt x="2189" y="726"/>
                  <a:pt x="2161" y="722"/>
                  <a:pt x="2137" y="713"/>
                </a:cubicBezTo>
                <a:cubicBezTo>
                  <a:pt x="2113" y="706"/>
                  <a:pt x="2093" y="693"/>
                  <a:pt x="2077" y="677"/>
                </a:cubicBezTo>
                <a:cubicBezTo>
                  <a:pt x="2060" y="660"/>
                  <a:pt x="2049" y="639"/>
                  <a:pt x="2040" y="615"/>
                </a:cubicBezTo>
                <a:cubicBezTo>
                  <a:pt x="2033" y="589"/>
                  <a:pt x="2029" y="560"/>
                  <a:pt x="2029" y="526"/>
                </a:cubicBezTo>
                <a:close/>
                <a:moveTo>
                  <a:pt x="2132" y="484"/>
                </a:moveTo>
                <a:cubicBezTo>
                  <a:pt x="2284" y="484"/>
                  <a:pt x="2284" y="484"/>
                  <a:pt x="2284" y="484"/>
                </a:cubicBezTo>
                <a:cubicBezTo>
                  <a:pt x="2285" y="456"/>
                  <a:pt x="2279" y="433"/>
                  <a:pt x="2267" y="417"/>
                </a:cubicBezTo>
                <a:cubicBezTo>
                  <a:pt x="2255" y="401"/>
                  <a:pt x="2236" y="393"/>
                  <a:pt x="2210" y="393"/>
                </a:cubicBezTo>
                <a:cubicBezTo>
                  <a:pt x="2197" y="393"/>
                  <a:pt x="2186" y="395"/>
                  <a:pt x="2177" y="400"/>
                </a:cubicBezTo>
                <a:cubicBezTo>
                  <a:pt x="2167" y="405"/>
                  <a:pt x="2159" y="411"/>
                  <a:pt x="2153" y="419"/>
                </a:cubicBezTo>
                <a:cubicBezTo>
                  <a:pt x="2146" y="428"/>
                  <a:pt x="2141" y="437"/>
                  <a:pt x="2138" y="448"/>
                </a:cubicBezTo>
                <a:cubicBezTo>
                  <a:pt x="2135" y="460"/>
                  <a:pt x="2132" y="471"/>
                  <a:pt x="2132" y="484"/>
                </a:cubicBezTo>
                <a:close/>
                <a:moveTo>
                  <a:pt x="3211" y="1375"/>
                </a:moveTo>
                <a:cubicBezTo>
                  <a:pt x="3211" y="1376"/>
                  <a:pt x="3212" y="1377"/>
                  <a:pt x="3214" y="1378"/>
                </a:cubicBezTo>
                <a:cubicBezTo>
                  <a:pt x="3216" y="1378"/>
                  <a:pt x="3218" y="1379"/>
                  <a:pt x="3221" y="1379"/>
                </a:cubicBezTo>
                <a:cubicBezTo>
                  <a:pt x="3223" y="1380"/>
                  <a:pt x="3227" y="1380"/>
                  <a:pt x="3232" y="1380"/>
                </a:cubicBezTo>
                <a:cubicBezTo>
                  <a:pt x="3236" y="1380"/>
                  <a:pt x="3240" y="1380"/>
                  <a:pt x="3242" y="1379"/>
                </a:cubicBezTo>
                <a:cubicBezTo>
                  <a:pt x="3245" y="1379"/>
                  <a:pt x="3247" y="1378"/>
                  <a:pt x="3249" y="1378"/>
                </a:cubicBezTo>
                <a:cubicBezTo>
                  <a:pt x="3251" y="1377"/>
                  <a:pt x="3252" y="1376"/>
                  <a:pt x="3253" y="1375"/>
                </a:cubicBezTo>
                <a:cubicBezTo>
                  <a:pt x="3253" y="1374"/>
                  <a:pt x="3254" y="1373"/>
                  <a:pt x="3254" y="1371"/>
                </a:cubicBezTo>
                <a:cubicBezTo>
                  <a:pt x="3254" y="1371"/>
                  <a:pt x="3254" y="1371"/>
                  <a:pt x="3254" y="1371"/>
                </a:cubicBezTo>
                <a:cubicBezTo>
                  <a:pt x="3254" y="1223"/>
                  <a:pt x="3254" y="1223"/>
                  <a:pt x="3254" y="1223"/>
                </a:cubicBezTo>
                <a:cubicBezTo>
                  <a:pt x="3254" y="1205"/>
                  <a:pt x="3253" y="1191"/>
                  <a:pt x="3250" y="1179"/>
                </a:cubicBezTo>
                <a:cubicBezTo>
                  <a:pt x="3247" y="1166"/>
                  <a:pt x="3242" y="1155"/>
                  <a:pt x="3235" y="1146"/>
                </a:cubicBezTo>
                <a:cubicBezTo>
                  <a:pt x="3229" y="1137"/>
                  <a:pt x="3220" y="1130"/>
                  <a:pt x="3208" y="1124"/>
                </a:cubicBezTo>
                <a:cubicBezTo>
                  <a:pt x="3197" y="1119"/>
                  <a:pt x="3184" y="1116"/>
                  <a:pt x="3168" y="1116"/>
                </a:cubicBezTo>
                <a:cubicBezTo>
                  <a:pt x="3154" y="1116"/>
                  <a:pt x="3140" y="1119"/>
                  <a:pt x="3126" y="1127"/>
                </a:cubicBezTo>
                <a:cubicBezTo>
                  <a:pt x="3113" y="1134"/>
                  <a:pt x="3099" y="1145"/>
                  <a:pt x="3086" y="1160"/>
                </a:cubicBezTo>
                <a:cubicBezTo>
                  <a:pt x="3086" y="1128"/>
                  <a:pt x="3086" y="1128"/>
                  <a:pt x="3086" y="1128"/>
                </a:cubicBezTo>
                <a:cubicBezTo>
                  <a:pt x="3086" y="1127"/>
                  <a:pt x="3085" y="1126"/>
                  <a:pt x="3085" y="1125"/>
                </a:cubicBezTo>
                <a:cubicBezTo>
                  <a:pt x="3083" y="1124"/>
                  <a:pt x="3083" y="1123"/>
                  <a:pt x="3081" y="1122"/>
                </a:cubicBezTo>
                <a:cubicBezTo>
                  <a:pt x="3080" y="1121"/>
                  <a:pt x="3078" y="1121"/>
                  <a:pt x="3075" y="1121"/>
                </a:cubicBezTo>
                <a:cubicBezTo>
                  <a:pt x="3072" y="1120"/>
                  <a:pt x="3069" y="1120"/>
                  <a:pt x="3065" y="1120"/>
                </a:cubicBezTo>
                <a:cubicBezTo>
                  <a:pt x="3061" y="1120"/>
                  <a:pt x="3058" y="1120"/>
                  <a:pt x="3055" y="1121"/>
                </a:cubicBezTo>
                <a:cubicBezTo>
                  <a:pt x="3053" y="1121"/>
                  <a:pt x="3050" y="1122"/>
                  <a:pt x="3049" y="1122"/>
                </a:cubicBezTo>
                <a:cubicBezTo>
                  <a:pt x="3047" y="1123"/>
                  <a:pt x="3046" y="1124"/>
                  <a:pt x="3045" y="1125"/>
                </a:cubicBezTo>
                <a:cubicBezTo>
                  <a:pt x="3045" y="1126"/>
                  <a:pt x="3045" y="1127"/>
                  <a:pt x="3045" y="1128"/>
                </a:cubicBezTo>
                <a:cubicBezTo>
                  <a:pt x="3045" y="1370"/>
                  <a:pt x="3045" y="1370"/>
                  <a:pt x="3045" y="1370"/>
                </a:cubicBezTo>
                <a:cubicBezTo>
                  <a:pt x="3045" y="1372"/>
                  <a:pt x="3045" y="1373"/>
                  <a:pt x="3046" y="1374"/>
                </a:cubicBezTo>
                <a:cubicBezTo>
                  <a:pt x="3047" y="1375"/>
                  <a:pt x="3048" y="1377"/>
                  <a:pt x="3049" y="1377"/>
                </a:cubicBezTo>
                <a:cubicBezTo>
                  <a:pt x="3051" y="1378"/>
                  <a:pt x="3053" y="1378"/>
                  <a:pt x="3056" y="1379"/>
                </a:cubicBezTo>
                <a:cubicBezTo>
                  <a:pt x="3059" y="1379"/>
                  <a:pt x="3062" y="1379"/>
                  <a:pt x="3067" y="1379"/>
                </a:cubicBezTo>
                <a:cubicBezTo>
                  <a:pt x="3071" y="1379"/>
                  <a:pt x="3075" y="1379"/>
                  <a:pt x="3078" y="1379"/>
                </a:cubicBezTo>
                <a:cubicBezTo>
                  <a:pt x="3081" y="1378"/>
                  <a:pt x="3083" y="1378"/>
                  <a:pt x="3085" y="1377"/>
                </a:cubicBezTo>
                <a:cubicBezTo>
                  <a:pt x="3086" y="1376"/>
                  <a:pt x="3087" y="1375"/>
                  <a:pt x="3088" y="1374"/>
                </a:cubicBezTo>
                <a:cubicBezTo>
                  <a:pt x="3088" y="1373"/>
                  <a:pt x="3089" y="1372"/>
                  <a:pt x="3089" y="1370"/>
                </a:cubicBezTo>
                <a:cubicBezTo>
                  <a:pt x="3089" y="1201"/>
                  <a:pt x="3089" y="1201"/>
                  <a:pt x="3089" y="1201"/>
                </a:cubicBezTo>
                <a:cubicBezTo>
                  <a:pt x="3101" y="1186"/>
                  <a:pt x="3113" y="1175"/>
                  <a:pt x="3124" y="1167"/>
                </a:cubicBezTo>
                <a:cubicBezTo>
                  <a:pt x="3135" y="1159"/>
                  <a:pt x="3146" y="1155"/>
                  <a:pt x="3158" y="1155"/>
                </a:cubicBezTo>
                <a:cubicBezTo>
                  <a:pt x="3167" y="1155"/>
                  <a:pt x="3174" y="1157"/>
                  <a:pt x="3181" y="1160"/>
                </a:cubicBezTo>
                <a:cubicBezTo>
                  <a:pt x="3187" y="1163"/>
                  <a:pt x="3193" y="1168"/>
                  <a:pt x="3197" y="1174"/>
                </a:cubicBezTo>
                <a:cubicBezTo>
                  <a:pt x="3201" y="1180"/>
                  <a:pt x="3204" y="1187"/>
                  <a:pt x="3206" y="1196"/>
                </a:cubicBezTo>
                <a:cubicBezTo>
                  <a:pt x="3208" y="1204"/>
                  <a:pt x="3210" y="1215"/>
                  <a:pt x="3210" y="1229"/>
                </a:cubicBezTo>
                <a:cubicBezTo>
                  <a:pt x="3210" y="1371"/>
                  <a:pt x="3210" y="1371"/>
                  <a:pt x="3210" y="1371"/>
                </a:cubicBezTo>
                <a:cubicBezTo>
                  <a:pt x="3210" y="1373"/>
                  <a:pt x="3210" y="1374"/>
                  <a:pt x="3211" y="1375"/>
                </a:cubicBezTo>
                <a:close/>
                <a:moveTo>
                  <a:pt x="3045" y="805"/>
                </a:moveTo>
                <a:cubicBezTo>
                  <a:pt x="3039" y="794"/>
                  <a:pt x="3035" y="780"/>
                  <a:pt x="3035" y="766"/>
                </a:cubicBezTo>
                <a:cubicBezTo>
                  <a:pt x="3035" y="757"/>
                  <a:pt x="3037" y="749"/>
                  <a:pt x="3039" y="741"/>
                </a:cubicBezTo>
                <a:cubicBezTo>
                  <a:pt x="3041" y="733"/>
                  <a:pt x="3044" y="725"/>
                  <a:pt x="3049" y="717"/>
                </a:cubicBezTo>
                <a:cubicBezTo>
                  <a:pt x="3053" y="710"/>
                  <a:pt x="3059" y="703"/>
                  <a:pt x="3065" y="696"/>
                </a:cubicBezTo>
                <a:cubicBezTo>
                  <a:pt x="3072" y="689"/>
                  <a:pt x="3079" y="683"/>
                  <a:pt x="3087" y="677"/>
                </a:cubicBezTo>
                <a:cubicBezTo>
                  <a:pt x="3076" y="670"/>
                  <a:pt x="3067" y="662"/>
                  <a:pt x="3061" y="651"/>
                </a:cubicBezTo>
                <a:cubicBezTo>
                  <a:pt x="3054" y="641"/>
                  <a:pt x="3051" y="629"/>
                  <a:pt x="3051" y="616"/>
                </a:cubicBezTo>
                <a:cubicBezTo>
                  <a:pt x="3051" y="601"/>
                  <a:pt x="3054" y="586"/>
                  <a:pt x="3062" y="573"/>
                </a:cubicBezTo>
                <a:cubicBezTo>
                  <a:pt x="3069" y="560"/>
                  <a:pt x="3079" y="548"/>
                  <a:pt x="3091" y="538"/>
                </a:cubicBezTo>
                <a:cubicBezTo>
                  <a:pt x="3081" y="528"/>
                  <a:pt x="3074" y="517"/>
                  <a:pt x="3068" y="504"/>
                </a:cubicBezTo>
                <a:cubicBezTo>
                  <a:pt x="3062" y="490"/>
                  <a:pt x="3059" y="474"/>
                  <a:pt x="3059" y="455"/>
                </a:cubicBezTo>
                <a:cubicBezTo>
                  <a:pt x="3059" y="433"/>
                  <a:pt x="3063" y="415"/>
                  <a:pt x="3071" y="398"/>
                </a:cubicBezTo>
                <a:cubicBezTo>
                  <a:pt x="3078" y="381"/>
                  <a:pt x="3088" y="368"/>
                  <a:pt x="3101" y="356"/>
                </a:cubicBezTo>
                <a:cubicBezTo>
                  <a:pt x="3115" y="345"/>
                  <a:pt x="3130" y="336"/>
                  <a:pt x="3149" y="330"/>
                </a:cubicBezTo>
                <a:cubicBezTo>
                  <a:pt x="3167" y="324"/>
                  <a:pt x="3187" y="321"/>
                  <a:pt x="3209" y="321"/>
                </a:cubicBezTo>
                <a:cubicBezTo>
                  <a:pt x="3220" y="321"/>
                  <a:pt x="3231" y="322"/>
                  <a:pt x="3241" y="323"/>
                </a:cubicBezTo>
                <a:cubicBezTo>
                  <a:pt x="3252" y="325"/>
                  <a:pt x="3261" y="327"/>
                  <a:pt x="3270" y="329"/>
                </a:cubicBezTo>
                <a:cubicBezTo>
                  <a:pt x="3385" y="329"/>
                  <a:pt x="3385" y="329"/>
                  <a:pt x="3385" y="329"/>
                </a:cubicBezTo>
                <a:cubicBezTo>
                  <a:pt x="3389" y="329"/>
                  <a:pt x="3393" y="332"/>
                  <a:pt x="3396" y="338"/>
                </a:cubicBezTo>
                <a:cubicBezTo>
                  <a:pt x="3398" y="345"/>
                  <a:pt x="3400" y="355"/>
                  <a:pt x="3400" y="369"/>
                </a:cubicBezTo>
                <a:cubicBezTo>
                  <a:pt x="3400" y="381"/>
                  <a:pt x="3398" y="391"/>
                  <a:pt x="3395" y="397"/>
                </a:cubicBezTo>
                <a:cubicBezTo>
                  <a:pt x="3393" y="403"/>
                  <a:pt x="3389" y="407"/>
                  <a:pt x="3384" y="407"/>
                </a:cubicBezTo>
                <a:cubicBezTo>
                  <a:pt x="3342" y="407"/>
                  <a:pt x="3342" y="407"/>
                  <a:pt x="3342" y="407"/>
                </a:cubicBezTo>
                <a:cubicBezTo>
                  <a:pt x="3348" y="413"/>
                  <a:pt x="3352" y="421"/>
                  <a:pt x="3355" y="428"/>
                </a:cubicBezTo>
                <a:cubicBezTo>
                  <a:pt x="3357" y="437"/>
                  <a:pt x="3359" y="445"/>
                  <a:pt x="3359" y="454"/>
                </a:cubicBezTo>
                <a:cubicBezTo>
                  <a:pt x="3359" y="475"/>
                  <a:pt x="3355" y="494"/>
                  <a:pt x="3348" y="510"/>
                </a:cubicBezTo>
                <a:cubicBezTo>
                  <a:pt x="3341" y="526"/>
                  <a:pt x="3331" y="540"/>
                  <a:pt x="3318" y="551"/>
                </a:cubicBezTo>
                <a:cubicBezTo>
                  <a:pt x="3305" y="562"/>
                  <a:pt x="3289" y="571"/>
                  <a:pt x="3270" y="577"/>
                </a:cubicBezTo>
                <a:cubicBezTo>
                  <a:pt x="3252" y="582"/>
                  <a:pt x="3231" y="585"/>
                  <a:pt x="3209" y="585"/>
                </a:cubicBezTo>
                <a:cubicBezTo>
                  <a:pt x="3197" y="585"/>
                  <a:pt x="3186" y="583"/>
                  <a:pt x="3176" y="581"/>
                </a:cubicBezTo>
                <a:cubicBezTo>
                  <a:pt x="3165" y="578"/>
                  <a:pt x="3158" y="574"/>
                  <a:pt x="3152" y="571"/>
                </a:cubicBezTo>
                <a:cubicBezTo>
                  <a:pt x="3149" y="574"/>
                  <a:pt x="3146" y="578"/>
                  <a:pt x="3143" y="583"/>
                </a:cubicBezTo>
                <a:cubicBezTo>
                  <a:pt x="3140" y="588"/>
                  <a:pt x="3139" y="593"/>
                  <a:pt x="3139" y="599"/>
                </a:cubicBezTo>
                <a:cubicBezTo>
                  <a:pt x="3139" y="607"/>
                  <a:pt x="3143" y="613"/>
                  <a:pt x="3149" y="618"/>
                </a:cubicBezTo>
                <a:cubicBezTo>
                  <a:pt x="3156" y="623"/>
                  <a:pt x="3166" y="626"/>
                  <a:pt x="3178" y="626"/>
                </a:cubicBezTo>
                <a:cubicBezTo>
                  <a:pt x="3266" y="630"/>
                  <a:pt x="3266" y="630"/>
                  <a:pt x="3266" y="630"/>
                </a:cubicBezTo>
                <a:cubicBezTo>
                  <a:pt x="3287" y="630"/>
                  <a:pt x="3304" y="634"/>
                  <a:pt x="3321" y="639"/>
                </a:cubicBezTo>
                <a:cubicBezTo>
                  <a:pt x="3337" y="644"/>
                  <a:pt x="3350" y="650"/>
                  <a:pt x="3361" y="660"/>
                </a:cubicBezTo>
                <a:cubicBezTo>
                  <a:pt x="3372" y="669"/>
                  <a:pt x="3380" y="680"/>
                  <a:pt x="3386" y="692"/>
                </a:cubicBezTo>
                <a:cubicBezTo>
                  <a:pt x="3391" y="705"/>
                  <a:pt x="3395" y="719"/>
                  <a:pt x="3395" y="735"/>
                </a:cubicBezTo>
                <a:cubicBezTo>
                  <a:pt x="3395" y="753"/>
                  <a:pt x="3391" y="770"/>
                  <a:pt x="3383" y="785"/>
                </a:cubicBezTo>
                <a:cubicBezTo>
                  <a:pt x="3375" y="801"/>
                  <a:pt x="3364" y="815"/>
                  <a:pt x="3348" y="826"/>
                </a:cubicBezTo>
                <a:cubicBezTo>
                  <a:pt x="3332" y="838"/>
                  <a:pt x="3313" y="847"/>
                  <a:pt x="3289" y="853"/>
                </a:cubicBezTo>
                <a:cubicBezTo>
                  <a:pt x="3266" y="860"/>
                  <a:pt x="3239" y="863"/>
                  <a:pt x="3207" y="863"/>
                </a:cubicBezTo>
                <a:cubicBezTo>
                  <a:pt x="3176" y="863"/>
                  <a:pt x="3150" y="861"/>
                  <a:pt x="3128" y="856"/>
                </a:cubicBezTo>
                <a:cubicBezTo>
                  <a:pt x="3106" y="851"/>
                  <a:pt x="3088" y="844"/>
                  <a:pt x="3075" y="836"/>
                </a:cubicBezTo>
                <a:cubicBezTo>
                  <a:pt x="3061" y="828"/>
                  <a:pt x="3051" y="817"/>
                  <a:pt x="3045" y="805"/>
                </a:cubicBezTo>
                <a:close/>
                <a:moveTo>
                  <a:pt x="3148" y="455"/>
                </a:moveTo>
                <a:cubicBezTo>
                  <a:pt x="3148" y="473"/>
                  <a:pt x="3153" y="488"/>
                  <a:pt x="3164" y="499"/>
                </a:cubicBezTo>
                <a:cubicBezTo>
                  <a:pt x="3174" y="509"/>
                  <a:pt x="3189" y="515"/>
                  <a:pt x="3208" y="515"/>
                </a:cubicBezTo>
                <a:cubicBezTo>
                  <a:pt x="3218" y="515"/>
                  <a:pt x="3227" y="513"/>
                  <a:pt x="3235" y="510"/>
                </a:cubicBezTo>
                <a:cubicBezTo>
                  <a:pt x="3242" y="506"/>
                  <a:pt x="3249" y="502"/>
                  <a:pt x="3254" y="496"/>
                </a:cubicBezTo>
                <a:cubicBezTo>
                  <a:pt x="3259" y="491"/>
                  <a:pt x="3263" y="484"/>
                  <a:pt x="3265" y="477"/>
                </a:cubicBezTo>
                <a:cubicBezTo>
                  <a:pt x="3268" y="470"/>
                  <a:pt x="3269" y="462"/>
                  <a:pt x="3269" y="453"/>
                </a:cubicBezTo>
                <a:cubicBezTo>
                  <a:pt x="3269" y="434"/>
                  <a:pt x="3264" y="419"/>
                  <a:pt x="3253" y="408"/>
                </a:cubicBezTo>
                <a:cubicBezTo>
                  <a:pt x="3242" y="398"/>
                  <a:pt x="3227" y="392"/>
                  <a:pt x="3207" y="392"/>
                </a:cubicBezTo>
                <a:cubicBezTo>
                  <a:pt x="3197" y="392"/>
                  <a:pt x="3188" y="394"/>
                  <a:pt x="3181" y="397"/>
                </a:cubicBezTo>
                <a:cubicBezTo>
                  <a:pt x="3174" y="400"/>
                  <a:pt x="3167" y="405"/>
                  <a:pt x="3162" y="411"/>
                </a:cubicBezTo>
                <a:cubicBezTo>
                  <a:pt x="3157" y="417"/>
                  <a:pt x="3153" y="423"/>
                  <a:pt x="3151" y="431"/>
                </a:cubicBezTo>
                <a:cubicBezTo>
                  <a:pt x="3149" y="439"/>
                  <a:pt x="3148" y="447"/>
                  <a:pt x="3148" y="455"/>
                </a:cubicBezTo>
                <a:close/>
                <a:moveTo>
                  <a:pt x="3133" y="752"/>
                </a:moveTo>
                <a:cubicBezTo>
                  <a:pt x="3133" y="766"/>
                  <a:pt x="3140" y="776"/>
                  <a:pt x="3154" y="783"/>
                </a:cubicBezTo>
                <a:cubicBezTo>
                  <a:pt x="3167" y="790"/>
                  <a:pt x="3187" y="794"/>
                  <a:pt x="3211" y="794"/>
                </a:cubicBezTo>
                <a:cubicBezTo>
                  <a:pt x="3227" y="794"/>
                  <a:pt x="3240" y="792"/>
                  <a:pt x="3250" y="789"/>
                </a:cubicBezTo>
                <a:cubicBezTo>
                  <a:pt x="3260" y="786"/>
                  <a:pt x="3269" y="782"/>
                  <a:pt x="3275" y="777"/>
                </a:cubicBezTo>
                <a:cubicBezTo>
                  <a:pt x="3282" y="772"/>
                  <a:pt x="3287" y="766"/>
                  <a:pt x="3289" y="760"/>
                </a:cubicBezTo>
                <a:cubicBezTo>
                  <a:pt x="3292" y="755"/>
                  <a:pt x="3293" y="748"/>
                  <a:pt x="3293" y="741"/>
                </a:cubicBezTo>
                <a:cubicBezTo>
                  <a:pt x="3293" y="728"/>
                  <a:pt x="3288" y="719"/>
                  <a:pt x="3279" y="713"/>
                </a:cubicBezTo>
                <a:cubicBezTo>
                  <a:pt x="3269" y="706"/>
                  <a:pt x="3256" y="703"/>
                  <a:pt x="3239" y="702"/>
                </a:cubicBezTo>
                <a:cubicBezTo>
                  <a:pt x="3166" y="700"/>
                  <a:pt x="3166" y="700"/>
                  <a:pt x="3166" y="700"/>
                </a:cubicBezTo>
                <a:cubicBezTo>
                  <a:pt x="3159" y="705"/>
                  <a:pt x="3153" y="710"/>
                  <a:pt x="3149" y="714"/>
                </a:cubicBezTo>
                <a:cubicBezTo>
                  <a:pt x="3145" y="719"/>
                  <a:pt x="3141" y="724"/>
                  <a:pt x="3139" y="728"/>
                </a:cubicBezTo>
                <a:cubicBezTo>
                  <a:pt x="3136" y="732"/>
                  <a:pt x="3135" y="736"/>
                  <a:pt x="3134" y="740"/>
                </a:cubicBezTo>
                <a:cubicBezTo>
                  <a:pt x="3134" y="744"/>
                  <a:pt x="3133" y="748"/>
                  <a:pt x="3133" y="752"/>
                </a:cubicBezTo>
                <a:close/>
                <a:moveTo>
                  <a:pt x="2923" y="276"/>
                </a:moveTo>
                <a:cubicBezTo>
                  <a:pt x="2946" y="276"/>
                  <a:pt x="2961" y="272"/>
                  <a:pt x="2970" y="264"/>
                </a:cubicBezTo>
                <a:cubicBezTo>
                  <a:pt x="2978" y="257"/>
                  <a:pt x="2982" y="243"/>
                  <a:pt x="2982" y="222"/>
                </a:cubicBezTo>
                <a:cubicBezTo>
                  <a:pt x="2982" y="202"/>
                  <a:pt x="2978" y="188"/>
                  <a:pt x="2970" y="182"/>
                </a:cubicBezTo>
                <a:cubicBezTo>
                  <a:pt x="2962" y="174"/>
                  <a:pt x="2947" y="170"/>
                  <a:pt x="2924" y="170"/>
                </a:cubicBezTo>
                <a:cubicBezTo>
                  <a:pt x="2901" y="170"/>
                  <a:pt x="2886" y="174"/>
                  <a:pt x="2877" y="182"/>
                </a:cubicBezTo>
                <a:cubicBezTo>
                  <a:pt x="2869" y="190"/>
                  <a:pt x="2865" y="204"/>
                  <a:pt x="2865" y="224"/>
                </a:cubicBezTo>
                <a:cubicBezTo>
                  <a:pt x="2865" y="244"/>
                  <a:pt x="2869" y="258"/>
                  <a:pt x="2877" y="265"/>
                </a:cubicBezTo>
                <a:cubicBezTo>
                  <a:pt x="2885" y="272"/>
                  <a:pt x="2900" y="276"/>
                  <a:pt x="2923" y="276"/>
                </a:cubicBezTo>
                <a:close/>
                <a:moveTo>
                  <a:pt x="2570" y="1117"/>
                </a:moveTo>
                <a:cubicBezTo>
                  <a:pt x="2584" y="1117"/>
                  <a:pt x="2597" y="1121"/>
                  <a:pt x="2609" y="1127"/>
                </a:cubicBezTo>
                <a:cubicBezTo>
                  <a:pt x="2621" y="1133"/>
                  <a:pt x="2632" y="1142"/>
                  <a:pt x="2644" y="1154"/>
                </a:cubicBezTo>
                <a:cubicBezTo>
                  <a:pt x="2644" y="1013"/>
                  <a:pt x="2644" y="1013"/>
                  <a:pt x="2644" y="1013"/>
                </a:cubicBezTo>
                <a:cubicBezTo>
                  <a:pt x="2644" y="1012"/>
                  <a:pt x="2644" y="1011"/>
                  <a:pt x="2645" y="1010"/>
                </a:cubicBezTo>
                <a:cubicBezTo>
                  <a:pt x="2645" y="1009"/>
                  <a:pt x="2646" y="1008"/>
                  <a:pt x="2648" y="1007"/>
                </a:cubicBezTo>
                <a:cubicBezTo>
                  <a:pt x="2650" y="1007"/>
                  <a:pt x="2652" y="1006"/>
                  <a:pt x="2655" y="1006"/>
                </a:cubicBezTo>
                <a:cubicBezTo>
                  <a:pt x="2658" y="1005"/>
                  <a:pt x="2661" y="1005"/>
                  <a:pt x="2665" y="1005"/>
                </a:cubicBezTo>
                <a:cubicBezTo>
                  <a:pt x="2670" y="1005"/>
                  <a:pt x="2674" y="1005"/>
                  <a:pt x="2677" y="1006"/>
                </a:cubicBezTo>
                <a:cubicBezTo>
                  <a:pt x="2679" y="1006"/>
                  <a:pt x="2682" y="1007"/>
                  <a:pt x="2683" y="1007"/>
                </a:cubicBezTo>
                <a:cubicBezTo>
                  <a:pt x="2685" y="1008"/>
                  <a:pt x="2686" y="1009"/>
                  <a:pt x="2687" y="1010"/>
                </a:cubicBezTo>
                <a:cubicBezTo>
                  <a:pt x="2688" y="1011"/>
                  <a:pt x="2688" y="1012"/>
                  <a:pt x="2688" y="1013"/>
                </a:cubicBezTo>
                <a:cubicBezTo>
                  <a:pt x="2688" y="1371"/>
                  <a:pt x="2688" y="1371"/>
                  <a:pt x="2688" y="1371"/>
                </a:cubicBezTo>
                <a:cubicBezTo>
                  <a:pt x="2689" y="1371"/>
                  <a:pt x="2689" y="1371"/>
                  <a:pt x="2689" y="1371"/>
                </a:cubicBezTo>
                <a:cubicBezTo>
                  <a:pt x="2689" y="1373"/>
                  <a:pt x="2688" y="1374"/>
                  <a:pt x="2688" y="1375"/>
                </a:cubicBezTo>
                <a:cubicBezTo>
                  <a:pt x="2687" y="1376"/>
                  <a:pt x="2686" y="1377"/>
                  <a:pt x="2684" y="1378"/>
                </a:cubicBezTo>
                <a:cubicBezTo>
                  <a:pt x="2683" y="1378"/>
                  <a:pt x="2681" y="1379"/>
                  <a:pt x="2678" y="1379"/>
                </a:cubicBezTo>
                <a:cubicBezTo>
                  <a:pt x="2676" y="1380"/>
                  <a:pt x="2673" y="1380"/>
                  <a:pt x="2669" y="1380"/>
                </a:cubicBezTo>
                <a:cubicBezTo>
                  <a:pt x="2665" y="1380"/>
                  <a:pt x="2663" y="1380"/>
                  <a:pt x="2660" y="1379"/>
                </a:cubicBezTo>
                <a:cubicBezTo>
                  <a:pt x="2657" y="1379"/>
                  <a:pt x="2655" y="1378"/>
                  <a:pt x="2654" y="1378"/>
                </a:cubicBezTo>
                <a:cubicBezTo>
                  <a:pt x="2652" y="1377"/>
                  <a:pt x="2651" y="1376"/>
                  <a:pt x="2650" y="1375"/>
                </a:cubicBezTo>
                <a:cubicBezTo>
                  <a:pt x="2650" y="1374"/>
                  <a:pt x="2649" y="1373"/>
                  <a:pt x="2649" y="1371"/>
                </a:cubicBezTo>
                <a:cubicBezTo>
                  <a:pt x="2649" y="1339"/>
                  <a:pt x="2649" y="1339"/>
                  <a:pt x="2649" y="1339"/>
                </a:cubicBezTo>
                <a:cubicBezTo>
                  <a:pt x="2636" y="1353"/>
                  <a:pt x="2623" y="1364"/>
                  <a:pt x="2610" y="1372"/>
                </a:cubicBezTo>
                <a:cubicBezTo>
                  <a:pt x="2596" y="1379"/>
                  <a:pt x="2581" y="1383"/>
                  <a:pt x="2564" y="1383"/>
                </a:cubicBezTo>
                <a:cubicBezTo>
                  <a:pt x="2547" y="1383"/>
                  <a:pt x="2531" y="1380"/>
                  <a:pt x="2519" y="1373"/>
                </a:cubicBezTo>
                <a:cubicBezTo>
                  <a:pt x="2506" y="1366"/>
                  <a:pt x="2496" y="1356"/>
                  <a:pt x="2488" y="1345"/>
                </a:cubicBezTo>
                <a:cubicBezTo>
                  <a:pt x="2480" y="1333"/>
                  <a:pt x="2475" y="1319"/>
                  <a:pt x="2471" y="1303"/>
                </a:cubicBezTo>
                <a:cubicBezTo>
                  <a:pt x="2467" y="1288"/>
                  <a:pt x="2465" y="1271"/>
                  <a:pt x="2465" y="1253"/>
                </a:cubicBezTo>
                <a:cubicBezTo>
                  <a:pt x="2465" y="1233"/>
                  <a:pt x="2467" y="1214"/>
                  <a:pt x="2472" y="1197"/>
                </a:cubicBezTo>
                <a:cubicBezTo>
                  <a:pt x="2476" y="1180"/>
                  <a:pt x="2483" y="1166"/>
                  <a:pt x="2492" y="1154"/>
                </a:cubicBezTo>
                <a:cubicBezTo>
                  <a:pt x="2501" y="1142"/>
                  <a:pt x="2511" y="1133"/>
                  <a:pt x="2525" y="1127"/>
                </a:cubicBezTo>
                <a:cubicBezTo>
                  <a:pt x="2538" y="1121"/>
                  <a:pt x="2553" y="1117"/>
                  <a:pt x="2570" y="1117"/>
                </a:cubicBezTo>
                <a:close/>
                <a:moveTo>
                  <a:pt x="2574" y="1155"/>
                </a:moveTo>
                <a:cubicBezTo>
                  <a:pt x="2563" y="1155"/>
                  <a:pt x="2554" y="1158"/>
                  <a:pt x="2545" y="1163"/>
                </a:cubicBezTo>
                <a:cubicBezTo>
                  <a:pt x="2538" y="1169"/>
                  <a:pt x="2531" y="1175"/>
                  <a:pt x="2526" y="1184"/>
                </a:cubicBezTo>
                <a:cubicBezTo>
                  <a:pt x="2521" y="1193"/>
                  <a:pt x="2518" y="1203"/>
                  <a:pt x="2516" y="1214"/>
                </a:cubicBezTo>
                <a:cubicBezTo>
                  <a:pt x="2514" y="1225"/>
                  <a:pt x="2513" y="1236"/>
                  <a:pt x="2513" y="1248"/>
                </a:cubicBezTo>
                <a:cubicBezTo>
                  <a:pt x="2513" y="1260"/>
                  <a:pt x="2514" y="1272"/>
                  <a:pt x="2515" y="1283"/>
                </a:cubicBezTo>
                <a:cubicBezTo>
                  <a:pt x="2517" y="1295"/>
                  <a:pt x="2520" y="1305"/>
                  <a:pt x="2525" y="1315"/>
                </a:cubicBezTo>
                <a:cubicBezTo>
                  <a:pt x="2530" y="1324"/>
                  <a:pt x="2536" y="1331"/>
                  <a:pt x="2544" y="1336"/>
                </a:cubicBezTo>
                <a:cubicBezTo>
                  <a:pt x="2552" y="1342"/>
                  <a:pt x="2561" y="1345"/>
                  <a:pt x="2573" y="1345"/>
                </a:cubicBezTo>
                <a:cubicBezTo>
                  <a:pt x="2579" y="1345"/>
                  <a:pt x="2584" y="1344"/>
                  <a:pt x="2590" y="1343"/>
                </a:cubicBezTo>
                <a:cubicBezTo>
                  <a:pt x="2596" y="1341"/>
                  <a:pt x="2601" y="1338"/>
                  <a:pt x="2607" y="1335"/>
                </a:cubicBezTo>
                <a:cubicBezTo>
                  <a:pt x="2612" y="1331"/>
                  <a:pt x="2619" y="1326"/>
                  <a:pt x="2625" y="1320"/>
                </a:cubicBezTo>
                <a:cubicBezTo>
                  <a:pt x="2631" y="1314"/>
                  <a:pt x="2638" y="1307"/>
                  <a:pt x="2645" y="1298"/>
                </a:cubicBezTo>
                <a:cubicBezTo>
                  <a:pt x="2645" y="1201"/>
                  <a:pt x="2645" y="1201"/>
                  <a:pt x="2645" y="1201"/>
                </a:cubicBezTo>
                <a:cubicBezTo>
                  <a:pt x="2644" y="1201"/>
                  <a:pt x="2644" y="1201"/>
                  <a:pt x="2644" y="1201"/>
                </a:cubicBezTo>
                <a:cubicBezTo>
                  <a:pt x="2632" y="1186"/>
                  <a:pt x="2621" y="1175"/>
                  <a:pt x="2610" y="1167"/>
                </a:cubicBezTo>
                <a:cubicBezTo>
                  <a:pt x="2598" y="1159"/>
                  <a:pt x="2587" y="1155"/>
                  <a:pt x="2574" y="1155"/>
                </a:cubicBezTo>
                <a:close/>
                <a:moveTo>
                  <a:pt x="2492" y="718"/>
                </a:moveTo>
                <a:cubicBezTo>
                  <a:pt x="2499" y="719"/>
                  <a:pt x="2507" y="719"/>
                  <a:pt x="2517" y="719"/>
                </a:cubicBezTo>
                <a:cubicBezTo>
                  <a:pt x="2527" y="719"/>
                  <a:pt x="2535" y="719"/>
                  <a:pt x="2542" y="718"/>
                </a:cubicBezTo>
                <a:cubicBezTo>
                  <a:pt x="2548" y="718"/>
                  <a:pt x="2553" y="717"/>
                  <a:pt x="2557" y="716"/>
                </a:cubicBezTo>
                <a:cubicBezTo>
                  <a:pt x="2561" y="714"/>
                  <a:pt x="2564" y="713"/>
                  <a:pt x="2566" y="711"/>
                </a:cubicBezTo>
                <a:cubicBezTo>
                  <a:pt x="2567" y="708"/>
                  <a:pt x="2568" y="706"/>
                  <a:pt x="2568" y="703"/>
                </a:cubicBezTo>
                <a:cubicBezTo>
                  <a:pt x="2568" y="344"/>
                  <a:pt x="2568" y="344"/>
                  <a:pt x="2568" y="344"/>
                </a:cubicBezTo>
                <a:cubicBezTo>
                  <a:pt x="2568" y="341"/>
                  <a:pt x="2567" y="339"/>
                  <a:pt x="2566" y="337"/>
                </a:cubicBezTo>
                <a:cubicBezTo>
                  <a:pt x="2564" y="335"/>
                  <a:pt x="2561" y="333"/>
                  <a:pt x="2557" y="332"/>
                </a:cubicBezTo>
                <a:cubicBezTo>
                  <a:pt x="2553" y="330"/>
                  <a:pt x="2548" y="329"/>
                  <a:pt x="2542" y="328"/>
                </a:cubicBezTo>
                <a:cubicBezTo>
                  <a:pt x="2535" y="328"/>
                  <a:pt x="2527" y="327"/>
                  <a:pt x="2517" y="327"/>
                </a:cubicBezTo>
                <a:cubicBezTo>
                  <a:pt x="2507" y="327"/>
                  <a:pt x="2499" y="328"/>
                  <a:pt x="2492" y="328"/>
                </a:cubicBezTo>
                <a:cubicBezTo>
                  <a:pt x="2486" y="329"/>
                  <a:pt x="2481" y="330"/>
                  <a:pt x="2477" y="332"/>
                </a:cubicBezTo>
                <a:cubicBezTo>
                  <a:pt x="2473" y="333"/>
                  <a:pt x="2470" y="335"/>
                  <a:pt x="2468" y="337"/>
                </a:cubicBezTo>
                <a:cubicBezTo>
                  <a:pt x="2467" y="339"/>
                  <a:pt x="2466" y="341"/>
                  <a:pt x="2466" y="344"/>
                </a:cubicBezTo>
                <a:cubicBezTo>
                  <a:pt x="2466" y="703"/>
                  <a:pt x="2466" y="703"/>
                  <a:pt x="2466" y="703"/>
                </a:cubicBezTo>
                <a:cubicBezTo>
                  <a:pt x="2466" y="706"/>
                  <a:pt x="2467" y="708"/>
                  <a:pt x="2468" y="711"/>
                </a:cubicBezTo>
                <a:cubicBezTo>
                  <a:pt x="2470" y="713"/>
                  <a:pt x="2473" y="714"/>
                  <a:pt x="2477" y="716"/>
                </a:cubicBezTo>
                <a:cubicBezTo>
                  <a:pt x="2481" y="717"/>
                  <a:pt x="2486" y="718"/>
                  <a:pt x="2492" y="718"/>
                </a:cubicBezTo>
                <a:close/>
                <a:moveTo>
                  <a:pt x="2680" y="716"/>
                </a:moveTo>
                <a:cubicBezTo>
                  <a:pt x="2684" y="717"/>
                  <a:pt x="2689" y="718"/>
                  <a:pt x="2696" y="718"/>
                </a:cubicBezTo>
                <a:cubicBezTo>
                  <a:pt x="2702" y="719"/>
                  <a:pt x="2710" y="719"/>
                  <a:pt x="2720" y="719"/>
                </a:cubicBezTo>
                <a:cubicBezTo>
                  <a:pt x="2730" y="719"/>
                  <a:pt x="2738" y="719"/>
                  <a:pt x="2745" y="718"/>
                </a:cubicBezTo>
                <a:cubicBezTo>
                  <a:pt x="2751" y="718"/>
                  <a:pt x="2756" y="717"/>
                  <a:pt x="2760" y="716"/>
                </a:cubicBezTo>
                <a:cubicBezTo>
                  <a:pt x="2764" y="714"/>
                  <a:pt x="2767" y="713"/>
                  <a:pt x="2769" y="711"/>
                </a:cubicBezTo>
                <a:cubicBezTo>
                  <a:pt x="2770" y="708"/>
                  <a:pt x="2771" y="706"/>
                  <a:pt x="2771" y="703"/>
                </a:cubicBezTo>
                <a:cubicBezTo>
                  <a:pt x="2771" y="173"/>
                  <a:pt x="2771" y="173"/>
                  <a:pt x="2771" y="173"/>
                </a:cubicBezTo>
                <a:cubicBezTo>
                  <a:pt x="2771" y="170"/>
                  <a:pt x="2770" y="168"/>
                  <a:pt x="2769" y="166"/>
                </a:cubicBezTo>
                <a:cubicBezTo>
                  <a:pt x="2767" y="163"/>
                  <a:pt x="2764" y="162"/>
                  <a:pt x="2760" y="160"/>
                </a:cubicBezTo>
                <a:cubicBezTo>
                  <a:pt x="2756" y="159"/>
                  <a:pt x="2751" y="157"/>
                  <a:pt x="2745" y="157"/>
                </a:cubicBezTo>
                <a:cubicBezTo>
                  <a:pt x="2739" y="156"/>
                  <a:pt x="2730" y="156"/>
                  <a:pt x="2720" y="156"/>
                </a:cubicBezTo>
                <a:cubicBezTo>
                  <a:pt x="2710" y="156"/>
                  <a:pt x="2702" y="156"/>
                  <a:pt x="2696" y="157"/>
                </a:cubicBezTo>
                <a:cubicBezTo>
                  <a:pt x="2689" y="157"/>
                  <a:pt x="2684" y="158"/>
                  <a:pt x="2680" y="160"/>
                </a:cubicBezTo>
                <a:cubicBezTo>
                  <a:pt x="2676" y="162"/>
                  <a:pt x="2673" y="163"/>
                  <a:pt x="2672" y="166"/>
                </a:cubicBezTo>
                <a:cubicBezTo>
                  <a:pt x="2670" y="168"/>
                  <a:pt x="2669" y="170"/>
                  <a:pt x="2669" y="173"/>
                </a:cubicBezTo>
                <a:cubicBezTo>
                  <a:pt x="2669" y="703"/>
                  <a:pt x="2669" y="703"/>
                  <a:pt x="2669" y="703"/>
                </a:cubicBezTo>
                <a:cubicBezTo>
                  <a:pt x="2669" y="706"/>
                  <a:pt x="2670" y="708"/>
                  <a:pt x="2672" y="711"/>
                </a:cubicBezTo>
                <a:cubicBezTo>
                  <a:pt x="2673" y="713"/>
                  <a:pt x="2676" y="714"/>
                  <a:pt x="2680" y="716"/>
                </a:cubicBezTo>
                <a:close/>
                <a:moveTo>
                  <a:pt x="2761" y="1197"/>
                </a:moveTo>
                <a:cubicBezTo>
                  <a:pt x="2766" y="1180"/>
                  <a:pt x="2774" y="1166"/>
                  <a:pt x="2784" y="1155"/>
                </a:cubicBezTo>
                <a:cubicBezTo>
                  <a:pt x="2794" y="1143"/>
                  <a:pt x="2807" y="1134"/>
                  <a:pt x="2821" y="1128"/>
                </a:cubicBezTo>
                <a:cubicBezTo>
                  <a:pt x="2836" y="1122"/>
                  <a:pt x="2851" y="1118"/>
                  <a:pt x="2869" y="1118"/>
                </a:cubicBezTo>
                <a:cubicBezTo>
                  <a:pt x="2888" y="1118"/>
                  <a:pt x="2904" y="1121"/>
                  <a:pt x="2918" y="1127"/>
                </a:cubicBezTo>
                <a:cubicBezTo>
                  <a:pt x="2931" y="1133"/>
                  <a:pt x="2942" y="1142"/>
                  <a:pt x="2951" y="1152"/>
                </a:cubicBezTo>
                <a:cubicBezTo>
                  <a:pt x="2959" y="1162"/>
                  <a:pt x="2966" y="1174"/>
                  <a:pt x="2970" y="1188"/>
                </a:cubicBezTo>
                <a:cubicBezTo>
                  <a:pt x="2973" y="1202"/>
                  <a:pt x="2976" y="1217"/>
                  <a:pt x="2976" y="1233"/>
                </a:cubicBezTo>
                <a:cubicBezTo>
                  <a:pt x="2976" y="1240"/>
                  <a:pt x="2976" y="1240"/>
                  <a:pt x="2976" y="1240"/>
                </a:cubicBezTo>
                <a:cubicBezTo>
                  <a:pt x="2977" y="1240"/>
                  <a:pt x="2977" y="1240"/>
                  <a:pt x="2977" y="1240"/>
                </a:cubicBezTo>
                <a:cubicBezTo>
                  <a:pt x="2977" y="1247"/>
                  <a:pt x="2976" y="1252"/>
                  <a:pt x="2972" y="1255"/>
                </a:cubicBezTo>
                <a:cubicBezTo>
                  <a:pt x="2969" y="1258"/>
                  <a:pt x="2965" y="1259"/>
                  <a:pt x="2960" y="1259"/>
                </a:cubicBezTo>
                <a:cubicBezTo>
                  <a:pt x="2800" y="1259"/>
                  <a:pt x="2800" y="1259"/>
                  <a:pt x="2800" y="1259"/>
                </a:cubicBezTo>
                <a:cubicBezTo>
                  <a:pt x="2800" y="1273"/>
                  <a:pt x="2802" y="1285"/>
                  <a:pt x="2804" y="1296"/>
                </a:cubicBezTo>
                <a:cubicBezTo>
                  <a:pt x="2807" y="1306"/>
                  <a:pt x="2812" y="1316"/>
                  <a:pt x="2818" y="1324"/>
                </a:cubicBezTo>
                <a:cubicBezTo>
                  <a:pt x="2824" y="1331"/>
                  <a:pt x="2832" y="1337"/>
                  <a:pt x="2842" y="1341"/>
                </a:cubicBezTo>
                <a:cubicBezTo>
                  <a:pt x="2852" y="1345"/>
                  <a:pt x="2865" y="1348"/>
                  <a:pt x="2879" y="1348"/>
                </a:cubicBezTo>
                <a:cubicBezTo>
                  <a:pt x="2891" y="1348"/>
                  <a:pt x="2901" y="1346"/>
                  <a:pt x="2910" y="1345"/>
                </a:cubicBezTo>
                <a:cubicBezTo>
                  <a:pt x="2919" y="1343"/>
                  <a:pt x="2927" y="1341"/>
                  <a:pt x="2933" y="1339"/>
                </a:cubicBezTo>
                <a:cubicBezTo>
                  <a:pt x="2940" y="1336"/>
                  <a:pt x="2946" y="1334"/>
                  <a:pt x="2949" y="1332"/>
                </a:cubicBezTo>
                <a:cubicBezTo>
                  <a:pt x="2954" y="1331"/>
                  <a:pt x="2957" y="1330"/>
                  <a:pt x="2959" y="1330"/>
                </a:cubicBezTo>
                <a:cubicBezTo>
                  <a:pt x="2960" y="1330"/>
                  <a:pt x="2961" y="1330"/>
                  <a:pt x="2962" y="1331"/>
                </a:cubicBezTo>
                <a:cubicBezTo>
                  <a:pt x="2963" y="1331"/>
                  <a:pt x="2964" y="1332"/>
                  <a:pt x="2965" y="1334"/>
                </a:cubicBezTo>
                <a:cubicBezTo>
                  <a:pt x="2965" y="1335"/>
                  <a:pt x="2966" y="1336"/>
                  <a:pt x="2966" y="1339"/>
                </a:cubicBezTo>
                <a:cubicBezTo>
                  <a:pt x="2966" y="1341"/>
                  <a:pt x="2966" y="1344"/>
                  <a:pt x="2966" y="1347"/>
                </a:cubicBezTo>
                <a:cubicBezTo>
                  <a:pt x="2966" y="1349"/>
                  <a:pt x="2966" y="1351"/>
                  <a:pt x="2966" y="1353"/>
                </a:cubicBezTo>
                <a:cubicBezTo>
                  <a:pt x="2966" y="1355"/>
                  <a:pt x="2965" y="1356"/>
                  <a:pt x="2965" y="1358"/>
                </a:cubicBezTo>
                <a:cubicBezTo>
                  <a:pt x="2965" y="1359"/>
                  <a:pt x="2965" y="1360"/>
                  <a:pt x="2964" y="1361"/>
                </a:cubicBezTo>
                <a:cubicBezTo>
                  <a:pt x="2963" y="1362"/>
                  <a:pt x="2962" y="1363"/>
                  <a:pt x="2962" y="1364"/>
                </a:cubicBezTo>
                <a:cubicBezTo>
                  <a:pt x="2961" y="1365"/>
                  <a:pt x="2958" y="1367"/>
                  <a:pt x="2953" y="1369"/>
                </a:cubicBezTo>
                <a:cubicBezTo>
                  <a:pt x="2948" y="1372"/>
                  <a:pt x="2942" y="1374"/>
                  <a:pt x="2934" y="1376"/>
                </a:cubicBezTo>
                <a:cubicBezTo>
                  <a:pt x="2926" y="1378"/>
                  <a:pt x="2917" y="1380"/>
                  <a:pt x="2907" y="1382"/>
                </a:cubicBezTo>
                <a:cubicBezTo>
                  <a:pt x="2897" y="1383"/>
                  <a:pt x="2886" y="1384"/>
                  <a:pt x="2875" y="1384"/>
                </a:cubicBezTo>
                <a:cubicBezTo>
                  <a:pt x="2855" y="1384"/>
                  <a:pt x="2837" y="1382"/>
                  <a:pt x="2822" y="1376"/>
                </a:cubicBezTo>
                <a:cubicBezTo>
                  <a:pt x="2807" y="1370"/>
                  <a:pt x="2795" y="1362"/>
                  <a:pt x="2784" y="1351"/>
                </a:cubicBezTo>
                <a:cubicBezTo>
                  <a:pt x="2774" y="1340"/>
                  <a:pt x="2766" y="1327"/>
                  <a:pt x="2761" y="1310"/>
                </a:cubicBezTo>
                <a:cubicBezTo>
                  <a:pt x="2756" y="1293"/>
                  <a:pt x="2753" y="1274"/>
                  <a:pt x="2753" y="1253"/>
                </a:cubicBezTo>
                <a:cubicBezTo>
                  <a:pt x="2753" y="1232"/>
                  <a:pt x="2756" y="1213"/>
                  <a:pt x="2761" y="1197"/>
                </a:cubicBezTo>
                <a:close/>
                <a:moveTo>
                  <a:pt x="2801" y="1227"/>
                </a:moveTo>
                <a:cubicBezTo>
                  <a:pt x="2933" y="1227"/>
                  <a:pt x="2933" y="1227"/>
                  <a:pt x="2933" y="1227"/>
                </a:cubicBezTo>
                <a:cubicBezTo>
                  <a:pt x="2933" y="1203"/>
                  <a:pt x="2928" y="1185"/>
                  <a:pt x="2917" y="1172"/>
                </a:cubicBezTo>
                <a:cubicBezTo>
                  <a:pt x="2906" y="1159"/>
                  <a:pt x="2890" y="1152"/>
                  <a:pt x="2869" y="1152"/>
                </a:cubicBezTo>
                <a:cubicBezTo>
                  <a:pt x="2857" y="1152"/>
                  <a:pt x="2848" y="1154"/>
                  <a:pt x="2840" y="1158"/>
                </a:cubicBezTo>
                <a:cubicBezTo>
                  <a:pt x="2831" y="1162"/>
                  <a:pt x="2824" y="1167"/>
                  <a:pt x="2819" y="1174"/>
                </a:cubicBezTo>
                <a:cubicBezTo>
                  <a:pt x="2813" y="1181"/>
                  <a:pt x="2809" y="1189"/>
                  <a:pt x="2806" y="1198"/>
                </a:cubicBezTo>
                <a:cubicBezTo>
                  <a:pt x="2803" y="1207"/>
                  <a:pt x="2801" y="1216"/>
                  <a:pt x="2801" y="1227"/>
                </a:cubicBezTo>
                <a:close/>
                <a:moveTo>
                  <a:pt x="34124" y="1880"/>
                </a:moveTo>
                <a:cubicBezTo>
                  <a:pt x="10" y="1880"/>
                  <a:pt x="10" y="1880"/>
                  <a:pt x="10" y="1880"/>
                </a:cubicBezTo>
                <a:cubicBezTo>
                  <a:pt x="4" y="1880"/>
                  <a:pt x="0" y="1884"/>
                  <a:pt x="0" y="1890"/>
                </a:cubicBezTo>
                <a:cubicBezTo>
                  <a:pt x="0" y="1895"/>
                  <a:pt x="4" y="1900"/>
                  <a:pt x="10" y="1900"/>
                </a:cubicBezTo>
                <a:cubicBezTo>
                  <a:pt x="34124" y="1900"/>
                  <a:pt x="34124" y="1900"/>
                  <a:pt x="34124" y="1900"/>
                </a:cubicBezTo>
                <a:cubicBezTo>
                  <a:pt x="34129" y="1900"/>
                  <a:pt x="34134" y="1895"/>
                  <a:pt x="34134" y="1890"/>
                </a:cubicBezTo>
                <a:cubicBezTo>
                  <a:pt x="34134" y="1884"/>
                  <a:pt x="34129" y="1880"/>
                  <a:pt x="34124" y="1880"/>
                </a:cubicBezTo>
                <a:close/>
                <a:moveTo>
                  <a:pt x="30927" y="0"/>
                </a:moveTo>
                <a:cubicBezTo>
                  <a:pt x="30589" y="0"/>
                  <a:pt x="30589" y="0"/>
                  <a:pt x="30589" y="0"/>
                </a:cubicBezTo>
                <a:cubicBezTo>
                  <a:pt x="30589" y="1424"/>
                  <a:pt x="30589" y="1424"/>
                  <a:pt x="30589" y="1424"/>
                </a:cubicBezTo>
                <a:cubicBezTo>
                  <a:pt x="30927" y="1424"/>
                  <a:pt x="30927" y="1424"/>
                  <a:pt x="30927" y="1424"/>
                </a:cubicBezTo>
                <a:lnTo>
                  <a:pt x="30927" y="0"/>
                </a:lnTo>
                <a:close/>
                <a:moveTo>
                  <a:pt x="32523" y="1128"/>
                </a:moveTo>
                <a:cubicBezTo>
                  <a:pt x="31607" y="1128"/>
                  <a:pt x="31607" y="1128"/>
                  <a:pt x="31607" y="1128"/>
                </a:cubicBezTo>
                <a:cubicBezTo>
                  <a:pt x="31607" y="823"/>
                  <a:pt x="31607" y="823"/>
                  <a:pt x="31607" y="823"/>
                </a:cubicBezTo>
                <a:cubicBezTo>
                  <a:pt x="32108" y="823"/>
                  <a:pt x="32108" y="823"/>
                  <a:pt x="32108" y="823"/>
                </a:cubicBezTo>
                <a:cubicBezTo>
                  <a:pt x="32108" y="536"/>
                  <a:pt x="32108" y="536"/>
                  <a:pt x="32108" y="536"/>
                </a:cubicBezTo>
                <a:cubicBezTo>
                  <a:pt x="31607" y="536"/>
                  <a:pt x="31607" y="536"/>
                  <a:pt x="31607" y="536"/>
                </a:cubicBezTo>
                <a:cubicBezTo>
                  <a:pt x="31607" y="274"/>
                  <a:pt x="31607" y="274"/>
                  <a:pt x="31607" y="274"/>
                </a:cubicBezTo>
                <a:cubicBezTo>
                  <a:pt x="32446" y="274"/>
                  <a:pt x="32446" y="274"/>
                  <a:pt x="32446" y="274"/>
                </a:cubicBezTo>
                <a:cubicBezTo>
                  <a:pt x="32446" y="0"/>
                  <a:pt x="32446" y="0"/>
                  <a:pt x="32446" y="0"/>
                </a:cubicBezTo>
                <a:cubicBezTo>
                  <a:pt x="31274" y="0"/>
                  <a:pt x="31274" y="0"/>
                  <a:pt x="31274" y="0"/>
                </a:cubicBezTo>
                <a:cubicBezTo>
                  <a:pt x="31274" y="1424"/>
                  <a:pt x="31274" y="1424"/>
                  <a:pt x="31274" y="1424"/>
                </a:cubicBezTo>
                <a:cubicBezTo>
                  <a:pt x="32523" y="1424"/>
                  <a:pt x="32523" y="1424"/>
                  <a:pt x="32523" y="1424"/>
                </a:cubicBezTo>
                <a:lnTo>
                  <a:pt x="32523" y="1128"/>
                </a:lnTo>
                <a:close/>
                <a:moveTo>
                  <a:pt x="29237" y="292"/>
                </a:moveTo>
                <a:cubicBezTo>
                  <a:pt x="30350" y="292"/>
                  <a:pt x="30350" y="292"/>
                  <a:pt x="30350" y="292"/>
                </a:cubicBezTo>
                <a:cubicBezTo>
                  <a:pt x="30350" y="0"/>
                  <a:pt x="30350" y="0"/>
                  <a:pt x="30350" y="0"/>
                </a:cubicBezTo>
                <a:cubicBezTo>
                  <a:pt x="30029" y="0"/>
                  <a:pt x="30029" y="0"/>
                  <a:pt x="30029" y="0"/>
                </a:cubicBezTo>
                <a:cubicBezTo>
                  <a:pt x="29302" y="0"/>
                  <a:pt x="28947" y="357"/>
                  <a:pt x="28947" y="1098"/>
                </a:cubicBezTo>
                <a:cubicBezTo>
                  <a:pt x="28947" y="1424"/>
                  <a:pt x="28947" y="1424"/>
                  <a:pt x="28947" y="1424"/>
                </a:cubicBezTo>
                <a:cubicBezTo>
                  <a:pt x="29237" y="1424"/>
                  <a:pt x="29237" y="1424"/>
                  <a:pt x="29237" y="1424"/>
                </a:cubicBezTo>
                <a:lnTo>
                  <a:pt x="29237" y="292"/>
                </a:lnTo>
                <a:close/>
                <a:moveTo>
                  <a:pt x="33511" y="1424"/>
                </a:moveTo>
                <a:cubicBezTo>
                  <a:pt x="34076" y="1424"/>
                  <a:pt x="34076" y="1424"/>
                  <a:pt x="34076" y="1424"/>
                </a:cubicBezTo>
                <a:cubicBezTo>
                  <a:pt x="34076" y="1128"/>
                  <a:pt x="34076" y="1128"/>
                  <a:pt x="34076" y="1128"/>
                </a:cubicBezTo>
                <a:cubicBezTo>
                  <a:pt x="32964" y="1128"/>
                  <a:pt x="32964" y="1128"/>
                  <a:pt x="32964" y="1128"/>
                </a:cubicBezTo>
                <a:cubicBezTo>
                  <a:pt x="32964" y="292"/>
                  <a:pt x="32964" y="292"/>
                  <a:pt x="32964" y="292"/>
                </a:cubicBezTo>
                <a:cubicBezTo>
                  <a:pt x="34076" y="292"/>
                  <a:pt x="34076" y="292"/>
                  <a:pt x="34076" y="292"/>
                </a:cubicBezTo>
                <a:cubicBezTo>
                  <a:pt x="34076" y="0"/>
                  <a:pt x="34076" y="0"/>
                  <a:pt x="34076" y="0"/>
                </a:cubicBezTo>
                <a:cubicBezTo>
                  <a:pt x="33511" y="0"/>
                  <a:pt x="33511" y="0"/>
                  <a:pt x="33511" y="0"/>
                </a:cubicBezTo>
                <a:cubicBezTo>
                  <a:pt x="32976" y="0"/>
                  <a:pt x="32673" y="313"/>
                  <a:pt x="32673" y="710"/>
                </a:cubicBezTo>
                <a:cubicBezTo>
                  <a:pt x="32673" y="1106"/>
                  <a:pt x="32976" y="1424"/>
                  <a:pt x="33511" y="1424"/>
                </a:cubicBezTo>
                <a:close/>
                <a:moveTo>
                  <a:pt x="29109" y="2265"/>
                </a:moveTo>
                <a:cubicBezTo>
                  <a:pt x="29024" y="2056"/>
                  <a:pt x="29024" y="2056"/>
                  <a:pt x="29024" y="2056"/>
                </a:cubicBezTo>
                <a:cubicBezTo>
                  <a:pt x="28947" y="2056"/>
                  <a:pt x="28947" y="2056"/>
                  <a:pt x="28947" y="2056"/>
                </a:cubicBezTo>
                <a:cubicBezTo>
                  <a:pt x="28947" y="2344"/>
                  <a:pt x="28947" y="2344"/>
                  <a:pt x="28947" y="2344"/>
                </a:cubicBezTo>
                <a:cubicBezTo>
                  <a:pt x="28994" y="2344"/>
                  <a:pt x="28994" y="2344"/>
                  <a:pt x="28994" y="2344"/>
                </a:cubicBezTo>
                <a:cubicBezTo>
                  <a:pt x="28994" y="2108"/>
                  <a:pt x="28994" y="2108"/>
                  <a:pt x="28994" y="2108"/>
                </a:cubicBezTo>
                <a:cubicBezTo>
                  <a:pt x="29088" y="2348"/>
                  <a:pt x="29088" y="2348"/>
                  <a:pt x="29088" y="2348"/>
                </a:cubicBezTo>
                <a:cubicBezTo>
                  <a:pt x="29126" y="2348"/>
                  <a:pt x="29126" y="2348"/>
                  <a:pt x="29126" y="2348"/>
                </a:cubicBezTo>
                <a:cubicBezTo>
                  <a:pt x="29220" y="2108"/>
                  <a:pt x="29220" y="2108"/>
                  <a:pt x="29220" y="2108"/>
                </a:cubicBezTo>
                <a:cubicBezTo>
                  <a:pt x="29220" y="2344"/>
                  <a:pt x="29220" y="2344"/>
                  <a:pt x="29220" y="2344"/>
                </a:cubicBezTo>
                <a:cubicBezTo>
                  <a:pt x="29272" y="2344"/>
                  <a:pt x="29272" y="2344"/>
                  <a:pt x="29272" y="2344"/>
                </a:cubicBezTo>
                <a:cubicBezTo>
                  <a:pt x="29272" y="2056"/>
                  <a:pt x="29272" y="2056"/>
                  <a:pt x="29272" y="2056"/>
                </a:cubicBezTo>
                <a:cubicBezTo>
                  <a:pt x="29195" y="2056"/>
                  <a:pt x="29195" y="2056"/>
                  <a:pt x="29195" y="2056"/>
                </a:cubicBezTo>
                <a:lnTo>
                  <a:pt x="29109" y="2265"/>
                </a:lnTo>
                <a:close/>
                <a:moveTo>
                  <a:pt x="29344" y="2344"/>
                </a:moveTo>
                <a:cubicBezTo>
                  <a:pt x="29396" y="2344"/>
                  <a:pt x="29396" y="2344"/>
                  <a:pt x="29396" y="2344"/>
                </a:cubicBezTo>
                <a:cubicBezTo>
                  <a:pt x="29396" y="2139"/>
                  <a:pt x="29396" y="2139"/>
                  <a:pt x="29396" y="2139"/>
                </a:cubicBezTo>
                <a:cubicBezTo>
                  <a:pt x="29344" y="2139"/>
                  <a:pt x="29344" y="2139"/>
                  <a:pt x="29344" y="2139"/>
                </a:cubicBezTo>
                <a:lnTo>
                  <a:pt x="29344" y="2344"/>
                </a:lnTo>
                <a:close/>
                <a:moveTo>
                  <a:pt x="29344" y="2104"/>
                </a:moveTo>
                <a:cubicBezTo>
                  <a:pt x="29400" y="2104"/>
                  <a:pt x="29400" y="2104"/>
                  <a:pt x="29400" y="2104"/>
                </a:cubicBezTo>
                <a:cubicBezTo>
                  <a:pt x="29400" y="2043"/>
                  <a:pt x="29400" y="2043"/>
                  <a:pt x="29400" y="2043"/>
                </a:cubicBezTo>
                <a:cubicBezTo>
                  <a:pt x="29344" y="2043"/>
                  <a:pt x="29344" y="2043"/>
                  <a:pt x="29344" y="2043"/>
                </a:cubicBezTo>
                <a:lnTo>
                  <a:pt x="29344" y="2104"/>
                </a:lnTo>
                <a:close/>
                <a:moveTo>
                  <a:pt x="29618" y="2043"/>
                </a:moveTo>
                <a:cubicBezTo>
                  <a:pt x="29670" y="2043"/>
                  <a:pt x="29670" y="2043"/>
                  <a:pt x="29670" y="2043"/>
                </a:cubicBezTo>
                <a:cubicBezTo>
                  <a:pt x="29670" y="2344"/>
                  <a:pt x="29670" y="2344"/>
                  <a:pt x="29670" y="2344"/>
                </a:cubicBezTo>
                <a:cubicBezTo>
                  <a:pt x="29618" y="2344"/>
                  <a:pt x="29618" y="2344"/>
                  <a:pt x="29618" y="2344"/>
                </a:cubicBezTo>
                <a:cubicBezTo>
                  <a:pt x="29618" y="2313"/>
                  <a:pt x="29618" y="2313"/>
                  <a:pt x="29618" y="2313"/>
                </a:cubicBezTo>
                <a:cubicBezTo>
                  <a:pt x="29614" y="2322"/>
                  <a:pt x="29593" y="2348"/>
                  <a:pt x="29550" y="2348"/>
                </a:cubicBezTo>
                <a:cubicBezTo>
                  <a:pt x="29494" y="2348"/>
                  <a:pt x="29451" y="2309"/>
                  <a:pt x="29451" y="2243"/>
                </a:cubicBezTo>
                <a:cubicBezTo>
                  <a:pt x="29451" y="2174"/>
                  <a:pt x="29494" y="2134"/>
                  <a:pt x="29550" y="2134"/>
                </a:cubicBezTo>
                <a:cubicBezTo>
                  <a:pt x="29593" y="2134"/>
                  <a:pt x="29614" y="2161"/>
                  <a:pt x="29618" y="2169"/>
                </a:cubicBezTo>
                <a:lnTo>
                  <a:pt x="29618" y="2043"/>
                </a:lnTo>
                <a:close/>
                <a:moveTo>
                  <a:pt x="29618" y="2243"/>
                </a:moveTo>
                <a:cubicBezTo>
                  <a:pt x="29618" y="2204"/>
                  <a:pt x="29597" y="2178"/>
                  <a:pt x="29563" y="2178"/>
                </a:cubicBezTo>
                <a:cubicBezTo>
                  <a:pt x="29524" y="2178"/>
                  <a:pt x="29503" y="2204"/>
                  <a:pt x="29503" y="2243"/>
                </a:cubicBezTo>
                <a:cubicBezTo>
                  <a:pt x="29503" y="2278"/>
                  <a:pt x="29524" y="2304"/>
                  <a:pt x="29563" y="2304"/>
                </a:cubicBezTo>
                <a:cubicBezTo>
                  <a:pt x="29597" y="2304"/>
                  <a:pt x="29618" y="2278"/>
                  <a:pt x="29618" y="2243"/>
                </a:cubicBezTo>
                <a:close/>
                <a:moveTo>
                  <a:pt x="29888" y="2043"/>
                </a:moveTo>
                <a:cubicBezTo>
                  <a:pt x="29939" y="2043"/>
                  <a:pt x="29939" y="2043"/>
                  <a:pt x="29939" y="2043"/>
                </a:cubicBezTo>
                <a:cubicBezTo>
                  <a:pt x="29939" y="2344"/>
                  <a:pt x="29939" y="2344"/>
                  <a:pt x="29939" y="2344"/>
                </a:cubicBezTo>
                <a:cubicBezTo>
                  <a:pt x="29888" y="2344"/>
                  <a:pt x="29888" y="2344"/>
                  <a:pt x="29888" y="2344"/>
                </a:cubicBezTo>
                <a:cubicBezTo>
                  <a:pt x="29888" y="2313"/>
                  <a:pt x="29888" y="2313"/>
                  <a:pt x="29888" y="2313"/>
                </a:cubicBezTo>
                <a:cubicBezTo>
                  <a:pt x="29883" y="2322"/>
                  <a:pt x="29862" y="2348"/>
                  <a:pt x="29819" y="2348"/>
                </a:cubicBezTo>
                <a:cubicBezTo>
                  <a:pt x="29768" y="2348"/>
                  <a:pt x="29721" y="2309"/>
                  <a:pt x="29721" y="2243"/>
                </a:cubicBezTo>
                <a:cubicBezTo>
                  <a:pt x="29721" y="2174"/>
                  <a:pt x="29768" y="2134"/>
                  <a:pt x="29819" y="2134"/>
                </a:cubicBezTo>
                <a:cubicBezTo>
                  <a:pt x="29862" y="2134"/>
                  <a:pt x="29883" y="2161"/>
                  <a:pt x="29888" y="2169"/>
                </a:cubicBezTo>
                <a:lnTo>
                  <a:pt x="29888" y="2043"/>
                </a:lnTo>
                <a:close/>
                <a:moveTo>
                  <a:pt x="29888" y="2243"/>
                </a:moveTo>
                <a:cubicBezTo>
                  <a:pt x="29888" y="2204"/>
                  <a:pt x="29866" y="2178"/>
                  <a:pt x="29832" y="2178"/>
                </a:cubicBezTo>
                <a:cubicBezTo>
                  <a:pt x="29798" y="2178"/>
                  <a:pt x="29777" y="2204"/>
                  <a:pt x="29777" y="2243"/>
                </a:cubicBezTo>
                <a:cubicBezTo>
                  <a:pt x="29777" y="2278"/>
                  <a:pt x="29798" y="2304"/>
                  <a:pt x="29832" y="2304"/>
                </a:cubicBezTo>
                <a:cubicBezTo>
                  <a:pt x="29866" y="2304"/>
                  <a:pt x="29888" y="2278"/>
                  <a:pt x="29888" y="2243"/>
                </a:cubicBezTo>
                <a:close/>
                <a:moveTo>
                  <a:pt x="30204" y="2243"/>
                </a:moveTo>
                <a:cubicBezTo>
                  <a:pt x="30204" y="2252"/>
                  <a:pt x="30204" y="2252"/>
                  <a:pt x="30204" y="2252"/>
                </a:cubicBezTo>
                <a:cubicBezTo>
                  <a:pt x="30046" y="2252"/>
                  <a:pt x="30046" y="2252"/>
                  <a:pt x="30046" y="2252"/>
                </a:cubicBezTo>
                <a:cubicBezTo>
                  <a:pt x="30046" y="2283"/>
                  <a:pt x="30072" y="2309"/>
                  <a:pt x="30102" y="2309"/>
                </a:cubicBezTo>
                <a:cubicBezTo>
                  <a:pt x="30136" y="2309"/>
                  <a:pt x="30149" y="2291"/>
                  <a:pt x="30153" y="2283"/>
                </a:cubicBezTo>
                <a:cubicBezTo>
                  <a:pt x="30204" y="2283"/>
                  <a:pt x="30204" y="2283"/>
                  <a:pt x="30204" y="2283"/>
                </a:cubicBezTo>
                <a:cubicBezTo>
                  <a:pt x="30200" y="2304"/>
                  <a:pt x="30174" y="2352"/>
                  <a:pt x="30102" y="2352"/>
                </a:cubicBezTo>
                <a:cubicBezTo>
                  <a:pt x="30037" y="2352"/>
                  <a:pt x="29995" y="2304"/>
                  <a:pt x="29995" y="2243"/>
                </a:cubicBezTo>
                <a:cubicBezTo>
                  <a:pt x="29995" y="2178"/>
                  <a:pt x="30037" y="2134"/>
                  <a:pt x="30102" y="2134"/>
                </a:cubicBezTo>
                <a:cubicBezTo>
                  <a:pt x="30162" y="2134"/>
                  <a:pt x="30204" y="2178"/>
                  <a:pt x="30204" y="2243"/>
                </a:cubicBezTo>
                <a:close/>
                <a:moveTo>
                  <a:pt x="30153" y="2213"/>
                </a:moveTo>
                <a:cubicBezTo>
                  <a:pt x="30144" y="2187"/>
                  <a:pt x="30127" y="2174"/>
                  <a:pt x="30102" y="2174"/>
                </a:cubicBezTo>
                <a:cubicBezTo>
                  <a:pt x="30072" y="2174"/>
                  <a:pt x="30055" y="2187"/>
                  <a:pt x="30046" y="2213"/>
                </a:cubicBezTo>
                <a:lnTo>
                  <a:pt x="30153" y="2213"/>
                </a:lnTo>
                <a:close/>
                <a:moveTo>
                  <a:pt x="30375" y="2134"/>
                </a:moveTo>
                <a:cubicBezTo>
                  <a:pt x="30337" y="2134"/>
                  <a:pt x="30316" y="2156"/>
                  <a:pt x="30307" y="2174"/>
                </a:cubicBezTo>
                <a:cubicBezTo>
                  <a:pt x="30307" y="2139"/>
                  <a:pt x="30307" y="2139"/>
                  <a:pt x="30307" y="2139"/>
                </a:cubicBezTo>
                <a:cubicBezTo>
                  <a:pt x="30256" y="2139"/>
                  <a:pt x="30256" y="2139"/>
                  <a:pt x="30256" y="2139"/>
                </a:cubicBezTo>
                <a:cubicBezTo>
                  <a:pt x="30256" y="2344"/>
                  <a:pt x="30256" y="2344"/>
                  <a:pt x="30256" y="2344"/>
                </a:cubicBezTo>
                <a:cubicBezTo>
                  <a:pt x="30307" y="2344"/>
                  <a:pt x="30307" y="2344"/>
                  <a:pt x="30307" y="2344"/>
                </a:cubicBezTo>
                <a:cubicBezTo>
                  <a:pt x="30307" y="2235"/>
                  <a:pt x="30307" y="2235"/>
                  <a:pt x="30307" y="2235"/>
                </a:cubicBezTo>
                <a:cubicBezTo>
                  <a:pt x="30307" y="2204"/>
                  <a:pt x="30328" y="2178"/>
                  <a:pt x="30358" y="2178"/>
                </a:cubicBezTo>
                <a:cubicBezTo>
                  <a:pt x="30388" y="2178"/>
                  <a:pt x="30410" y="2200"/>
                  <a:pt x="30410" y="2235"/>
                </a:cubicBezTo>
                <a:cubicBezTo>
                  <a:pt x="30410" y="2344"/>
                  <a:pt x="30410" y="2344"/>
                  <a:pt x="30410" y="2344"/>
                </a:cubicBezTo>
                <a:cubicBezTo>
                  <a:pt x="30461" y="2344"/>
                  <a:pt x="30461" y="2344"/>
                  <a:pt x="30461" y="2344"/>
                </a:cubicBezTo>
                <a:cubicBezTo>
                  <a:pt x="30461" y="2226"/>
                  <a:pt x="30461" y="2226"/>
                  <a:pt x="30461" y="2226"/>
                </a:cubicBezTo>
                <a:cubicBezTo>
                  <a:pt x="30461" y="2174"/>
                  <a:pt x="30427" y="2134"/>
                  <a:pt x="30375" y="2134"/>
                </a:cubicBezTo>
                <a:close/>
                <a:moveTo>
                  <a:pt x="30525" y="2248"/>
                </a:moveTo>
                <a:cubicBezTo>
                  <a:pt x="30658" y="2248"/>
                  <a:pt x="30658" y="2248"/>
                  <a:pt x="30658" y="2248"/>
                </a:cubicBezTo>
                <a:cubicBezTo>
                  <a:pt x="30658" y="2200"/>
                  <a:pt x="30658" y="2200"/>
                  <a:pt x="30658" y="2200"/>
                </a:cubicBezTo>
                <a:cubicBezTo>
                  <a:pt x="30525" y="2200"/>
                  <a:pt x="30525" y="2200"/>
                  <a:pt x="30525" y="2200"/>
                </a:cubicBezTo>
                <a:lnTo>
                  <a:pt x="30525" y="2248"/>
                </a:lnTo>
                <a:close/>
                <a:moveTo>
                  <a:pt x="30944" y="2252"/>
                </a:moveTo>
                <a:cubicBezTo>
                  <a:pt x="30790" y="2056"/>
                  <a:pt x="30790" y="2056"/>
                  <a:pt x="30790" y="2056"/>
                </a:cubicBezTo>
                <a:cubicBezTo>
                  <a:pt x="30726" y="2056"/>
                  <a:pt x="30726" y="2056"/>
                  <a:pt x="30726" y="2056"/>
                </a:cubicBezTo>
                <a:cubicBezTo>
                  <a:pt x="30726" y="2344"/>
                  <a:pt x="30726" y="2344"/>
                  <a:pt x="30726" y="2344"/>
                </a:cubicBezTo>
                <a:cubicBezTo>
                  <a:pt x="30782" y="2344"/>
                  <a:pt x="30782" y="2344"/>
                  <a:pt x="30782" y="2344"/>
                </a:cubicBezTo>
                <a:cubicBezTo>
                  <a:pt x="30782" y="2126"/>
                  <a:pt x="30782" y="2126"/>
                  <a:pt x="30782" y="2126"/>
                </a:cubicBezTo>
                <a:cubicBezTo>
                  <a:pt x="30953" y="2348"/>
                  <a:pt x="30953" y="2348"/>
                  <a:pt x="30953" y="2348"/>
                </a:cubicBezTo>
                <a:cubicBezTo>
                  <a:pt x="30996" y="2348"/>
                  <a:pt x="30996" y="2348"/>
                  <a:pt x="30996" y="2348"/>
                </a:cubicBezTo>
                <a:cubicBezTo>
                  <a:pt x="30996" y="2056"/>
                  <a:pt x="30996" y="2056"/>
                  <a:pt x="30996" y="2056"/>
                </a:cubicBezTo>
                <a:cubicBezTo>
                  <a:pt x="30944" y="2056"/>
                  <a:pt x="30944" y="2056"/>
                  <a:pt x="30944" y="2056"/>
                </a:cubicBezTo>
                <a:lnTo>
                  <a:pt x="30944" y="2252"/>
                </a:lnTo>
                <a:close/>
                <a:moveTo>
                  <a:pt x="31265" y="2243"/>
                </a:moveTo>
                <a:cubicBezTo>
                  <a:pt x="31265" y="2252"/>
                  <a:pt x="31265" y="2252"/>
                  <a:pt x="31265" y="2252"/>
                </a:cubicBezTo>
                <a:cubicBezTo>
                  <a:pt x="31107" y="2252"/>
                  <a:pt x="31107" y="2252"/>
                  <a:pt x="31107" y="2252"/>
                </a:cubicBezTo>
                <a:cubicBezTo>
                  <a:pt x="31107" y="2283"/>
                  <a:pt x="31133" y="2309"/>
                  <a:pt x="31167" y="2309"/>
                </a:cubicBezTo>
                <a:cubicBezTo>
                  <a:pt x="31197" y="2309"/>
                  <a:pt x="31210" y="2291"/>
                  <a:pt x="31214" y="2283"/>
                </a:cubicBezTo>
                <a:cubicBezTo>
                  <a:pt x="31265" y="2283"/>
                  <a:pt x="31265" y="2283"/>
                  <a:pt x="31265" y="2283"/>
                </a:cubicBezTo>
                <a:cubicBezTo>
                  <a:pt x="31261" y="2304"/>
                  <a:pt x="31235" y="2352"/>
                  <a:pt x="31167" y="2352"/>
                </a:cubicBezTo>
                <a:cubicBezTo>
                  <a:pt x="31098" y="2352"/>
                  <a:pt x="31056" y="2304"/>
                  <a:pt x="31056" y="2243"/>
                </a:cubicBezTo>
                <a:cubicBezTo>
                  <a:pt x="31056" y="2178"/>
                  <a:pt x="31098" y="2134"/>
                  <a:pt x="31163" y="2134"/>
                </a:cubicBezTo>
                <a:cubicBezTo>
                  <a:pt x="31222" y="2134"/>
                  <a:pt x="31265" y="2178"/>
                  <a:pt x="31265" y="2243"/>
                </a:cubicBezTo>
                <a:close/>
                <a:moveTo>
                  <a:pt x="31214" y="2213"/>
                </a:moveTo>
                <a:cubicBezTo>
                  <a:pt x="31205" y="2187"/>
                  <a:pt x="31188" y="2174"/>
                  <a:pt x="31163" y="2174"/>
                </a:cubicBezTo>
                <a:cubicBezTo>
                  <a:pt x="31133" y="2174"/>
                  <a:pt x="31116" y="2187"/>
                  <a:pt x="31107" y="2213"/>
                </a:cubicBezTo>
                <a:lnTo>
                  <a:pt x="31214" y="2213"/>
                </a:lnTo>
                <a:close/>
                <a:moveTo>
                  <a:pt x="31471" y="2043"/>
                </a:moveTo>
                <a:cubicBezTo>
                  <a:pt x="31522" y="2043"/>
                  <a:pt x="31522" y="2043"/>
                  <a:pt x="31522" y="2043"/>
                </a:cubicBezTo>
                <a:cubicBezTo>
                  <a:pt x="31522" y="2344"/>
                  <a:pt x="31522" y="2344"/>
                  <a:pt x="31522" y="2344"/>
                </a:cubicBezTo>
                <a:cubicBezTo>
                  <a:pt x="31471" y="2344"/>
                  <a:pt x="31471" y="2344"/>
                  <a:pt x="31471" y="2344"/>
                </a:cubicBezTo>
                <a:cubicBezTo>
                  <a:pt x="31471" y="2313"/>
                  <a:pt x="31471" y="2313"/>
                  <a:pt x="31471" y="2313"/>
                </a:cubicBezTo>
                <a:cubicBezTo>
                  <a:pt x="31466" y="2322"/>
                  <a:pt x="31445" y="2348"/>
                  <a:pt x="31402" y="2348"/>
                </a:cubicBezTo>
                <a:cubicBezTo>
                  <a:pt x="31351" y="2348"/>
                  <a:pt x="31304" y="2309"/>
                  <a:pt x="31304" y="2243"/>
                </a:cubicBezTo>
                <a:cubicBezTo>
                  <a:pt x="31304" y="2174"/>
                  <a:pt x="31351" y="2134"/>
                  <a:pt x="31402" y="2134"/>
                </a:cubicBezTo>
                <a:cubicBezTo>
                  <a:pt x="31445" y="2134"/>
                  <a:pt x="31466" y="2161"/>
                  <a:pt x="31471" y="2169"/>
                </a:cubicBezTo>
                <a:lnTo>
                  <a:pt x="31471" y="2043"/>
                </a:lnTo>
                <a:close/>
                <a:moveTo>
                  <a:pt x="31475" y="2243"/>
                </a:moveTo>
                <a:cubicBezTo>
                  <a:pt x="31475" y="2204"/>
                  <a:pt x="31449" y="2178"/>
                  <a:pt x="31415" y="2178"/>
                </a:cubicBezTo>
                <a:cubicBezTo>
                  <a:pt x="31381" y="2178"/>
                  <a:pt x="31359" y="2204"/>
                  <a:pt x="31359" y="2243"/>
                </a:cubicBezTo>
                <a:cubicBezTo>
                  <a:pt x="31359" y="2278"/>
                  <a:pt x="31381" y="2304"/>
                  <a:pt x="31415" y="2304"/>
                </a:cubicBezTo>
                <a:cubicBezTo>
                  <a:pt x="31449" y="2304"/>
                  <a:pt x="31475" y="2278"/>
                  <a:pt x="31475" y="2243"/>
                </a:cubicBezTo>
                <a:close/>
                <a:moveTo>
                  <a:pt x="31787" y="2243"/>
                </a:moveTo>
                <a:cubicBezTo>
                  <a:pt x="31787" y="2252"/>
                  <a:pt x="31787" y="2252"/>
                  <a:pt x="31787" y="2252"/>
                </a:cubicBezTo>
                <a:cubicBezTo>
                  <a:pt x="31629" y="2252"/>
                  <a:pt x="31629" y="2252"/>
                  <a:pt x="31629" y="2252"/>
                </a:cubicBezTo>
                <a:cubicBezTo>
                  <a:pt x="31629" y="2283"/>
                  <a:pt x="31655" y="2309"/>
                  <a:pt x="31689" y="2309"/>
                </a:cubicBezTo>
                <a:cubicBezTo>
                  <a:pt x="31719" y="2309"/>
                  <a:pt x="31732" y="2291"/>
                  <a:pt x="31736" y="2283"/>
                </a:cubicBezTo>
                <a:cubicBezTo>
                  <a:pt x="31787" y="2283"/>
                  <a:pt x="31787" y="2283"/>
                  <a:pt x="31787" y="2283"/>
                </a:cubicBezTo>
                <a:cubicBezTo>
                  <a:pt x="31783" y="2304"/>
                  <a:pt x="31757" y="2352"/>
                  <a:pt x="31689" y="2352"/>
                </a:cubicBezTo>
                <a:cubicBezTo>
                  <a:pt x="31620" y="2352"/>
                  <a:pt x="31578" y="2304"/>
                  <a:pt x="31578" y="2243"/>
                </a:cubicBezTo>
                <a:cubicBezTo>
                  <a:pt x="31578" y="2178"/>
                  <a:pt x="31620" y="2134"/>
                  <a:pt x="31684" y="2134"/>
                </a:cubicBezTo>
                <a:cubicBezTo>
                  <a:pt x="31744" y="2134"/>
                  <a:pt x="31787" y="2178"/>
                  <a:pt x="31787" y="2243"/>
                </a:cubicBezTo>
                <a:close/>
                <a:moveTo>
                  <a:pt x="31736" y="2213"/>
                </a:moveTo>
                <a:cubicBezTo>
                  <a:pt x="31727" y="2187"/>
                  <a:pt x="31710" y="2174"/>
                  <a:pt x="31684" y="2174"/>
                </a:cubicBezTo>
                <a:cubicBezTo>
                  <a:pt x="31655" y="2174"/>
                  <a:pt x="31637" y="2187"/>
                  <a:pt x="31629" y="2213"/>
                </a:cubicBezTo>
                <a:lnTo>
                  <a:pt x="31736" y="2213"/>
                </a:lnTo>
                <a:close/>
                <a:moveTo>
                  <a:pt x="31890" y="2174"/>
                </a:moveTo>
                <a:cubicBezTo>
                  <a:pt x="31890" y="2139"/>
                  <a:pt x="31890" y="2139"/>
                  <a:pt x="31890" y="2139"/>
                </a:cubicBezTo>
                <a:cubicBezTo>
                  <a:pt x="31838" y="2139"/>
                  <a:pt x="31838" y="2139"/>
                  <a:pt x="31838" y="2139"/>
                </a:cubicBezTo>
                <a:cubicBezTo>
                  <a:pt x="31838" y="2344"/>
                  <a:pt x="31838" y="2344"/>
                  <a:pt x="31838" y="2344"/>
                </a:cubicBezTo>
                <a:cubicBezTo>
                  <a:pt x="31890" y="2344"/>
                  <a:pt x="31890" y="2344"/>
                  <a:pt x="31890" y="2344"/>
                </a:cubicBezTo>
                <a:cubicBezTo>
                  <a:pt x="31890" y="2235"/>
                  <a:pt x="31890" y="2235"/>
                  <a:pt x="31890" y="2235"/>
                </a:cubicBezTo>
                <a:cubicBezTo>
                  <a:pt x="31890" y="2204"/>
                  <a:pt x="31907" y="2187"/>
                  <a:pt x="31950" y="2187"/>
                </a:cubicBezTo>
                <a:cubicBezTo>
                  <a:pt x="32005" y="2187"/>
                  <a:pt x="32005" y="2187"/>
                  <a:pt x="32005" y="2187"/>
                </a:cubicBezTo>
                <a:cubicBezTo>
                  <a:pt x="32005" y="2139"/>
                  <a:pt x="32005" y="2139"/>
                  <a:pt x="32005" y="2139"/>
                </a:cubicBezTo>
                <a:cubicBezTo>
                  <a:pt x="31958" y="2139"/>
                  <a:pt x="31958" y="2139"/>
                  <a:pt x="31958" y="2139"/>
                </a:cubicBezTo>
                <a:cubicBezTo>
                  <a:pt x="31911" y="2139"/>
                  <a:pt x="31898" y="2161"/>
                  <a:pt x="31890" y="2174"/>
                </a:cubicBezTo>
                <a:close/>
                <a:moveTo>
                  <a:pt x="32052" y="2344"/>
                </a:moveTo>
                <a:cubicBezTo>
                  <a:pt x="32104" y="2344"/>
                  <a:pt x="32104" y="2344"/>
                  <a:pt x="32104" y="2344"/>
                </a:cubicBezTo>
                <a:cubicBezTo>
                  <a:pt x="32104" y="2043"/>
                  <a:pt x="32104" y="2043"/>
                  <a:pt x="32104" y="2043"/>
                </a:cubicBezTo>
                <a:cubicBezTo>
                  <a:pt x="32052" y="2043"/>
                  <a:pt x="32052" y="2043"/>
                  <a:pt x="32052" y="2043"/>
                </a:cubicBezTo>
                <a:lnTo>
                  <a:pt x="32052" y="2344"/>
                </a:lnTo>
                <a:close/>
                <a:moveTo>
                  <a:pt x="32322" y="2139"/>
                </a:moveTo>
                <a:cubicBezTo>
                  <a:pt x="32373" y="2139"/>
                  <a:pt x="32373" y="2139"/>
                  <a:pt x="32373" y="2139"/>
                </a:cubicBezTo>
                <a:cubicBezTo>
                  <a:pt x="32373" y="2344"/>
                  <a:pt x="32373" y="2344"/>
                  <a:pt x="32373" y="2344"/>
                </a:cubicBezTo>
                <a:cubicBezTo>
                  <a:pt x="32322" y="2344"/>
                  <a:pt x="32322" y="2344"/>
                  <a:pt x="32322" y="2344"/>
                </a:cubicBezTo>
                <a:cubicBezTo>
                  <a:pt x="32322" y="2313"/>
                  <a:pt x="32322" y="2313"/>
                  <a:pt x="32322" y="2313"/>
                </a:cubicBezTo>
                <a:cubicBezTo>
                  <a:pt x="32318" y="2322"/>
                  <a:pt x="32296" y="2348"/>
                  <a:pt x="32253" y="2348"/>
                </a:cubicBezTo>
                <a:cubicBezTo>
                  <a:pt x="32198" y="2348"/>
                  <a:pt x="32155" y="2309"/>
                  <a:pt x="32155" y="2243"/>
                </a:cubicBezTo>
                <a:cubicBezTo>
                  <a:pt x="32155" y="2174"/>
                  <a:pt x="32198" y="2134"/>
                  <a:pt x="32253" y="2134"/>
                </a:cubicBezTo>
                <a:cubicBezTo>
                  <a:pt x="32296" y="2134"/>
                  <a:pt x="32318" y="2161"/>
                  <a:pt x="32322" y="2169"/>
                </a:cubicBezTo>
                <a:lnTo>
                  <a:pt x="32322" y="2139"/>
                </a:lnTo>
                <a:close/>
                <a:moveTo>
                  <a:pt x="32322" y="2243"/>
                </a:moveTo>
                <a:cubicBezTo>
                  <a:pt x="32322" y="2204"/>
                  <a:pt x="32301" y="2178"/>
                  <a:pt x="32266" y="2178"/>
                </a:cubicBezTo>
                <a:cubicBezTo>
                  <a:pt x="32232" y="2178"/>
                  <a:pt x="32211" y="2204"/>
                  <a:pt x="32211" y="2243"/>
                </a:cubicBezTo>
                <a:cubicBezTo>
                  <a:pt x="32211" y="2278"/>
                  <a:pt x="32232" y="2304"/>
                  <a:pt x="32266" y="2304"/>
                </a:cubicBezTo>
                <a:cubicBezTo>
                  <a:pt x="32301" y="2304"/>
                  <a:pt x="32322" y="2278"/>
                  <a:pt x="32322" y="2243"/>
                </a:cubicBezTo>
                <a:close/>
                <a:moveTo>
                  <a:pt x="32557" y="2134"/>
                </a:moveTo>
                <a:cubicBezTo>
                  <a:pt x="32519" y="2134"/>
                  <a:pt x="32497" y="2156"/>
                  <a:pt x="32489" y="2174"/>
                </a:cubicBezTo>
                <a:cubicBezTo>
                  <a:pt x="32489" y="2139"/>
                  <a:pt x="32489" y="2139"/>
                  <a:pt x="32489" y="2139"/>
                </a:cubicBezTo>
                <a:cubicBezTo>
                  <a:pt x="32437" y="2139"/>
                  <a:pt x="32437" y="2139"/>
                  <a:pt x="32437" y="2139"/>
                </a:cubicBezTo>
                <a:cubicBezTo>
                  <a:pt x="32437" y="2344"/>
                  <a:pt x="32437" y="2344"/>
                  <a:pt x="32437" y="2344"/>
                </a:cubicBezTo>
                <a:cubicBezTo>
                  <a:pt x="32489" y="2344"/>
                  <a:pt x="32489" y="2344"/>
                  <a:pt x="32489" y="2344"/>
                </a:cubicBezTo>
                <a:cubicBezTo>
                  <a:pt x="32489" y="2235"/>
                  <a:pt x="32489" y="2235"/>
                  <a:pt x="32489" y="2235"/>
                </a:cubicBezTo>
                <a:cubicBezTo>
                  <a:pt x="32489" y="2204"/>
                  <a:pt x="32510" y="2178"/>
                  <a:pt x="32540" y="2178"/>
                </a:cubicBezTo>
                <a:cubicBezTo>
                  <a:pt x="32570" y="2178"/>
                  <a:pt x="32587" y="2200"/>
                  <a:pt x="32587" y="2235"/>
                </a:cubicBezTo>
                <a:cubicBezTo>
                  <a:pt x="32587" y="2344"/>
                  <a:pt x="32587" y="2344"/>
                  <a:pt x="32587" y="2344"/>
                </a:cubicBezTo>
                <a:cubicBezTo>
                  <a:pt x="32643" y="2344"/>
                  <a:pt x="32643" y="2344"/>
                  <a:pt x="32643" y="2344"/>
                </a:cubicBezTo>
                <a:cubicBezTo>
                  <a:pt x="32643" y="2226"/>
                  <a:pt x="32643" y="2226"/>
                  <a:pt x="32643" y="2226"/>
                </a:cubicBezTo>
                <a:cubicBezTo>
                  <a:pt x="32643" y="2174"/>
                  <a:pt x="32609" y="2134"/>
                  <a:pt x="32557" y="2134"/>
                </a:cubicBezTo>
                <a:close/>
                <a:moveTo>
                  <a:pt x="32857" y="2043"/>
                </a:moveTo>
                <a:cubicBezTo>
                  <a:pt x="32908" y="2043"/>
                  <a:pt x="32908" y="2043"/>
                  <a:pt x="32908" y="2043"/>
                </a:cubicBezTo>
                <a:cubicBezTo>
                  <a:pt x="32908" y="2344"/>
                  <a:pt x="32908" y="2344"/>
                  <a:pt x="32908" y="2344"/>
                </a:cubicBezTo>
                <a:cubicBezTo>
                  <a:pt x="32857" y="2344"/>
                  <a:pt x="32857" y="2344"/>
                  <a:pt x="32857" y="2344"/>
                </a:cubicBezTo>
                <a:cubicBezTo>
                  <a:pt x="32857" y="2313"/>
                  <a:pt x="32857" y="2313"/>
                  <a:pt x="32857" y="2313"/>
                </a:cubicBezTo>
                <a:cubicBezTo>
                  <a:pt x="32852" y="2322"/>
                  <a:pt x="32831" y="2348"/>
                  <a:pt x="32788" y="2348"/>
                </a:cubicBezTo>
                <a:cubicBezTo>
                  <a:pt x="32737" y="2348"/>
                  <a:pt x="32690" y="2309"/>
                  <a:pt x="32690" y="2243"/>
                </a:cubicBezTo>
                <a:cubicBezTo>
                  <a:pt x="32690" y="2174"/>
                  <a:pt x="32737" y="2134"/>
                  <a:pt x="32788" y="2134"/>
                </a:cubicBezTo>
                <a:cubicBezTo>
                  <a:pt x="32831" y="2134"/>
                  <a:pt x="32852" y="2161"/>
                  <a:pt x="32857" y="2169"/>
                </a:cubicBezTo>
                <a:lnTo>
                  <a:pt x="32857" y="2043"/>
                </a:lnTo>
                <a:close/>
                <a:moveTo>
                  <a:pt x="32861" y="2243"/>
                </a:moveTo>
                <a:cubicBezTo>
                  <a:pt x="32861" y="2204"/>
                  <a:pt x="32835" y="2178"/>
                  <a:pt x="32801" y="2178"/>
                </a:cubicBezTo>
                <a:cubicBezTo>
                  <a:pt x="32767" y="2178"/>
                  <a:pt x="32745" y="2204"/>
                  <a:pt x="32745" y="2243"/>
                </a:cubicBezTo>
                <a:cubicBezTo>
                  <a:pt x="32745" y="2278"/>
                  <a:pt x="32767" y="2304"/>
                  <a:pt x="32801" y="2304"/>
                </a:cubicBezTo>
                <a:cubicBezTo>
                  <a:pt x="32835" y="2304"/>
                  <a:pt x="32861" y="2278"/>
                  <a:pt x="32861" y="22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5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811197" y="3955006"/>
            <a:ext cx="10800000" cy="826842"/>
          </a:xfrm>
        </p:spPr>
        <p:txBody>
          <a:bodyPr/>
          <a:lstStyle>
            <a:lvl1pPr>
              <a:defRPr>
                <a:solidFill>
                  <a:schemeClr val="bg1"/>
                </a:solidFill>
              </a:defRPr>
            </a:lvl1pPr>
          </a:lstStyle>
          <a:p>
            <a:r>
              <a:rPr lang="nl-NL" dirty="0"/>
              <a:t>[Titel]</a:t>
            </a:r>
            <a:endParaRPr lang="de-DE" dirty="0"/>
          </a:p>
        </p:txBody>
      </p:sp>
      <p:sp>
        <p:nvSpPr>
          <p:cNvPr id="3" name="OnderTitle 6[PHJU] (JU-Free)"/>
          <p:cNvSpPr>
            <a:spLocks noGrp="1"/>
          </p:cNvSpPr>
          <p:nvPr>
            <p:ph type="subTitle" idx="1" hasCustomPrompt="1"/>
          </p:nvPr>
        </p:nvSpPr>
        <p:spPr bwMode="ltGray">
          <a:xfrm>
            <a:off x="811197" y="4905695"/>
            <a:ext cx="10800000" cy="616608"/>
          </a:xfrm>
        </p:spPr>
        <p:txBody>
          <a:bodyPr/>
          <a:lstStyle>
            <a:lvl1pPr marL="0" indent="0" algn="l">
              <a:buNone/>
              <a:defRPr sz="40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1" name="date 7[PHJU] (JU-Free)">
            <a:extLst>
              <a:ext uri="{FF2B5EF4-FFF2-40B4-BE49-F238E27FC236}">
                <a16:creationId xmlns:a16="http://schemas.microsoft.com/office/drawing/2014/main" id="{981D2D3E-C4F4-46AB-B0DC-AD54EFCAD354}"/>
              </a:ext>
            </a:extLst>
          </p:cNvPr>
          <p:cNvSpPr>
            <a:spLocks noGrp="1"/>
          </p:cNvSpPr>
          <p:nvPr>
            <p:ph type="body" sz="quarter" idx="10" hasCustomPrompt="1"/>
          </p:nvPr>
        </p:nvSpPr>
        <p:spPr bwMode="ltGray">
          <a:xfrm>
            <a:off x="811197" y="5688792"/>
            <a:ext cx="10904537" cy="468000"/>
          </a:xfrm>
        </p:spPr>
        <p:txBody>
          <a:bodyPr/>
          <a:lstStyle>
            <a:lvl1pPr marL="0" indent="0">
              <a:buNone/>
              <a:defRPr sz="3000" b="1">
                <a:solidFill>
                  <a:schemeClr val="bg1"/>
                </a:solidFill>
                <a:latin typeface="Calibri" panose="020F0502020204030204" pitchFamily="34" charset="0"/>
                <a:cs typeface="Calibri" panose="020F0502020204030204" pitchFamily="34" charset="0"/>
              </a:defRPr>
            </a:lvl1pPr>
            <a:lvl2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2pPr>
            <a:lvl3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3pPr>
            <a:lvl4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4pPr>
            <a:lvl5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5pPr>
            <a:lvl6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6pPr>
            <a:lvl7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7pPr>
            <a:lvl8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8pPr>
            <a:lvl9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9pPr>
          </a:lstStyle>
          <a:p>
            <a:pPr lvl="0"/>
            <a:r>
              <a:rPr lang="nl-NL" dirty="0"/>
              <a:t>[Datum]</a:t>
            </a:r>
          </a:p>
          <a:p>
            <a:pPr lvl="0"/>
            <a:r>
              <a:rPr lang="nl-NL" dirty="0"/>
              <a:t>JU-LEVEL1=Datum</a:t>
            </a:r>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ekst links, tabel rechts]">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809211" y="934752"/>
            <a:ext cx="5220001" cy="826842"/>
          </a:xfrm>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80" y="2235959"/>
            <a:ext cx="5220000" cy="2989183"/>
          </a:xfrm>
        </p:spPr>
        <p:txBody>
          <a:bodyPr/>
          <a:lstStyle/>
          <a:p>
            <a:pPr lvl="0"/>
            <a:r>
              <a:rPr lang="nl-NL" dirty="0"/>
              <a:t>[Typ tekst of klik op een pictogram om een object in te voegen]</a:t>
            </a:r>
          </a:p>
        </p:txBody>
      </p:sp>
      <p:sp>
        <p:nvSpPr>
          <p:cNvPr id="9" name="Tijdelijke aanduiding voor tabel 3[PHJU] (JU-Free)">
            <a:extLst>
              <a:ext uri="{FF2B5EF4-FFF2-40B4-BE49-F238E27FC236}">
                <a16:creationId xmlns:a16="http://schemas.microsoft.com/office/drawing/2014/main" id="{E7EAC230-E735-4253-87EF-DE4B1D5C2C54}"/>
              </a:ext>
            </a:extLst>
          </p:cNvPr>
          <p:cNvSpPr>
            <a:spLocks noGrp="1"/>
          </p:cNvSpPr>
          <p:nvPr>
            <p:ph type="tbl" sz="quarter" idx="10" hasCustomPrompt="1"/>
          </p:nvPr>
        </p:nvSpPr>
        <p:spPr>
          <a:xfrm>
            <a:off x="6300000" y="945987"/>
            <a:ext cx="5220000" cy="4279156"/>
          </a:xfrm>
        </p:spPr>
        <p:txBody>
          <a:bodyPr/>
          <a:lstStyle>
            <a:lvl1pPr marL="0" indent="0">
              <a:buNone/>
              <a:defRPr>
                <a:solidFill>
                  <a:schemeClr val="tx1"/>
                </a:solidFill>
              </a:defRPr>
            </a:lvl1pPr>
          </a:lstStyle>
          <a:p>
            <a:r>
              <a:rPr lang="nl-NL" dirty="0"/>
              <a:t>[Tabel]</a:t>
            </a:r>
          </a:p>
        </p:txBody>
      </p:sp>
      <p:sp>
        <p:nvSpPr>
          <p:cNvPr id="6" name="Instructie 4 (JU-Free)">
            <a:extLst>
              <a:ext uri="{FF2B5EF4-FFF2-40B4-BE49-F238E27FC236}">
                <a16:creationId xmlns:a16="http://schemas.microsoft.com/office/drawing/2014/main" id="{95736864-28B7-4525-BBC1-35277F10AE3B}"/>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81925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4" name="Instructie 2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
        <p:nvSpPr>
          <p:cNvPr id="8" name="Tijdelijke aanduiding voor grafiek 3[PHJU] (JU-Free)">
            <a:extLst>
              <a:ext uri="{FF2B5EF4-FFF2-40B4-BE49-F238E27FC236}">
                <a16:creationId xmlns:a16="http://schemas.microsoft.com/office/drawing/2014/main" id="{98883AA4-D021-4FFC-BAC3-3349EA50542B}"/>
              </a:ext>
            </a:extLst>
          </p:cNvPr>
          <p:cNvSpPr>
            <a:spLocks noGrp="1"/>
          </p:cNvSpPr>
          <p:nvPr>
            <p:ph type="chart" sz="quarter" idx="19" hasCustomPrompt="1"/>
          </p:nvPr>
        </p:nvSpPr>
        <p:spPr>
          <a:xfrm>
            <a:off x="809282" y="2235962"/>
            <a:ext cx="10710723" cy="2988005"/>
          </a:xfrm>
        </p:spPr>
        <p:txBody>
          <a:bodyPr/>
          <a:lstStyle>
            <a:lvl1pPr marL="0" indent="0">
              <a:buNone/>
              <a:defRPr/>
            </a:lvl1pPr>
          </a:lstStyle>
          <a:p>
            <a:r>
              <a:rPr lang="nl-NL"/>
              <a:t>[Grafiek]</a:t>
            </a:r>
            <a:endParaRPr lang="nl-NL" dirty="0"/>
          </a:p>
        </p:txBody>
      </p:sp>
    </p:spTree>
    <p:extLst>
      <p:ext uri="{BB962C8B-B14F-4D97-AF65-F5344CB8AC3E}">
        <p14:creationId xmlns:p14="http://schemas.microsoft.com/office/powerpoint/2010/main" val="1924146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 en quote]">
    <p:bg>
      <p:bgPr>
        <a:solidFill>
          <a:srgbClr val="EF7D00"/>
        </a:solidFill>
        <a:effectLst/>
      </p:bgPr>
    </p:bg>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bwMode="invGray">
          <a:xfrm>
            <a:off x="2481840" y="1745720"/>
            <a:ext cx="7157160" cy="826842"/>
          </a:xfrm>
        </p:spPr>
        <p:txBody>
          <a:bodyPr rIns="216000" anchor="b" anchorCtr="0"/>
          <a:lstStyle>
            <a:lvl1pPr algn="ctr">
              <a:defRPr>
                <a:solidFill>
                  <a:schemeClr val="bg1"/>
                </a:solidFill>
              </a:defRPr>
            </a:lvl1pPr>
          </a:lstStyle>
          <a:p>
            <a:r>
              <a:rPr lang="nl-NL" dirty="0"/>
              <a:t>[Titel quote]</a:t>
            </a:r>
          </a:p>
        </p:txBody>
      </p:sp>
      <p:sp>
        <p:nvSpPr>
          <p:cNvPr id="6" name="Frame 2[PHJU] (JU-Free)">
            <a:extLst>
              <a:ext uri="{FF2B5EF4-FFF2-40B4-BE49-F238E27FC236}">
                <a16:creationId xmlns:a16="http://schemas.microsoft.com/office/drawing/2014/main" id="{3C434824-A73C-40A0-BBA7-13F1B2520459}"/>
              </a:ext>
            </a:extLst>
          </p:cNvPr>
          <p:cNvSpPr>
            <a:spLocks noGrp="1"/>
          </p:cNvSpPr>
          <p:nvPr>
            <p:ph type="body" sz="quarter" idx="18" hasCustomPrompt="1"/>
          </p:nvPr>
        </p:nvSpPr>
        <p:spPr bwMode="invGray">
          <a:xfrm>
            <a:off x="2481943" y="2823881"/>
            <a:ext cx="7157000" cy="2400300"/>
          </a:xfrm>
        </p:spPr>
        <p:txBody>
          <a:bodyPr/>
          <a:lstStyle>
            <a:lvl1pPr marL="0" indent="0" algn="ctr">
              <a:lnSpc>
                <a:spcPct val="145000"/>
              </a:lnSpc>
              <a:buNone/>
              <a:defRPr sz="1400">
                <a:solidFill>
                  <a:schemeClr val="bg1"/>
                </a:solidFill>
                <a:latin typeface="+mj-lt"/>
              </a:defRPr>
            </a:lvl1pPr>
            <a:lvl2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2pPr>
            <a:lvl3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3pPr>
            <a:lvl4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4pPr>
            <a:lvl5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5pPr>
            <a:lvl6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6pPr>
            <a:lvl7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7pPr>
            <a:lvl8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8pPr>
            <a:lvl9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9pPr>
          </a:lstStyle>
          <a:p>
            <a:pPr lvl="0"/>
            <a:r>
              <a:rPr lang="nl-NL"/>
              <a:t>[Quote]</a:t>
            </a:r>
          </a:p>
          <a:p>
            <a:pPr lvl="0"/>
            <a:r>
              <a:rPr lang="nl-NL"/>
              <a:t>JU-LEVEL1=Quote-tekst</a:t>
            </a:r>
            <a:endParaRPr lang="nl-NL" dirty="0"/>
          </a:p>
        </p:txBody>
      </p:sp>
      <p:sp>
        <p:nvSpPr>
          <p:cNvPr id="10" name="Frame 3">
            <a:extLst>
              <a:ext uri="{FF2B5EF4-FFF2-40B4-BE49-F238E27FC236}">
                <a16:creationId xmlns:a16="http://schemas.microsoft.com/office/drawing/2014/main" id="{DB21A351-1428-436A-8382-85DF9DB48ADB}"/>
              </a:ext>
            </a:extLst>
          </p:cNvPr>
          <p:cNvSpPr>
            <a:spLocks noSelect="1"/>
          </p:cNvSpPr>
          <p:nvPr userDrawn="1"/>
        </p:nvSpPr>
        <p:spPr bwMode="inv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210054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3" name="Tijdelijke aanduiding voor inhoud 2[PHJU] (JU-Free)"/>
          <p:cNvSpPr>
            <a:spLocks noGrp="1"/>
          </p:cNvSpPr>
          <p:nvPr>
            <p:ph idx="1" hasCustomPrompt="1"/>
          </p:nvPr>
        </p:nvSpPr>
        <p:spPr/>
        <p:txBody>
          <a:bodyPr/>
          <a:lstStyle>
            <a:lvl1pPr>
              <a:defRPr baseline="0"/>
            </a:lvl1pPr>
          </a:lstStyle>
          <a:p>
            <a:pPr lvl="0"/>
            <a:r>
              <a:rPr lang="nl-NL" dirty="0"/>
              <a:t>[Typ tekst of klik op een pictogram om een object in te voegen]</a:t>
            </a:r>
          </a:p>
        </p:txBody>
      </p:sp>
      <p:sp>
        <p:nvSpPr>
          <p:cNvPr id="4" name="Instructie 3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045425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06" y="2235960"/>
            <a:ext cx="5220000" cy="2988000"/>
          </a:xfrm>
        </p:spPr>
        <p:txBody>
          <a:bodyPr/>
          <a:lstStyle/>
          <a:p>
            <a:pPr lvl="0"/>
            <a:r>
              <a:rPr lang="nl-NL" dirty="0"/>
              <a:t>[Typ tekst of klik op een pictogram om een object in te voegen]</a:t>
            </a:r>
          </a:p>
        </p:txBody>
      </p:sp>
      <p:sp>
        <p:nvSpPr>
          <p:cNvPr id="4" name="Frame content 3[PHJU] (JU-Free)"/>
          <p:cNvSpPr>
            <a:spLocks noGrp="1"/>
          </p:cNvSpPr>
          <p:nvPr>
            <p:ph sz="half" idx="2" hasCustomPrompt="1"/>
          </p:nvPr>
        </p:nvSpPr>
        <p:spPr>
          <a:xfrm>
            <a:off x="6299200" y="2235200"/>
            <a:ext cx="5219700" cy="2984500"/>
          </a:xfrm>
        </p:spPr>
        <p:txBody>
          <a:bodyPr/>
          <a:lstStyle/>
          <a:p>
            <a:pPr lvl="0"/>
            <a:r>
              <a:rPr lang="nl-NL" dirty="0"/>
              <a:t>[Typ tekst of klik op een pictogram om een object in te voegen]</a:t>
            </a:r>
          </a:p>
        </p:txBody>
      </p:sp>
      <p:sp>
        <p:nvSpPr>
          <p:cNvPr id="6" name="Instructie 4 (JU-Free)">
            <a:extLst>
              <a:ext uri="{FF2B5EF4-FFF2-40B4-BE49-F238E27FC236}">
                <a16:creationId xmlns:a16="http://schemas.microsoft.com/office/drawing/2014/main" id="{6A7C1B02-D6C4-4AF2-A2A0-66D6396778FA}"/>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95098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Tree>
    <p:extLst>
      <p:ext uri="{BB962C8B-B14F-4D97-AF65-F5344CB8AC3E}">
        <p14:creationId xmlns:p14="http://schemas.microsoft.com/office/powerpoint/2010/main" val="1522421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714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C079AB7D-FAD5-4DE0-BEF6-4F9B27C8617D}"/>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4" name="Frame 2">
            <a:extLst>
              <a:ext uri="{FF2B5EF4-FFF2-40B4-BE49-F238E27FC236}">
                <a16:creationId xmlns:a16="http://schemas.microsoft.com/office/drawing/2014/main" id="{FDA36463-9D3D-441C-97D5-0978DEB36002}"/>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696000" y="3066599"/>
            <a:ext cx="10800000" cy="826842"/>
          </a:xfrm>
        </p:spPr>
        <p:txBody>
          <a:bodyPr rIns="540000"/>
          <a:lstStyle>
            <a:lvl1pPr algn="ctr">
              <a:defRPr>
                <a:solidFill>
                  <a:schemeClr val="bg1"/>
                </a:solidFill>
              </a:defRPr>
            </a:lvl1pPr>
          </a:lstStyle>
          <a:p>
            <a:r>
              <a:rPr lang="nl-NL" dirty="0"/>
              <a:t>[Titel </a:t>
            </a:r>
            <a:r>
              <a:rPr lang="nl-NL" dirty="0" err="1"/>
              <a:t>einddia</a:t>
            </a:r>
            <a:r>
              <a:rPr lang="nl-NL" dirty="0"/>
              <a:t>]</a:t>
            </a:r>
            <a:endParaRPr lang="de-DE" dirty="0"/>
          </a:p>
        </p:txBody>
      </p:sp>
    </p:spTree>
    <p:extLst>
      <p:ext uri="{BB962C8B-B14F-4D97-AF65-F5344CB8AC3E}">
        <p14:creationId xmlns:p14="http://schemas.microsoft.com/office/powerpoint/2010/main" val="305409288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andeiding]">
    <p:bg>
      <p:bgPr>
        <a:solidFill>
          <a:srgbClr val="FFFFFF"/>
        </a:soli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14CF119E-3E82-4DFF-AEE9-D567E900E456}"/>
              </a:ext>
            </a:extLst>
          </p:cNvPr>
          <p:cNvSpPr>
            <a:spLocks noSelect="1" noChangeArrowheads="1"/>
          </p:cNvSpPr>
          <p:nvPr userDrawn="1"/>
        </p:nvSpPr>
        <p:spPr bwMode="ltGray">
          <a:xfrm>
            <a:off x="0" y="0"/>
            <a:ext cx="12192000" cy="6858000"/>
          </a:xfrm>
          <a:prstGeom prst="rect">
            <a:avLst/>
          </a:prstGeom>
          <a:solidFill>
            <a:srgbClr val="00224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 name="Frame 2">
            <a:extLst>
              <a:ext uri="{FF2B5EF4-FFF2-40B4-BE49-F238E27FC236}">
                <a16:creationId xmlns:a16="http://schemas.microsoft.com/office/drawing/2014/main" id="{645DEBB8-6638-43BB-A3AC-DBA2879100C0}"/>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8 w 34134"/>
              <a:gd name="T23" fmla="*/ 2125 h 4010"/>
              <a:gd name="T24" fmla="*/ 3176 w 34134"/>
              <a:gd name="T25" fmla="*/ 2239 h 4010"/>
              <a:gd name="T26" fmla="*/ 3253 w 34134"/>
              <a:gd name="T27" fmla="*/ 2067 h 4010"/>
              <a:gd name="T28" fmla="*/ 4872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5 w 34134"/>
              <a:gd name="T67" fmla="*/ 2368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1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p>
        </p:txBody>
      </p:sp>
      <p:sp>
        <p:nvSpPr>
          <p:cNvPr id="3" name="***Frame content 4[PHJU] (JU-Free)"/>
          <p:cNvSpPr>
            <a:spLocks noGrp="1"/>
          </p:cNvSpPr>
          <p:nvPr>
            <p:ph idx="1" hasCustomPrompt="1"/>
          </p:nvPr>
        </p:nvSpPr>
        <p:spPr bwMode="ltGray">
          <a:xfrm>
            <a:off x="809206" y="2235962"/>
            <a:ext cx="5220005" cy="2988005"/>
          </a:xfrm>
        </p:spPr>
        <p:txBody>
          <a:bodyPr/>
          <a:lstStyle>
            <a:lvl1pPr>
              <a:buClr>
                <a:schemeClr val="bg1"/>
              </a:buCl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4" name="Instructie 5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45836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8" name="Picture_placeholder(b) JU 1 (JU-Free)">
            <a:extLst>
              <a:ext uri="{FF2B5EF4-FFF2-40B4-BE49-F238E27FC236}">
                <a16:creationId xmlns:a16="http://schemas.microsoft.com/office/drawing/2014/main" id="{25825611-2F66-4FDC-B84B-1F8F274145A4}"/>
              </a:ext>
            </a:extLst>
          </p:cNvPr>
          <p:cNvSpPr>
            <a:spLocks noGrp="1"/>
          </p:cNvSpPr>
          <p:nvPr>
            <p:ph type="pic" sz="quarter" idx="18" hasCustomPrompt="1"/>
          </p:nvPr>
        </p:nvSpPr>
        <p:spPr>
          <a:xfrm>
            <a:off x="6423116" y="-4"/>
            <a:ext cx="5769008" cy="6858007"/>
          </a:xfrm>
          <a:custGeom>
            <a:avLst/>
            <a:gdLst>
              <a:gd name="connsiteX0" fmla="*/ 5769004 w 5769008"/>
              <a:gd name="connsiteY0" fmla="*/ 6858003 h 6858007"/>
              <a:gd name="connsiteX1" fmla="*/ 5769008 w 5769008"/>
              <a:gd name="connsiteY1" fmla="*/ 6858003 h 6858007"/>
              <a:gd name="connsiteX2" fmla="*/ 5769008 w 5769008"/>
              <a:gd name="connsiteY2" fmla="*/ 6858007 h 6858007"/>
              <a:gd name="connsiteX3" fmla="*/ 5769004 w 5769008"/>
              <a:gd name="connsiteY3" fmla="*/ 6858007 h 6858007"/>
              <a:gd name="connsiteX4" fmla="*/ 4 w 5769008"/>
              <a:gd name="connsiteY4" fmla="*/ 4 h 6858007"/>
              <a:gd name="connsiteX5" fmla="*/ 5769004 w 5769008"/>
              <a:gd name="connsiteY5" fmla="*/ 4 h 6858007"/>
              <a:gd name="connsiteX6" fmla="*/ 5769004 w 5769008"/>
              <a:gd name="connsiteY6" fmla="*/ 6858003 h 6858007"/>
              <a:gd name="connsiteX7" fmla="*/ 4 w 5769008"/>
              <a:gd name="connsiteY7" fmla="*/ 6858003 h 6858007"/>
              <a:gd name="connsiteX8" fmla="*/ 0 w 5769008"/>
              <a:gd name="connsiteY8" fmla="*/ 0 h 6858007"/>
              <a:gd name="connsiteX9" fmla="*/ 4 w 5769008"/>
              <a:gd name="connsiteY9" fmla="*/ 0 h 6858007"/>
              <a:gd name="connsiteX10" fmla="*/ 4 w 5769008"/>
              <a:gd name="connsiteY10" fmla="*/ 4 h 6858007"/>
              <a:gd name="connsiteX11" fmla="*/ 0 w 5769008"/>
              <a:gd name="connsiteY11" fmla="*/ 4 h 68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9008" h="6858007">
                <a:moveTo>
                  <a:pt x="5769004" y="6858003"/>
                </a:moveTo>
                <a:lnTo>
                  <a:pt x="5769008" y="6858003"/>
                </a:lnTo>
                <a:lnTo>
                  <a:pt x="5769008" y="6858007"/>
                </a:lnTo>
                <a:lnTo>
                  <a:pt x="5769004" y="6858007"/>
                </a:lnTo>
                <a:close/>
                <a:moveTo>
                  <a:pt x="4" y="4"/>
                </a:moveTo>
                <a:lnTo>
                  <a:pt x="5769004" y="4"/>
                </a:lnTo>
                <a:lnTo>
                  <a:pt x="5769004" y="6858003"/>
                </a:lnTo>
                <a:lnTo>
                  <a:pt x="4" y="6858003"/>
                </a:lnTo>
                <a:close/>
                <a:moveTo>
                  <a:pt x="0" y="0"/>
                </a:moveTo>
                <a:lnTo>
                  <a:pt x="4" y="0"/>
                </a:lnTo>
                <a:lnTo>
                  <a:pt x="4" y="4"/>
                </a:lnTo>
                <a:lnTo>
                  <a:pt x="0" y="4"/>
                </a:lnTo>
                <a:close/>
              </a:path>
            </a:pathLst>
          </a:custGeom>
        </p:spPr>
        <p:txBody>
          <a:bodyPr wrap="square">
            <a:noAutofit/>
          </a:bodyPr>
          <a:lstStyle>
            <a:lvl1pPr marL="0" indent="0">
              <a:buNone/>
              <a:defRPr sz="1200"/>
            </a:lvl1pPr>
          </a:lstStyle>
          <a:p>
            <a:r>
              <a:rPr lang="nl-NL" noProof="0" dirty="0"/>
              <a:t>[Afbeelding]</a:t>
            </a:r>
          </a:p>
        </p:txBody>
      </p:sp>
      <p:sp>
        <p:nvSpPr>
          <p:cNvPr id="5" name="Agenda 2">
            <a:extLst>
              <a:ext uri="{FF2B5EF4-FFF2-40B4-BE49-F238E27FC236}">
                <a16:creationId xmlns:a16="http://schemas.microsoft.com/office/drawing/2014/main" id="{9CA1EC0F-5698-40C0-8023-20EFFED20A10}"/>
              </a:ext>
            </a:extLst>
          </p:cNvPr>
          <p:cNvSpPr txBox="1">
            <a:spLocks noSelect="1"/>
          </p:cNvSpPr>
          <p:nvPr userDrawn="1"/>
        </p:nvSpPr>
        <p:spPr>
          <a:xfrm>
            <a:off x="809208" y="934758"/>
            <a:ext cx="5220000" cy="769441"/>
          </a:xfrm>
          <a:prstGeom prst="rect">
            <a:avLst/>
          </a:prstGeom>
          <a:noFill/>
        </p:spPr>
        <p:txBody>
          <a:bodyPr wrap="square" lIns="0" tIns="0" rIns="0" bIns="0" rtlCol="0">
            <a:spAutoFit/>
          </a:bodyPr>
          <a:lstStyle/>
          <a:p>
            <a:r>
              <a:rPr lang="nl-NL" sz="5000" b="1">
                <a:solidFill>
                  <a:schemeClr val="accent1"/>
                </a:solidFill>
                <a:latin typeface="+mj-lt"/>
              </a:rPr>
              <a:t>Agenda</a:t>
            </a:r>
            <a:endParaRPr lang="nl-NL" sz="5000" b="1" dirty="0">
              <a:solidFill>
                <a:schemeClr val="accent1"/>
              </a:solidFill>
              <a:latin typeface="+mj-lt"/>
            </a:endParaRPr>
          </a:p>
        </p:txBody>
      </p:sp>
      <p:sp>
        <p:nvSpPr>
          <p:cNvPr id="3" name="Tijdelijke aanduiding voor inhoud 3[PHJU] (JU-Free)"/>
          <p:cNvSpPr>
            <a:spLocks noGrp="1"/>
          </p:cNvSpPr>
          <p:nvPr>
            <p:ph idx="1" hasCustomPrompt="1"/>
          </p:nvPr>
        </p:nvSpPr>
        <p:spPr>
          <a:xfrm>
            <a:off x="809212" y="2236006"/>
            <a:ext cx="5220000" cy="4100248"/>
          </a:xfrm>
        </p:spPr>
        <p:txBody>
          <a:bodyPr/>
          <a:lstStyle>
            <a:lvl1pPr marL="190800" indent="-190800">
              <a:spcAft>
                <a:spcPts val="2900"/>
              </a:spcAft>
              <a:buClr>
                <a:schemeClr val="tx1"/>
              </a:buClr>
              <a:defRPr sz="1400" baseline="0"/>
            </a:lvl1pPr>
            <a:lvl2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2pPr>
            <a:lvl3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3pPr>
            <a:lvl4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4pPr>
            <a:lvl5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5pPr>
            <a:lvl6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6pPr>
            <a:lvl7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7pPr>
            <a:lvl8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8pPr>
            <a:lvl9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9pPr>
          </a:lstStyle>
          <a:p>
            <a:pPr lvl="0"/>
            <a:r>
              <a:rPr lang="nl-NL"/>
              <a:t>[Agendapunt]</a:t>
            </a:r>
          </a:p>
          <a:p>
            <a:pPr lvl="0"/>
            <a:r>
              <a:rPr lang="nl-NL"/>
              <a:t>JU-LEVEL1=Agendapunt</a:t>
            </a:r>
            <a:endParaRPr lang="nl-NL" dirty="0"/>
          </a:p>
        </p:txBody>
      </p:sp>
      <p:sp>
        <p:nvSpPr>
          <p:cNvPr id="4" name="Instructie 4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16005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donkerblauw),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47185075-E995-4318-8A24-1BA84AE0FC79}"/>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EC1E7506-8800-4EE0-821F-AF1E39472872}"/>
              </a:ext>
            </a:extLst>
          </p:cNvPr>
          <p:cNvSpPr>
            <a:spLocks noSelect="1" noChangeArrowheads="1"/>
          </p:cNvSpPr>
          <p:nvPr userDrawn="1"/>
        </p:nvSpPr>
        <p:spPr bwMode="ltGray">
          <a:xfrm>
            <a:off x="0"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01C7EC64-F433-44B3-B992-699C0F4F5C7A}"/>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07D82243-0605-4CEE-8C32-F19698344636}"/>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365213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donkerblauw),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F1DDF636-2111-4B41-B850-D09515912A6A}"/>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389AD38B-375B-4A5B-B245-8D543E3939ED}"/>
              </a:ext>
            </a:extLst>
          </p:cNvPr>
          <p:cNvSpPr>
            <a:spLocks noSelect="1" noChangeArrowheads="1"/>
          </p:cNvSpPr>
          <p:nvPr userDrawn="1"/>
        </p:nvSpPr>
        <p:spPr bwMode="ltGray">
          <a:xfrm>
            <a:off x="5770563"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0E5101B4-963B-44D7-9811-8D24C0BBCC4B}"/>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0CD87205-E113-44FC-9486-E651CD0CC3D9}"/>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75783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oranje),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2576C6A0-790E-4FAB-9663-3388432511B3}"/>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CF34F4BC-AE5F-46EB-87BE-533ECA4E60EE}"/>
              </a:ext>
            </a:extLst>
          </p:cNvPr>
          <p:cNvSpPr>
            <a:spLocks noSelect="1" noChangeArrowheads="1"/>
          </p:cNvSpPr>
          <p:nvPr userDrawn="1"/>
        </p:nvSpPr>
        <p:spPr bwMode="ltGray">
          <a:xfrm>
            <a:off x="0"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344E9DF3-689C-4ED9-969A-2F8210761876}"/>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47252811-3D92-4391-9492-BF2B954540C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67474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oranje),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CFC19B75-A57F-4F2B-A79D-E03E09921284}"/>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568DDC66-3976-42F3-80AB-7976E849240F}"/>
              </a:ext>
            </a:extLst>
          </p:cNvPr>
          <p:cNvSpPr>
            <a:spLocks noSelect="1" noChangeArrowheads="1"/>
          </p:cNvSpPr>
          <p:nvPr userDrawn="1"/>
        </p:nvSpPr>
        <p:spPr bwMode="ltGray">
          <a:xfrm>
            <a:off x="5770563"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E1ECEF9F-04CF-4E0C-AD39-595A1B48E3B2}"/>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14DE568C-8F2B-4468-BD17-A45B8BEEC3B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7322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afbeelding rechts]">
    <p:spTree>
      <p:nvGrpSpPr>
        <p:cNvPr id="1" name=""/>
        <p:cNvGrpSpPr/>
        <p:nvPr/>
      </p:nvGrpSpPr>
      <p:grpSpPr>
        <a:xfrm>
          <a:off x="0" y="0"/>
          <a:ext cx="0" cy="0"/>
          <a:chOff x="0" y="0"/>
          <a:chExt cx="0" cy="0"/>
        </a:xfrm>
      </p:grpSpPr>
      <p:sp>
        <p:nvSpPr>
          <p:cNvPr id="11" name="Picture_placeholder(a) JU 1[PHJU] (JU-Free)">
            <a:extLst>
              <a:ext uri="{FF2B5EF4-FFF2-40B4-BE49-F238E27FC236}">
                <a16:creationId xmlns:a16="http://schemas.microsoft.com/office/drawing/2014/main" id="{B2C40493-63F9-48EB-8503-A2319AD2EB14}"/>
              </a:ext>
            </a:extLst>
          </p:cNvPr>
          <p:cNvSpPr>
            <a:spLocks noGrp="1"/>
          </p:cNvSpPr>
          <p:nvPr>
            <p:ph type="pic" sz="quarter" idx="18" hasCustomPrompt="1"/>
          </p:nvPr>
        </p:nvSpPr>
        <p:spPr bwMode="auto">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bwMode="auto">
          <a:xfrm>
            <a:off x="809211" y="934752"/>
            <a:ext cx="5220000" cy="826842"/>
          </a:xfrm>
        </p:spPr>
        <p:txBody>
          <a:bodyPr/>
          <a:lstStyle>
            <a:lvl1pPr>
              <a:defRPr/>
            </a:lvl1pPr>
          </a:lstStyle>
          <a:p>
            <a:r>
              <a:rPr lang="nl-NL" dirty="0"/>
              <a:t>[Titel]</a:t>
            </a:r>
            <a:endParaRPr lang="de-DE" dirty="0"/>
          </a:p>
        </p:txBody>
      </p:sp>
      <p:sp>
        <p:nvSpPr>
          <p:cNvPr id="3" name="Frame content 3[PHJU] (JU-Free)"/>
          <p:cNvSpPr>
            <a:spLocks noGrp="1"/>
          </p:cNvSpPr>
          <p:nvPr>
            <p:ph sz="half" idx="1" hasCustomPrompt="1"/>
          </p:nvPr>
        </p:nvSpPr>
        <p:spPr bwMode="auto">
          <a:xfrm>
            <a:off x="809206" y="2235960"/>
            <a:ext cx="5220000" cy="2988000"/>
          </a:xfrm>
        </p:spPr>
        <p:txBody>
          <a:bodyPr/>
          <a:lstStyle/>
          <a:p>
            <a:pPr lvl="0"/>
            <a:r>
              <a:rPr lang="nl-NL" dirty="0"/>
              <a:t>[Typ tekst of klik op een pictogram om een object in te voegen]</a:t>
            </a:r>
          </a:p>
        </p:txBody>
      </p:sp>
      <p:sp>
        <p:nvSpPr>
          <p:cNvPr id="9" name="Frame 4 (JU-Free)">
            <a:extLst>
              <a:ext uri="{FF2B5EF4-FFF2-40B4-BE49-F238E27FC236}">
                <a16:creationId xmlns:a16="http://schemas.microsoft.com/office/drawing/2014/main" id="{F42468BE-1895-4C24-B3C5-D3093CE420CF}"/>
              </a:ext>
            </a:extLst>
          </p:cNvPr>
          <p:cNvSpPr>
            <a:spLocks noGrp="1"/>
          </p:cNvSpPr>
          <p:nvPr>
            <p:ph type="body" idx="1002"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5 (JU-Free)">
            <a:extLst>
              <a:ext uri="{FF2B5EF4-FFF2-40B4-BE49-F238E27FC236}">
                <a16:creationId xmlns:a16="http://schemas.microsoft.com/office/drawing/2014/main" id="{FB69DF29-1C5F-47D5-B231-2664369C8DF0}"/>
              </a:ext>
            </a:extLst>
          </p:cNvPr>
          <p:cNvSpPr>
            <a:spLocks noGrp="1"/>
          </p:cNvSpPr>
          <p:nvPr>
            <p:ph type="body" idx="1003"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2" name="Frame 6 (JU-Free)">
            <a:extLst>
              <a:ext uri="{FF2B5EF4-FFF2-40B4-BE49-F238E27FC236}">
                <a16:creationId xmlns:a16="http://schemas.microsoft.com/office/drawing/2014/main" id="{DD866693-1B2E-462B-856D-02A9CE604D6E}"/>
              </a:ext>
            </a:extLst>
          </p:cNvPr>
          <p:cNvSpPr>
            <a:spLocks noGrp="1"/>
          </p:cNvSpPr>
          <p:nvPr>
            <p:ph type="body" idx="1000" hasCustomPrompt="1"/>
          </p:nvPr>
        </p:nvSpPr>
        <p:spPr bwMode="auto">
          <a:xfrm>
            <a:off x="725488" y="5295900"/>
            <a:ext cx="2416175" cy="931863"/>
          </a:xfrm>
          <a:custGeom>
            <a:avLst/>
            <a:gdLst>
              <a:gd name="T0" fmla="*/ 3074 w 7611"/>
              <a:gd name="T1" fmla="*/ 1907 h 2934"/>
              <a:gd name="T2" fmla="*/ 3181 w 7611"/>
              <a:gd name="T3" fmla="*/ 2065 h 2934"/>
              <a:gd name="T4" fmla="*/ 5630 w 7611"/>
              <a:gd name="T5" fmla="*/ 2667 h 2934"/>
              <a:gd name="T6" fmla="*/ 5576 w 7611"/>
              <a:gd name="T7" fmla="*/ 2833 h 2934"/>
              <a:gd name="T8" fmla="*/ 4027 w 7611"/>
              <a:gd name="T9" fmla="*/ 2903 h 2934"/>
              <a:gd name="T10" fmla="*/ 5789 w 7611"/>
              <a:gd name="T11" fmla="*/ 1876 h 2934"/>
              <a:gd name="T12" fmla="*/ 5893 w 7611"/>
              <a:gd name="T13" fmla="*/ 2020 h 2934"/>
              <a:gd name="T14" fmla="*/ 2945 w 7611"/>
              <a:gd name="T15" fmla="*/ 2261 h 2934"/>
              <a:gd name="T16" fmla="*/ 5102 w 7611"/>
              <a:gd name="T17" fmla="*/ 2160 h 2934"/>
              <a:gd name="T18" fmla="*/ 5054 w 7611"/>
              <a:gd name="T19" fmla="*/ 1946 h 2934"/>
              <a:gd name="T20" fmla="*/ 5296 w 7611"/>
              <a:gd name="T21" fmla="*/ 2751 h 2934"/>
              <a:gd name="T22" fmla="*/ 5423 w 7611"/>
              <a:gd name="T23" fmla="*/ 2275 h 2934"/>
              <a:gd name="T24" fmla="*/ 5471 w 7611"/>
              <a:gd name="T25" fmla="*/ 2211 h 2934"/>
              <a:gd name="T26" fmla="*/ 6059 w 7611"/>
              <a:gd name="T27" fmla="*/ 1942 h 2934"/>
              <a:gd name="T28" fmla="*/ 6327 w 7611"/>
              <a:gd name="T29" fmla="*/ 2268 h 2934"/>
              <a:gd name="T30" fmla="*/ 3666 w 7611"/>
              <a:gd name="T31" fmla="*/ 2893 h 2934"/>
              <a:gd name="T32" fmla="*/ 3698 w 7611"/>
              <a:gd name="T33" fmla="*/ 2821 h 2934"/>
              <a:gd name="T34" fmla="*/ 3686 w 7611"/>
              <a:gd name="T35" fmla="*/ 2261 h 2934"/>
              <a:gd name="T36" fmla="*/ 3653 w 7611"/>
              <a:gd name="T37" fmla="*/ 1871 h 2934"/>
              <a:gd name="T38" fmla="*/ 7592 w 7611"/>
              <a:gd name="T39" fmla="*/ 2241 h 2934"/>
              <a:gd name="T40" fmla="*/ 7174 w 7611"/>
              <a:gd name="T41" fmla="*/ 1889 h 2934"/>
              <a:gd name="T42" fmla="*/ 6964 w 7611"/>
              <a:gd name="T43" fmla="*/ 2274 h 2934"/>
              <a:gd name="T44" fmla="*/ 6718 w 7611"/>
              <a:gd name="T45" fmla="*/ 2257 h 2934"/>
              <a:gd name="T46" fmla="*/ 6463 w 7611"/>
              <a:gd name="T47" fmla="*/ 1713 h 2934"/>
              <a:gd name="T48" fmla="*/ 5048 w 7611"/>
              <a:gd name="T49" fmla="*/ 2669 h 2934"/>
              <a:gd name="T50" fmla="*/ 5132 w 7611"/>
              <a:gd name="T51" fmla="*/ 2897 h 2934"/>
              <a:gd name="T52" fmla="*/ 4273 w 7611"/>
              <a:gd name="T53" fmla="*/ 2557 h 2934"/>
              <a:gd name="T54" fmla="*/ 4231 w 7611"/>
              <a:gd name="T55" fmla="*/ 2884 h 2934"/>
              <a:gd name="T56" fmla="*/ 2530 w 7611"/>
              <a:gd name="T57" fmla="*/ 2266 h 2934"/>
              <a:gd name="T58" fmla="*/ 2172 w 7611"/>
              <a:gd name="T59" fmla="*/ 2894 h 2934"/>
              <a:gd name="T60" fmla="*/ 2258 w 7611"/>
              <a:gd name="T61" fmla="*/ 2705 h 2934"/>
              <a:gd name="T62" fmla="*/ 4768 w 7611"/>
              <a:gd name="T63" fmla="*/ 2266 h 2934"/>
              <a:gd name="T64" fmla="*/ 4310 w 7611"/>
              <a:gd name="T65" fmla="*/ 2266 h 2934"/>
              <a:gd name="T66" fmla="*/ 2445 w 7611"/>
              <a:gd name="T67" fmla="*/ 2747 h 2934"/>
              <a:gd name="T68" fmla="*/ 2499 w 7611"/>
              <a:gd name="T69" fmla="*/ 2734 h 2934"/>
              <a:gd name="T70" fmla="*/ 2938 w 7611"/>
              <a:gd name="T71" fmla="*/ 2883 h 2934"/>
              <a:gd name="T72" fmla="*/ 2838 w 7611"/>
              <a:gd name="T73" fmla="*/ 1775 h 2934"/>
              <a:gd name="T74" fmla="*/ 2339 w 7611"/>
              <a:gd name="T75" fmla="*/ 2224 h 2934"/>
              <a:gd name="T76" fmla="*/ 2110 w 7611"/>
              <a:gd name="T77" fmla="*/ 2263 h 2934"/>
              <a:gd name="T78" fmla="*/ 4590 w 7611"/>
              <a:gd name="T79" fmla="*/ 2907 h 2934"/>
              <a:gd name="T80" fmla="*/ 1951 w 7611"/>
              <a:gd name="T81" fmla="*/ 2921 h 2934"/>
              <a:gd name="T82" fmla="*/ 1572 w 7611"/>
              <a:gd name="T83" fmla="*/ 2925 h 2934"/>
              <a:gd name="T84" fmla="*/ 4804 w 7611"/>
              <a:gd name="T85" fmla="*/ 2716 h 2934"/>
              <a:gd name="T86" fmla="*/ 4746 w 7611"/>
              <a:gd name="T87" fmla="*/ 2676 h 2934"/>
              <a:gd name="T88" fmla="*/ 4208 w 7611"/>
              <a:gd name="T89" fmla="*/ 2091 h 2934"/>
              <a:gd name="T90" fmla="*/ 2081 w 7611"/>
              <a:gd name="T91" fmla="*/ 2924 h 2934"/>
              <a:gd name="T92" fmla="*/ 3226 w 7611"/>
              <a:gd name="T93" fmla="*/ 2925 h 2934"/>
              <a:gd name="T94" fmla="*/ 3048 w 7611"/>
              <a:gd name="T95" fmla="*/ 2670 h 2934"/>
              <a:gd name="T96" fmla="*/ 1637 w 7611"/>
              <a:gd name="T97" fmla="*/ 1746 h 2934"/>
              <a:gd name="T98" fmla="*/ 1660 w 7611"/>
              <a:gd name="T99" fmla="*/ 387 h 2934"/>
              <a:gd name="T100" fmla="*/ 759 w 7611"/>
              <a:gd name="T101" fmla="*/ 432 h 2934"/>
              <a:gd name="T102" fmla="*/ 574 w 7611"/>
              <a:gd name="T103" fmla="*/ 1298 h 2934"/>
              <a:gd name="T104" fmla="*/ 58 w 7611"/>
              <a:gd name="T105" fmla="*/ 1946 h 2934"/>
              <a:gd name="T106" fmla="*/ 485 w 7611"/>
              <a:gd name="T107" fmla="*/ 2223 h 2934"/>
              <a:gd name="T108" fmla="*/ 1026 w 7611"/>
              <a:gd name="T109" fmla="*/ 1895 h 2934"/>
              <a:gd name="T110" fmla="*/ 1398 w 7611"/>
              <a:gd name="T111" fmla="*/ 1212 h 2934"/>
              <a:gd name="T112" fmla="*/ 1194 w 7611"/>
              <a:gd name="T113" fmla="*/ 821 h 2934"/>
              <a:gd name="T114" fmla="*/ 1384 w 7611"/>
              <a:gd name="T115" fmla="*/ 41 h 2934"/>
              <a:gd name="T116" fmla="*/ 957 w 7611"/>
              <a:gd name="T117" fmla="*/ 759 h 2934"/>
              <a:gd name="T118" fmla="*/ 806 w 7611"/>
              <a:gd name="T119" fmla="*/ 1203 h 2934"/>
              <a:gd name="T120" fmla="*/ 600 w 7611"/>
              <a:gd name="T121" fmla="*/ 1915 h 2934"/>
              <a:gd name="T122" fmla="*/ 1034 w 7611"/>
              <a:gd name="T123" fmla="*/ 1855 h 2934"/>
              <a:gd name="T124" fmla="*/ 1282 w 7611"/>
              <a:gd name="T125" fmla="*/ 872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11" h="2934">
                <a:moveTo>
                  <a:pt x="3356" y="2335"/>
                </a:moveTo>
                <a:cubicBezTo>
                  <a:pt x="3364" y="2320"/>
                  <a:pt x="3368" y="2303"/>
                  <a:pt x="3368" y="2285"/>
                </a:cubicBezTo>
                <a:cubicBezTo>
                  <a:pt x="3368" y="2269"/>
                  <a:pt x="3364" y="2255"/>
                  <a:pt x="3359" y="2242"/>
                </a:cubicBezTo>
                <a:cubicBezTo>
                  <a:pt x="3353" y="2230"/>
                  <a:pt x="3345" y="2219"/>
                  <a:pt x="3334" y="2210"/>
                </a:cubicBezTo>
                <a:cubicBezTo>
                  <a:pt x="3323" y="2200"/>
                  <a:pt x="3310" y="2194"/>
                  <a:pt x="3294" y="2189"/>
                </a:cubicBezTo>
                <a:cubicBezTo>
                  <a:pt x="3277" y="2184"/>
                  <a:pt x="3260" y="2180"/>
                  <a:pt x="3239" y="2180"/>
                </a:cubicBezTo>
                <a:cubicBezTo>
                  <a:pt x="3151" y="2177"/>
                  <a:pt x="3151" y="2177"/>
                  <a:pt x="3151" y="2177"/>
                </a:cubicBezTo>
                <a:cubicBezTo>
                  <a:pt x="3139" y="2176"/>
                  <a:pt x="3129" y="2173"/>
                  <a:pt x="3122" y="2168"/>
                </a:cubicBezTo>
                <a:cubicBezTo>
                  <a:pt x="3116" y="2163"/>
                  <a:pt x="3112" y="2157"/>
                  <a:pt x="3112" y="2149"/>
                </a:cubicBezTo>
                <a:cubicBezTo>
                  <a:pt x="3112" y="2143"/>
                  <a:pt x="3113" y="2138"/>
                  <a:pt x="3116" y="2133"/>
                </a:cubicBezTo>
                <a:cubicBezTo>
                  <a:pt x="3119" y="2129"/>
                  <a:pt x="3122" y="2124"/>
                  <a:pt x="3125" y="2121"/>
                </a:cubicBezTo>
                <a:cubicBezTo>
                  <a:pt x="3131" y="2125"/>
                  <a:pt x="3138" y="2128"/>
                  <a:pt x="3149" y="2131"/>
                </a:cubicBezTo>
                <a:cubicBezTo>
                  <a:pt x="3159" y="2134"/>
                  <a:pt x="3170" y="2135"/>
                  <a:pt x="3182" y="2135"/>
                </a:cubicBezTo>
                <a:cubicBezTo>
                  <a:pt x="3204" y="2135"/>
                  <a:pt x="3225" y="2132"/>
                  <a:pt x="3243" y="2127"/>
                </a:cubicBezTo>
                <a:cubicBezTo>
                  <a:pt x="3262" y="2121"/>
                  <a:pt x="3278" y="2112"/>
                  <a:pt x="3291" y="2101"/>
                </a:cubicBezTo>
                <a:cubicBezTo>
                  <a:pt x="3304" y="2090"/>
                  <a:pt x="3314" y="2076"/>
                  <a:pt x="3321" y="2060"/>
                </a:cubicBezTo>
                <a:cubicBezTo>
                  <a:pt x="3328" y="2044"/>
                  <a:pt x="3332" y="2025"/>
                  <a:pt x="3332" y="2004"/>
                </a:cubicBezTo>
                <a:cubicBezTo>
                  <a:pt x="3332" y="1995"/>
                  <a:pt x="3330" y="1987"/>
                  <a:pt x="3328" y="1979"/>
                </a:cubicBezTo>
                <a:cubicBezTo>
                  <a:pt x="3325" y="1971"/>
                  <a:pt x="3321" y="1964"/>
                  <a:pt x="3315" y="1957"/>
                </a:cubicBezTo>
                <a:cubicBezTo>
                  <a:pt x="3357" y="1957"/>
                  <a:pt x="3357" y="1957"/>
                  <a:pt x="3357" y="1957"/>
                </a:cubicBezTo>
                <a:cubicBezTo>
                  <a:pt x="3362" y="1957"/>
                  <a:pt x="3366" y="1954"/>
                  <a:pt x="3368" y="1947"/>
                </a:cubicBezTo>
                <a:cubicBezTo>
                  <a:pt x="3371" y="1941"/>
                  <a:pt x="3373" y="1932"/>
                  <a:pt x="3373" y="1919"/>
                </a:cubicBezTo>
                <a:cubicBezTo>
                  <a:pt x="3373" y="1905"/>
                  <a:pt x="3371" y="1895"/>
                  <a:pt x="3369" y="1888"/>
                </a:cubicBezTo>
                <a:cubicBezTo>
                  <a:pt x="3366" y="1882"/>
                  <a:pt x="3362" y="1879"/>
                  <a:pt x="3358" y="1879"/>
                </a:cubicBezTo>
                <a:cubicBezTo>
                  <a:pt x="3243" y="1879"/>
                  <a:pt x="3243" y="1879"/>
                  <a:pt x="3243" y="1879"/>
                </a:cubicBezTo>
                <a:cubicBezTo>
                  <a:pt x="3234" y="1877"/>
                  <a:pt x="3225" y="1875"/>
                  <a:pt x="3214" y="1874"/>
                </a:cubicBezTo>
                <a:cubicBezTo>
                  <a:pt x="3204" y="1872"/>
                  <a:pt x="3193" y="1872"/>
                  <a:pt x="3182" y="1872"/>
                </a:cubicBezTo>
                <a:cubicBezTo>
                  <a:pt x="3160" y="1872"/>
                  <a:pt x="3140" y="1874"/>
                  <a:pt x="3122" y="1881"/>
                </a:cubicBezTo>
                <a:cubicBezTo>
                  <a:pt x="3103" y="1887"/>
                  <a:pt x="3088" y="1896"/>
                  <a:pt x="3074" y="1907"/>
                </a:cubicBezTo>
                <a:cubicBezTo>
                  <a:pt x="3061" y="1918"/>
                  <a:pt x="3051" y="1932"/>
                  <a:pt x="3044" y="1949"/>
                </a:cubicBezTo>
                <a:cubicBezTo>
                  <a:pt x="3036" y="1965"/>
                  <a:pt x="3032" y="1984"/>
                  <a:pt x="3032" y="2005"/>
                </a:cubicBezTo>
                <a:cubicBezTo>
                  <a:pt x="3032" y="2024"/>
                  <a:pt x="3035" y="2041"/>
                  <a:pt x="3041" y="2054"/>
                </a:cubicBezTo>
                <a:cubicBezTo>
                  <a:pt x="3047" y="2067"/>
                  <a:pt x="3054" y="2078"/>
                  <a:pt x="3064" y="2088"/>
                </a:cubicBezTo>
                <a:cubicBezTo>
                  <a:pt x="3052" y="2098"/>
                  <a:pt x="3042" y="2110"/>
                  <a:pt x="3035" y="2123"/>
                </a:cubicBezTo>
                <a:cubicBezTo>
                  <a:pt x="3027" y="2136"/>
                  <a:pt x="3024" y="2151"/>
                  <a:pt x="3024" y="2166"/>
                </a:cubicBezTo>
                <a:cubicBezTo>
                  <a:pt x="3024" y="2179"/>
                  <a:pt x="3027" y="2191"/>
                  <a:pt x="3034" y="2202"/>
                </a:cubicBezTo>
                <a:cubicBezTo>
                  <a:pt x="3040" y="2212"/>
                  <a:pt x="3049" y="2221"/>
                  <a:pt x="3060" y="2227"/>
                </a:cubicBezTo>
                <a:cubicBezTo>
                  <a:pt x="3052" y="2233"/>
                  <a:pt x="3045" y="2240"/>
                  <a:pt x="3038" y="2246"/>
                </a:cubicBezTo>
                <a:cubicBezTo>
                  <a:pt x="3032" y="2253"/>
                  <a:pt x="3026" y="2260"/>
                  <a:pt x="3022" y="2267"/>
                </a:cubicBezTo>
                <a:cubicBezTo>
                  <a:pt x="3017" y="2275"/>
                  <a:pt x="3014" y="2283"/>
                  <a:pt x="3012" y="2291"/>
                </a:cubicBezTo>
                <a:cubicBezTo>
                  <a:pt x="3010" y="2299"/>
                  <a:pt x="3008" y="2308"/>
                  <a:pt x="3008" y="2316"/>
                </a:cubicBezTo>
                <a:cubicBezTo>
                  <a:pt x="3008" y="2330"/>
                  <a:pt x="3012" y="2344"/>
                  <a:pt x="3018" y="2355"/>
                </a:cubicBezTo>
                <a:cubicBezTo>
                  <a:pt x="3024" y="2367"/>
                  <a:pt x="3034" y="2378"/>
                  <a:pt x="3048" y="2386"/>
                </a:cubicBezTo>
                <a:cubicBezTo>
                  <a:pt x="3061" y="2394"/>
                  <a:pt x="3079" y="2401"/>
                  <a:pt x="3101" y="2406"/>
                </a:cubicBezTo>
                <a:cubicBezTo>
                  <a:pt x="3123" y="2411"/>
                  <a:pt x="3149" y="2413"/>
                  <a:pt x="3180" y="2413"/>
                </a:cubicBezTo>
                <a:cubicBezTo>
                  <a:pt x="3212" y="2413"/>
                  <a:pt x="3239" y="2410"/>
                  <a:pt x="3262" y="2403"/>
                </a:cubicBezTo>
                <a:cubicBezTo>
                  <a:pt x="3286" y="2397"/>
                  <a:pt x="3305" y="2388"/>
                  <a:pt x="3321" y="2376"/>
                </a:cubicBezTo>
                <a:cubicBezTo>
                  <a:pt x="3337" y="2365"/>
                  <a:pt x="3348" y="2351"/>
                  <a:pt x="3356" y="2335"/>
                </a:cubicBezTo>
                <a:close/>
                <a:moveTo>
                  <a:pt x="3124" y="1981"/>
                </a:moveTo>
                <a:cubicBezTo>
                  <a:pt x="3126" y="1974"/>
                  <a:pt x="3130" y="1967"/>
                  <a:pt x="3135" y="1961"/>
                </a:cubicBezTo>
                <a:cubicBezTo>
                  <a:pt x="3140" y="1955"/>
                  <a:pt x="3147" y="1951"/>
                  <a:pt x="3154" y="1947"/>
                </a:cubicBezTo>
                <a:cubicBezTo>
                  <a:pt x="3161" y="1944"/>
                  <a:pt x="3170" y="1942"/>
                  <a:pt x="3180" y="1942"/>
                </a:cubicBezTo>
                <a:cubicBezTo>
                  <a:pt x="3200" y="1942"/>
                  <a:pt x="3215" y="1948"/>
                  <a:pt x="3226" y="1959"/>
                </a:cubicBezTo>
                <a:cubicBezTo>
                  <a:pt x="3237" y="1969"/>
                  <a:pt x="3242" y="1984"/>
                  <a:pt x="3242" y="2004"/>
                </a:cubicBezTo>
                <a:cubicBezTo>
                  <a:pt x="3242" y="2012"/>
                  <a:pt x="3241" y="2020"/>
                  <a:pt x="3238" y="2027"/>
                </a:cubicBezTo>
                <a:cubicBezTo>
                  <a:pt x="3236" y="2034"/>
                  <a:pt x="3232" y="2041"/>
                  <a:pt x="3227" y="2047"/>
                </a:cubicBezTo>
                <a:cubicBezTo>
                  <a:pt x="3222" y="2052"/>
                  <a:pt x="3215" y="2057"/>
                  <a:pt x="3208" y="2060"/>
                </a:cubicBezTo>
                <a:cubicBezTo>
                  <a:pt x="3200" y="2063"/>
                  <a:pt x="3191" y="2065"/>
                  <a:pt x="3181" y="2065"/>
                </a:cubicBezTo>
                <a:cubicBezTo>
                  <a:pt x="3162" y="2065"/>
                  <a:pt x="3147" y="2059"/>
                  <a:pt x="3137" y="2049"/>
                </a:cubicBezTo>
                <a:cubicBezTo>
                  <a:pt x="3126" y="2038"/>
                  <a:pt x="3121" y="2024"/>
                  <a:pt x="3121" y="2005"/>
                </a:cubicBezTo>
                <a:cubicBezTo>
                  <a:pt x="3121" y="1997"/>
                  <a:pt x="3122" y="1989"/>
                  <a:pt x="3124" y="1981"/>
                </a:cubicBezTo>
                <a:close/>
                <a:moveTo>
                  <a:pt x="3262" y="2310"/>
                </a:moveTo>
                <a:cubicBezTo>
                  <a:pt x="3260" y="2316"/>
                  <a:pt x="3255" y="2322"/>
                  <a:pt x="3248" y="2327"/>
                </a:cubicBezTo>
                <a:cubicBezTo>
                  <a:pt x="3242" y="2332"/>
                  <a:pt x="3233" y="2336"/>
                  <a:pt x="3223" y="2339"/>
                </a:cubicBezTo>
                <a:cubicBezTo>
                  <a:pt x="3213" y="2342"/>
                  <a:pt x="3200" y="2344"/>
                  <a:pt x="3184" y="2344"/>
                </a:cubicBezTo>
                <a:cubicBezTo>
                  <a:pt x="3160" y="2344"/>
                  <a:pt x="3140" y="2340"/>
                  <a:pt x="3127" y="2333"/>
                </a:cubicBezTo>
                <a:cubicBezTo>
                  <a:pt x="3113" y="2326"/>
                  <a:pt x="3106" y="2316"/>
                  <a:pt x="3106" y="2302"/>
                </a:cubicBezTo>
                <a:cubicBezTo>
                  <a:pt x="3106" y="2299"/>
                  <a:pt x="3107" y="2294"/>
                  <a:pt x="3107" y="2290"/>
                </a:cubicBezTo>
                <a:cubicBezTo>
                  <a:pt x="3108" y="2286"/>
                  <a:pt x="3109" y="2282"/>
                  <a:pt x="3112" y="2278"/>
                </a:cubicBezTo>
                <a:cubicBezTo>
                  <a:pt x="3114" y="2274"/>
                  <a:pt x="3118" y="2269"/>
                  <a:pt x="3122" y="2265"/>
                </a:cubicBezTo>
                <a:cubicBezTo>
                  <a:pt x="3126" y="2260"/>
                  <a:pt x="3132" y="2255"/>
                  <a:pt x="3139" y="2250"/>
                </a:cubicBezTo>
                <a:cubicBezTo>
                  <a:pt x="3212" y="2252"/>
                  <a:pt x="3212" y="2252"/>
                  <a:pt x="3212" y="2252"/>
                </a:cubicBezTo>
                <a:cubicBezTo>
                  <a:pt x="3229" y="2253"/>
                  <a:pt x="3242" y="2256"/>
                  <a:pt x="3252" y="2263"/>
                </a:cubicBezTo>
                <a:cubicBezTo>
                  <a:pt x="3261" y="2270"/>
                  <a:pt x="3266" y="2279"/>
                  <a:pt x="3266" y="2291"/>
                </a:cubicBezTo>
                <a:cubicBezTo>
                  <a:pt x="3266" y="2298"/>
                  <a:pt x="3265" y="2305"/>
                  <a:pt x="3262" y="2310"/>
                </a:cubicBezTo>
                <a:close/>
                <a:moveTo>
                  <a:pt x="5749" y="2563"/>
                </a:moveTo>
                <a:cubicBezTo>
                  <a:pt x="5749" y="2562"/>
                  <a:pt x="5748" y="2561"/>
                  <a:pt x="5747" y="2560"/>
                </a:cubicBezTo>
                <a:cubicBezTo>
                  <a:pt x="5746" y="2559"/>
                  <a:pt x="5745" y="2558"/>
                  <a:pt x="5744" y="2557"/>
                </a:cubicBezTo>
                <a:cubicBezTo>
                  <a:pt x="5742" y="2557"/>
                  <a:pt x="5740" y="2556"/>
                  <a:pt x="5737" y="2556"/>
                </a:cubicBezTo>
                <a:cubicBezTo>
                  <a:pt x="5734" y="2555"/>
                  <a:pt x="5730" y="2555"/>
                  <a:pt x="5726" y="2555"/>
                </a:cubicBezTo>
                <a:cubicBezTo>
                  <a:pt x="5721" y="2555"/>
                  <a:pt x="5718" y="2555"/>
                  <a:pt x="5715" y="2556"/>
                </a:cubicBezTo>
                <a:cubicBezTo>
                  <a:pt x="5712" y="2556"/>
                  <a:pt x="5710" y="2557"/>
                  <a:pt x="5708" y="2557"/>
                </a:cubicBezTo>
                <a:cubicBezTo>
                  <a:pt x="5707" y="2558"/>
                  <a:pt x="5706" y="2559"/>
                  <a:pt x="5705" y="2560"/>
                </a:cubicBezTo>
                <a:cubicBezTo>
                  <a:pt x="5705" y="2561"/>
                  <a:pt x="5704" y="2562"/>
                  <a:pt x="5704" y="2563"/>
                </a:cubicBezTo>
                <a:cubicBezTo>
                  <a:pt x="5704" y="2704"/>
                  <a:pt x="5704" y="2704"/>
                  <a:pt x="5704" y="2704"/>
                </a:cubicBezTo>
                <a:cubicBezTo>
                  <a:pt x="5693" y="2692"/>
                  <a:pt x="5681" y="2683"/>
                  <a:pt x="5669" y="2677"/>
                </a:cubicBezTo>
                <a:cubicBezTo>
                  <a:pt x="5658" y="2670"/>
                  <a:pt x="5644" y="2667"/>
                  <a:pt x="5630" y="2667"/>
                </a:cubicBezTo>
                <a:cubicBezTo>
                  <a:pt x="5613" y="2667"/>
                  <a:pt x="5598" y="2670"/>
                  <a:pt x="5585" y="2677"/>
                </a:cubicBezTo>
                <a:cubicBezTo>
                  <a:pt x="5572" y="2683"/>
                  <a:pt x="5561" y="2692"/>
                  <a:pt x="5552" y="2704"/>
                </a:cubicBezTo>
                <a:cubicBezTo>
                  <a:pt x="5543" y="2716"/>
                  <a:pt x="5537" y="2730"/>
                  <a:pt x="5532" y="2747"/>
                </a:cubicBezTo>
                <a:cubicBezTo>
                  <a:pt x="5528" y="2763"/>
                  <a:pt x="5525" y="2782"/>
                  <a:pt x="5525" y="2803"/>
                </a:cubicBezTo>
                <a:cubicBezTo>
                  <a:pt x="5525" y="2821"/>
                  <a:pt x="5528" y="2838"/>
                  <a:pt x="5531" y="2853"/>
                </a:cubicBezTo>
                <a:cubicBezTo>
                  <a:pt x="5535" y="2869"/>
                  <a:pt x="5540" y="2883"/>
                  <a:pt x="5548" y="2894"/>
                </a:cubicBezTo>
                <a:cubicBezTo>
                  <a:pt x="5556" y="2906"/>
                  <a:pt x="5567" y="2916"/>
                  <a:pt x="5579" y="2922"/>
                </a:cubicBezTo>
                <a:cubicBezTo>
                  <a:pt x="5592" y="2930"/>
                  <a:pt x="5607" y="2933"/>
                  <a:pt x="5625" y="2933"/>
                </a:cubicBezTo>
                <a:cubicBezTo>
                  <a:pt x="5641" y="2933"/>
                  <a:pt x="5656" y="2929"/>
                  <a:pt x="5670" y="2921"/>
                </a:cubicBezTo>
                <a:cubicBezTo>
                  <a:pt x="5683" y="2913"/>
                  <a:pt x="5697" y="2903"/>
                  <a:pt x="5710" y="2889"/>
                </a:cubicBezTo>
                <a:cubicBezTo>
                  <a:pt x="5710" y="2921"/>
                  <a:pt x="5710" y="2921"/>
                  <a:pt x="5710" y="2921"/>
                </a:cubicBezTo>
                <a:cubicBezTo>
                  <a:pt x="5710" y="2922"/>
                  <a:pt x="5710" y="2923"/>
                  <a:pt x="5711" y="2925"/>
                </a:cubicBezTo>
                <a:cubicBezTo>
                  <a:pt x="5711" y="2926"/>
                  <a:pt x="5712" y="2927"/>
                  <a:pt x="5714" y="2927"/>
                </a:cubicBezTo>
                <a:cubicBezTo>
                  <a:pt x="5716" y="2928"/>
                  <a:pt x="5717" y="2928"/>
                  <a:pt x="5720" y="2929"/>
                </a:cubicBezTo>
                <a:cubicBezTo>
                  <a:pt x="5723" y="2930"/>
                  <a:pt x="5726" y="2930"/>
                  <a:pt x="5730" y="2930"/>
                </a:cubicBezTo>
                <a:cubicBezTo>
                  <a:pt x="5733" y="2930"/>
                  <a:pt x="5736" y="2930"/>
                  <a:pt x="5739" y="2929"/>
                </a:cubicBezTo>
                <a:cubicBezTo>
                  <a:pt x="5741" y="2928"/>
                  <a:pt x="5743" y="2928"/>
                  <a:pt x="5745" y="2927"/>
                </a:cubicBezTo>
                <a:cubicBezTo>
                  <a:pt x="5746" y="2926"/>
                  <a:pt x="5747" y="2926"/>
                  <a:pt x="5748" y="2925"/>
                </a:cubicBezTo>
                <a:cubicBezTo>
                  <a:pt x="5749" y="2923"/>
                  <a:pt x="5749" y="2922"/>
                  <a:pt x="5749" y="2921"/>
                </a:cubicBezTo>
                <a:cubicBezTo>
                  <a:pt x="5749" y="2921"/>
                  <a:pt x="5749" y="2921"/>
                  <a:pt x="5749" y="2921"/>
                </a:cubicBezTo>
                <a:lnTo>
                  <a:pt x="5749" y="2563"/>
                </a:lnTo>
                <a:close/>
                <a:moveTo>
                  <a:pt x="5705" y="2848"/>
                </a:moveTo>
                <a:cubicBezTo>
                  <a:pt x="5698" y="2857"/>
                  <a:pt x="5691" y="2864"/>
                  <a:pt x="5685" y="2870"/>
                </a:cubicBezTo>
                <a:cubicBezTo>
                  <a:pt x="5679" y="2876"/>
                  <a:pt x="5673" y="2881"/>
                  <a:pt x="5667" y="2884"/>
                </a:cubicBezTo>
                <a:cubicBezTo>
                  <a:pt x="5662" y="2888"/>
                  <a:pt x="5656" y="2891"/>
                  <a:pt x="5650" y="2892"/>
                </a:cubicBezTo>
                <a:cubicBezTo>
                  <a:pt x="5645" y="2894"/>
                  <a:pt x="5639" y="2894"/>
                  <a:pt x="5633" y="2894"/>
                </a:cubicBezTo>
                <a:cubicBezTo>
                  <a:pt x="5621" y="2894"/>
                  <a:pt x="5612" y="2892"/>
                  <a:pt x="5604" y="2886"/>
                </a:cubicBezTo>
                <a:cubicBezTo>
                  <a:pt x="5596" y="2881"/>
                  <a:pt x="5590" y="2873"/>
                  <a:pt x="5586" y="2864"/>
                </a:cubicBezTo>
                <a:cubicBezTo>
                  <a:pt x="5581" y="2855"/>
                  <a:pt x="5577" y="2845"/>
                  <a:pt x="5576" y="2833"/>
                </a:cubicBezTo>
                <a:cubicBezTo>
                  <a:pt x="5574" y="2821"/>
                  <a:pt x="5573" y="2810"/>
                  <a:pt x="5573" y="2797"/>
                </a:cubicBezTo>
                <a:cubicBezTo>
                  <a:pt x="5573" y="2786"/>
                  <a:pt x="5574" y="2775"/>
                  <a:pt x="5576" y="2763"/>
                </a:cubicBezTo>
                <a:cubicBezTo>
                  <a:pt x="5578" y="2753"/>
                  <a:pt x="5582" y="2743"/>
                  <a:pt x="5587" y="2734"/>
                </a:cubicBezTo>
                <a:cubicBezTo>
                  <a:pt x="5591" y="2725"/>
                  <a:pt x="5598" y="2718"/>
                  <a:pt x="5606" y="2713"/>
                </a:cubicBezTo>
                <a:cubicBezTo>
                  <a:pt x="5614" y="2708"/>
                  <a:pt x="5624" y="2705"/>
                  <a:pt x="5635" y="2705"/>
                </a:cubicBezTo>
                <a:cubicBezTo>
                  <a:pt x="5647" y="2705"/>
                  <a:pt x="5659" y="2709"/>
                  <a:pt x="5670" y="2717"/>
                </a:cubicBezTo>
                <a:cubicBezTo>
                  <a:pt x="5681" y="2724"/>
                  <a:pt x="5692" y="2736"/>
                  <a:pt x="5705" y="2751"/>
                </a:cubicBezTo>
                <a:cubicBezTo>
                  <a:pt x="5705" y="2751"/>
                  <a:pt x="5705" y="2751"/>
                  <a:pt x="5705" y="2751"/>
                </a:cubicBezTo>
                <a:lnTo>
                  <a:pt x="5705" y="2848"/>
                </a:lnTo>
                <a:close/>
                <a:moveTo>
                  <a:pt x="4038" y="2782"/>
                </a:moveTo>
                <a:cubicBezTo>
                  <a:pt x="4038" y="2767"/>
                  <a:pt x="4036" y="2752"/>
                  <a:pt x="4032" y="2738"/>
                </a:cubicBezTo>
                <a:cubicBezTo>
                  <a:pt x="4028" y="2724"/>
                  <a:pt x="4021" y="2712"/>
                  <a:pt x="4013" y="2702"/>
                </a:cubicBezTo>
                <a:cubicBezTo>
                  <a:pt x="4005" y="2692"/>
                  <a:pt x="3993" y="2683"/>
                  <a:pt x="3980" y="2677"/>
                </a:cubicBezTo>
                <a:cubicBezTo>
                  <a:pt x="3967" y="2671"/>
                  <a:pt x="3950" y="2668"/>
                  <a:pt x="3931" y="2668"/>
                </a:cubicBezTo>
                <a:cubicBezTo>
                  <a:pt x="3914" y="2668"/>
                  <a:pt x="3898" y="2672"/>
                  <a:pt x="3883" y="2678"/>
                </a:cubicBezTo>
                <a:cubicBezTo>
                  <a:pt x="3869" y="2684"/>
                  <a:pt x="3857" y="2693"/>
                  <a:pt x="3847" y="2704"/>
                </a:cubicBezTo>
                <a:cubicBezTo>
                  <a:pt x="3836" y="2716"/>
                  <a:pt x="3829" y="2730"/>
                  <a:pt x="3823" y="2747"/>
                </a:cubicBezTo>
                <a:cubicBezTo>
                  <a:pt x="3818" y="2763"/>
                  <a:pt x="3815" y="2782"/>
                  <a:pt x="3815" y="2802"/>
                </a:cubicBezTo>
                <a:cubicBezTo>
                  <a:pt x="3815" y="2824"/>
                  <a:pt x="3818" y="2843"/>
                  <a:pt x="3823" y="2860"/>
                </a:cubicBezTo>
                <a:cubicBezTo>
                  <a:pt x="3828" y="2877"/>
                  <a:pt x="3836" y="2890"/>
                  <a:pt x="3846" y="2901"/>
                </a:cubicBezTo>
                <a:cubicBezTo>
                  <a:pt x="3857" y="2912"/>
                  <a:pt x="3869" y="2920"/>
                  <a:pt x="3884" y="2926"/>
                </a:cubicBezTo>
                <a:cubicBezTo>
                  <a:pt x="3899" y="2931"/>
                  <a:pt x="3916" y="2934"/>
                  <a:pt x="3937" y="2934"/>
                </a:cubicBezTo>
                <a:cubicBezTo>
                  <a:pt x="3948" y="2934"/>
                  <a:pt x="3959" y="2933"/>
                  <a:pt x="3969" y="2931"/>
                </a:cubicBezTo>
                <a:cubicBezTo>
                  <a:pt x="3979" y="2930"/>
                  <a:pt x="3988" y="2928"/>
                  <a:pt x="3996" y="2926"/>
                </a:cubicBezTo>
                <a:cubicBezTo>
                  <a:pt x="4003" y="2923"/>
                  <a:pt x="4010" y="2921"/>
                  <a:pt x="4015" y="2919"/>
                </a:cubicBezTo>
                <a:cubicBezTo>
                  <a:pt x="4020" y="2917"/>
                  <a:pt x="4022" y="2915"/>
                  <a:pt x="4024" y="2914"/>
                </a:cubicBezTo>
                <a:cubicBezTo>
                  <a:pt x="4024" y="2913"/>
                  <a:pt x="4025" y="2912"/>
                  <a:pt x="4026" y="2911"/>
                </a:cubicBezTo>
                <a:cubicBezTo>
                  <a:pt x="4026" y="2910"/>
                  <a:pt x="4026" y="2908"/>
                  <a:pt x="4027" y="2907"/>
                </a:cubicBezTo>
                <a:cubicBezTo>
                  <a:pt x="4027" y="2906"/>
                  <a:pt x="4027" y="2904"/>
                  <a:pt x="4027" y="2903"/>
                </a:cubicBezTo>
                <a:cubicBezTo>
                  <a:pt x="4027" y="2901"/>
                  <a:pt x="4027" y="2899"/>
                  <a:pt x="4027" y="2897"/>
                </a:cubicBezTo>
                <a:cubicBezTo>
                  <a:pt x="4027" y="2893"/>
                  <a:pt x="4027" y="2891"/>
                  <a:pt x="4027" y="2888"/>
                </a:cubicBezTo>
                <a:cubicBezTo>
                  <a:pt x="4027" y="2886"/>
                  <a:pt x="4026" y="2884"/>
                  <a:pt x="4026" y="2883"/>
                </a:cubicBezTo>
                <a:cubicBezTo>
                  <a:pt x="4025" y="2882"/>
                  <a:pt x="4025" y="2881"/>
                  <a:pt x="4024" y="2881"/>
                </a:cubicBezTo>
                <a:cubicBezTo>
                  <a:pt x="4022" y="2880"/>
                  <a:pt x="4021" y="2879"/>
                  <a:pt x="4020" y="2879"/>
                </a:cubicBezTo>
                <a:cubicBezTo>
                  <a:pt x="4018" y="2879"/>
                  <a:pt x="4015" y="2881"/>
                  <a:pt x="4011" y="2882"/>
                </a:cubicBezTo>
                <a:cubicBezTo>
                  <a:pt x="4007" y="2884"/>
                  <a:pt x="4001" y="2886"/>
                  <a:pt x="3995" y="2888"/>
                </a:cubicBezTo>
                <a:cubicBezTo>
                  <a:pt x="3988" y="2891"/>
                  <a:pt x="3980" y="2893"/>
                  <a:pt x="3971" y="2894"/>
                </a:cubicBezTo>
                <a:cubicBezTo>
                  <a:pt x="3962" y="2896"/>
                  <a:pt x="3952" y="2897"/>
                  <a:pt x="3940" y="2897"/>
                </a:cubicBezTo>
                <a:cubicBezTo>
                  <a:pt x="3926" y="2897"/>
                  <a:pt x="3914" y="2895"/>
                  <a:pt x="3904" y="2891"/>
                </a:cubicBezTo>
                <a:cubicBezTo>
                  <a:pt x="3894" y="2887"/>
                  <a:pt x="3885" y="2881"/>
                  <a:pt x="3879" y="2873"/>
                </a:cubicBezTo>
                <a:cubicBezTo>
                  <a:pt x="3873" y="2865"/>
                  <a:pt x="3868" y="2856"/>
                  <a:pt x="3866" y="2845"/>
                </a:cubicBezTo>
                <a:cubicBezTo>
                  <a:pt x="3863" y="2835"/>
                  <a:pt x="3862" y="2823"/>
                  <a:pt x="3862" y="2809"/>
                </a:cubicBezTo>
                <a:cubicBezTo>
                  <a:pt x="4021" y="2809"/>
                  <a:pt x="4021" y="2809"/>
                  <a:pt x="4021" y="2809"/>
                </a:cubicBezTo>
                <a:cubicBezTo>
                  <a:pt x="4026" y="2809"/>
                  <a:pt x="4030" y="2808"/>
                  <a:pt x="4034" y="2805"/>
                </a:cubicBezTo>
                <a:cubicBezTo>
                  <a:pt x="4037" y="2801"/>
                  <a:pt x="4039" y="2797"/>
                  <a:pt x="4039" y="2790"/>
                </a:cubicBezTo>
                <a:cubicBezTo>
                  <a:pt x="4038" y="2790"/>
                  <a:pt x="4038" y="2790"/>
                  <a:pt x="4038" y="2790"/>
                </a:cubicBezTo>
                <a:lnTo>
                  <a:pt x="4038" y="2782"/>
                </a:lnTo>
                <a:close/>
                <a:moveTo>
                  <a:pt x="3862" y="2776"/>
                </a:moveTo>
                <a:cubicBezTo>
                  <a:pt x="3862" y="2766"/>
                  <a:pt x="3865" y="2757"/>
                  <a:pt x="3867" y="2748"/>
                </a:cubicBezTo>
                <a:cubicBezTo>
                  <a:pt x="3870" y="2738"/>
                  <a:pt x="3875" y="2731"/>
                  <a:pt x="3880" y="2724"/>
                </a:cubicBezTo>
                <a:cubicBezTo>
                  <a:pt x="3886" y="2717"/>
                  <a:pt x="3892" y="2712"/>
                  <a:pt x="3901" y="2708"/>
                </a:cubicBezTo>
                <a:cubicBezTo>
                  <a:pt x="3909" y="2704"/>
                  <a:pt x="3919" y="2702"/>
                  <a:pt x="3930" y="2702"/>
                </a:cubicBezTo>
                <a:cubicBezTo>
                  <a:pt x="3951" y="2702"/>
                  <a:pt x="3967" y="2708"/>
                  <a:pt x="3978" y="2722"/>
                </a:cubicBezTo>
                <a:cubicBezTo>
                  <a:pt x="3990" y="2734"/>
                  <a:pt x="3995" y="2753"/>
                  <a:pt x="3994" y="2776"/>
                </a:cubicBezTo>
                <a:lnTo>
                  <a:pt x="3862" y="2776"/>
                </a:lnTo>
                <a:close/>
                <a:moveTo>
                  <a:pt x="5923" y="1928"/>
                </a:moveTo>
                <a:cubicBezTo>
                  <a:pt x="5908" y="1911"/>
                  <a:pt x="5890" y="1898"/>
                  <a:pt x="5867" y="1889"/>
                </a:cubicBezTo>
                <a:cubicBezTo>
                  <a:pt x="5845" y="1881"/>
                  <a:pt x="5819" y="1876"/>
                  <a:pt x="5789" y="1876"/>
                </a:cubicBezTo>
                <a:cubicBezTo>
                  <a:pt x="5759" y="1876"/>
                  <a:pt x="5731" y="1881"/>
                  <a:pt x="5708" y="1891"/>
                </a:cubicBezTo>
                <a:cubicBezTo>
                  <a:pt x="5685" y="1901"/>
                  <a:pt x="5666" y="1915"/>
                  <a:pt x="5650" y="1933"/>
                </a:cubicBezTo>
                <a:cubicBezTo>
                  <a:pt x="5635" y="1951"/>
                  <a:pt x="5624" y="1972"/>
                  <a:pt x="5616" y="1997"/>
                </a:cubicBezTo>
                <a:cubicBezTo>
                  <a:pt x="5608" y="2022"/>
                  <a:pt x="5604" y="2049"/>
                  <a:pt x="5604" y="2078"/>
                </a:cubicBezTo>
                <a:cubicBezTo>
                  <a:pt x="5604" y="2109"/>
                  <a:pt x="5608" y="2137"/>
                  <a:pt x="5615" y="2161"/>
                </a:cubicBezTo>
                <a:cubicBezTo>
                  <a:pt x="5622" y="2185"/>
                  <a:pt x="5633" y="2206"/>
                  <a:pt x="5648" y="2223"/>
                </a:cubicBezTo>
                <a:cubicBezTo>
                  <a:pt x="5663" y="2240"/>
                  <a:pt x="5681" y="2252"/>
                  <a:pt x="5703" y="2261"/>
                </a:cubicBezTo>
                <a:cubicBezTo>
                  <a:pt x="5726" y="2270"/>
                  <a:pt x="5751" y="2275"/>
                  <a:pt x="5782" y="2275"/>
                </a:cubicBezTo>
                <a:cubicBezTo>
                  <a:pt x="5812" y="2275"/>
                  <a:pt x="5839" y="2270"/>
                  <a:pt x="5862" y="2260"/>
                </a:cubicBezTo>
                <a:cubicBezTo>
                  <a:pt x="5886" y="2250"/>
                  <a:pt x="5905" y="2235"/>
                  <a:pt x="5920" y="2217"/>
                </a:cubicBezTo>
                <a:cubicBezTo>
                  <a:pt x="5936" y="2199"/>
                  <a:pt x="5948" y="2178"/>
                  <a:pt x="5956" y="2153"/>
                </a:cubicBezTo>
                <a:cubicBezTo>
                  <a:pt x="5963" y="2129"/>
                  <a:pt x="5967" y="2101"/>
                  <a:pt x="5967" y="2072"/>
                </a:cubicBezTo>
                <a:cubicBezTo>
                  <a:pt x="5967" y="2041"/>
                  <a:pt x="5964" y="2014"/>
                  <a:pt x="5956" y="1990"/>
                </a:cubicBezTo>
                <a:cubicBezTo>
                  <a:pt x="5948" y="1965"/>
                  <a:pt x="5938" y="1945"/>
                  <a:pt x="5923" y="1928"/>
                </a:cubicBezTo>
                <a:close/>
                <a:moveTo>
                  <a:pt x="5893" y="2134"/>
                </a:moveTo>
                <a:cubicBezTo>
                  <a:pt x="5888" y="2151"/>
                  <a:pt x="5881" y="2166"/>
                  <a:pt x="5872" y="2179"/>
                </a:cubicBezTo>
                <a:cubicBezTo>
                  <a:pt x="5863" y="2192"/>
                  <a:pt x="5851" y="2202"/>
                  <a:pt x="5837" y="2209"/>
                </a:cubicBezTo>
                <a:cubicBezTo>
                  <a:pt x="5822" y="2216"/>
                  <a:pt x="5806" y="2219"/>
                  <a:pt x="5786" y="2219"/>
                </a:cubicBezTo>
                <a:cubicBezTo>
                  <a:pt x="5765" y="2219"/>
                  <a:pt x="5747" y="2216"/>
                  <a:pt x="5732" y="2208"/>
                </a:cubicBezTo>
                <a:cubicBezTo>
                  <a:pt x="5718" y="2200"/>
                  <a:pt x="5706" y="2189"/>
                  <a:pt x="5698" y="2177"/>
                </a:cubicBezTo>
                <a:cubicBezTo>
                  <a:pt x="5689" y="2164"/>
                  <a:pt x="5683" y="2148"/>
                  <a:pt x="5679" y="2131"/>
                </a:cubicBezTo>
                <a:cubicBezTo>
                  <a:pt x="5675" y="2113"/>
                  <a:pt x="5674" y="2095"/>
                  <a:pt x="5674" y="2075"/>
                </a:cubicBezTo>
                <a:cubicBezTo>
                  <a:pt x="5674" y="2054"/>
                  <a:pt x="5676" y="2034"/>
                  <a:pt x="5681" y="2017"/>
                </a:cubicBezTo>
                <a:cubicBezTo>
                  <a:pt x="5685" y="2000"/>
                  <a:pt x="5692" y="1985"/>
                  <a:pt x="5701" y="1972"/>
                </a:cubicBezTo>
                <a:cubicBezTo>
                  <a:pt x="5710" y="1959"/>
                  <a:pt x="5722" y="1950"/>
                  <a:pt x="5736" y="1942"/>
                </a:cubicBezTo>
                <a:cubicBezTo>
                  <a:pt x="5751" y="1935"/>
                  <a:pt x="5768" y="1932"/>
                  <a:pt x="5788" y="1932"/>
                </a:cubicBezTo>
                <a:cubicBezTo>
                  <a:pt x="5809" y="1932"/>
                  <a:pt x="5827" y="1936"/>
                  <a:pt x="5841" y="1944"/>
                </a:cubicBezTo>
                <a:cubicBezTo>
                  <a:pt x="5855" y="1951"/>
                  <a:pt x="5867" y="1961"/>
                  <a:pt x="5875" y="1975"/>
                </a:cubicBezTo>
                <a:cubicBezTo>
                  <a:pt x="5884" y="1988"/>
                  <a:pt x="5889" y="2003"/>
                  <a:pt x="5893" y="2020"/>
                </a:cubicBezTo>
                <a:cubicBezTo>
                  <a:pt x="5897" y="2038"/>
                  <a:pt x="5899" y="2057"/>
                  <a:pt x="5899" y="2076"/>
                </a:cubicBezTo>
                <a:cubicBezTo>
                  <a:pt x="5899" y="2097"/>
                  <a:pt x="5896" y="2116"/>
                  <a:pt x="5893" y="2134"/>
                </a:cubicBezTo>
                <a:close/>
                <a:moveTo>
                  <a:pt x="3415" y="2783"/>
                </a:moveTo>
                <a:cubicBezTo>
                  <a:pt x="3416" y="2786"/>
                  <a:pt x="3416" y="2789"/>
                  <a:pt x="3416" y="2792"/>
                </a:cubicBezTo>
                <a:cubicBezTo>
                  <a:pt x="3416" y="2799"/>
                  <a:pt x="3416" y="2804"/>
                  <a:pt x="3414" y="2806"/>
                </a:cubicBezTo>
                <a:cubicBezTo>
                  <a:pt x="3412" y="2809"/>
                  <a:pt x="3410" y="2810"/>
                  <a:pt x="3407" y="2810"/>
                </a:cubicBezTo>
                <a:cubicBezTo>
                  <a:pt x="3294" y="2810"/>
                  <a:pt x="3294" y="2810"/>
                  <a:pt x="3294" y="2810"/>
                </a:cubicBezTo>
                <a:cubicBezTo>
                  <a:pt x="3291" y="2810"/>
                  <a:pt x="3289" y="2809"/>
                  <a:pt x="3287" y="2806"/>
                </a:cubicBezTo>
                <a:cubicBezTo>
                  <a:pt x="3285" y="2804"/>
                  <a:pt x="3285" y="2799"/>
                  <a:pt x="3285" y="2792"/>
                </a:cubicBezTo>
                <a:cubicBezTo>
                  <a:pt x="3285" y="2785"/>
                  <a:pt x="3285" y="2780"/>
                  <a:pt x="3287" y="2777"/>
                </a:cubicBezTo>
                <a:cubicBezTo>
                  <a:pt x="3289" y="2775"/>
                  <a:pt x="3291" y="2774"/>
                  <a:pt x="3294" y="2774"/>
                </a:cubicBezTo>
                <a:cubicBezTo>
                  <a:pt x="3407" y="2774"/>
                  <a:pt x="3407" y="2774"/>
                  <a:pt x="3407" y="2774"/>
                </a:cubicBezTo>
                <a:cubicBezTo>
                  <a:pt x="3409" y="2774"/>
                  <a:pt x="3410" y="2774"/>
                  <a:pt x="3411" y="2774"/>
                </a:cubicBezTo>
                <a:cubicBezTo>
                  <a:pt x="3412" y="2775"/>
                  <a:pt x="3413" y="2776"/>
                  <a:pt x="3414" y="2777"/>
                </a:cubicBezTo>
                <a:cubicBezTo>
                  <a:pt x="3414" y="2779"/>
                  <a:pt x="3415" y="2781"/>
                  <a:pt x="3415" y="2783"/>
                </a:cubicBezTo>
                <a:close/>
                <a:moveTo>
                  <a:pt x="2856" y="2266"/>
                </a:moveTo>
                <a:cubicBezTo>
                  <a:pt x="2852" y="2265"/>
                  <a:pt x="2849" y="2263"/>
                  <a:pt x="2848" y="2261"/>
                </a:cubicBezTo>
                <a:cubicBezTo>
                  <a:pt x="2846" y="2258"/>
                  <a:pt x="2845" y="2256"/>
                  <a:pt x="2845" y="2253"/>
                </a:cubicBezTo>
                <a:cubicBezTo>
                  <a:pt x="2845" y="1894"/>
                  <a:pt x="2845" y="1894"/>
                  <a:pt x="2845" y="1894"/>
                </a:cubicBezTo>
                <a:cubicBezTo>
                  <a:pt x="2845" y="1892"/>
                  <a:pt x="2846" y="1889"/>
                  <a:pt x="2848" y="1887"/>
                </a:cubicBezTo>
                <a:cubicBezTo>
                  <a:pt x="2849" y="1885"/>
                  <a:pt x="2852" y="1883"/>
                  <a:pt x="2856" y="1882"/>
                </a:cubicBezTo>
                <a:cubicBezTo>
                  <a:pt x="2860" y="1881"/>
                  <a:pt x="2865" y="1879"/>
                  <a:pt x="2872" y="1879"/>
                </a:cubicBezTo>
                <a:cubicBezTo>
                  <a:pt x="2878" y="1878"/>
                  <a:pt x="2886" y="1878"/>
                  <a:pt x="2896" y="1878"/>
                </a:cubicBezTo>
                <a:cubicBezTo>
                  <a:pt x="2906" y="1878"/>
                  <a:pt x="2915" y="1878"/>
                  <a:pt x="2921" y="1879"/>
                </a:cubicBezTo>
                <a:cubicBezTo>
                  <a:pt x="2928" y="1879"/>
                  <a:pt x="2933" y="1881"/>
                  <a:pt x="2936" y="1882"/>
                </a:cubicBezTo>
                <a:cubicBezTo>
                  <a:pt x="2940" y="1884"/>
                  <a:pt x="2943" y="1886"/>
                  <a:pt x="2945" y="1887"/>
                </a:cubicBezTo>
                <a:cubicBezTo>
                  <a:pt x="2946" y="1889"/>
                  <a:pt x="2947" y="1892"/>
                  <a:pt x="2947" y="1894"/>
                </a:cubicBezTo>
                <a:cubicBezTo>
                  <a:pt x="2947" y="2253"/>
                  <a:pt x="2947" y="2253"/>
                  <a:pt x="2947" y="2253"/>
                </a:cubicBezTo>
                <a:cubicBezTo>
                  <a:pt x="2947" y="2256"/>
                  <a:pt x="2946" y="2258"/>
                  <a:pt x="2945" y="2261"/>
                </a:cubicBezTo>
                <a:cubicBezTo>
                  <a:pt x="2943" y="2263"/>
                  <a:pt x="2940" y="2265"/>
                  <a:pt x="2936" y="2266"/>
                </a:cubicBezTo>
                <a:cubicBezTo>
                  <a:pt x="2933" y="2267"/>
                  <a:pt x="2928" y="2268"/>
                  <a:pt x="2921" y="2268"/>
                </a:cubicBezTo>
                <a:cubicBezTo>
                  <a:pt x="2914" y="2269"/>
                  <a:pt x="2906" y="2270"/>
                  <a:pt x="2896" y="2270"/>
                </a:cubicBezTo>
                <a:cubicBezTo>
                  <a:pt x="2886" y="2270"/>
                  <a:pt x="2878" y="2269"/>
                  <a:pt x="2872" y="2268"/>
                </a:cubicBezTo>
                <a:cubicBezTo>
                  <a:pt x="2865" y="2268"/>
                  <a:pt x="2860" y="2267"/>
                  <a:pt x="2856" y="2266"/>
                </a:cubicBezTo>
                <a:close/>
                <a:moveTo>
                  <a:pt x="5194" y="2110"/>
                </a:moveTo>
                <a:cubicBezTo>
                  <a:pt x="5197" y="2121"/>
                  <a:pt x="5200" y="2135"/>
                  <a:pt x="5200" y="2152"/>
                </a:cubicBezTo>
                <a:cubicBezTo>
                  <a:pt x="5200" y="2173"/>
                  <a:pt x="5196" y="2190"/>
                  <a:pt x="5188" y="2206"/>
                </a:cubicBezTo>
                <a:cubicBezTo>
                  <a:pt x="5180" y="2222"/>
                  <a:pt x="5170" y="2234"/>
                  <a:pt x="5156" y="2245"/>
                </a:cubicBezTo>
                <a:cubicBezTo>
                  <a:pt x="5142" y="2256"/>
                  <a:pt x="5125" y="2263"/>
                  <a:pt x="5106" y="2268"/>
                </a:cubicBezTo>
                <a:cubicBezTo>
                  <a:pt x="5087" y="2274"/>
                  <a:pt x="5067" y="2276"/>
                  <a:pt x="5044" y="2276"/>
                </a:cubicBezTo>
                <a:cubicBezTo>
                  <a:pt x="5031" y="2276"/>
                  <a:pt x="5018" y="2275"/>
                  <a:pt x="5006" y="2274"/>
                </a:cubicBezTo>
                <a:cubicBezTo>
                  <a:pt x="4994" y="2271"/>
                  <a:pt x="4982" y="2269"/>
                  <a:pt x="4973" y="2266"/>
                </a:cubicBezTo>
                <a:cubicBezTo>
                  <a:pt x="4963" y="2262"/>
                  <a:pt x="4955" y="2260"/>
                  <a:pt x="4949" y="2256"/>
                </a:cubicBezTo>
                <a:cubicBezTo>
                  <a:pt x="4942" y="2253"/>
                  <a:pt x="4938" y="2250"/>
                  <a:pt x="4935" y="2247"/>
                </a:cubicBezTo>
                <a:cubicBezTo>
                  <a:pt x="4932" y="2245"/>
                  <a:pt x="4930" y="2240"/>
                  <a:pt x="4928" y="2234"/>
                </a:cubicBezTo>
                <a:cubicBezTo>
                  <a:pt x="4927" y="2228"/>
                  <a:pt x="4926" y="2219"/>
                  <a:pt x="4926" y="2207"/>
                </a:cubicBezTo>
                <a:cubicBezTo>
                  <a:pt x="4926" y="2199"/>
                  <a:pt x="4927" y="2193"/>
                  <a:pt x="4927" y="2188"/>
                </a:cubicBezTo>
                <a:cubicBezTo>
                  <a:pt x="4928" y="2184"/>
                  <a:pt x="4928" y="2180"/>
                  <a:pt x="4929" y="2177"/>
                </a:cubicBezTo>
                <a:cubicBezTo>
                  <a:pt x="4930" y="2174"/>
                  <a:pt x="4932" y="2173"/>
                  <a:pt x="4933" y="2172"/>
                </a:cubicBezTo>
                <a:cubicBezTo>
                  <a:pt x="4935" y="2170"/>
                  <a:pt x="4937" y="2170"/>
                  <a:pt x="4939" y="2170"/>
                </a:cubicBezTo>
                <a:cubicBezTo>
                  <a:pt x="4942" y="2170"/>
                  <a:pt x="4947" y="2172"/>
                  <a:pt x="4952" y="2175"/>
                </a:cubicBezTo>
                <a:cubicBezTo>
                  <a:pt x="4958" y="2178"/>
                  <a:pt x="4965" y="2182"/>
                  <a:pt x="4974" y="2186"/>
                </a:cubicBezTo>
                <a:cubicBezTo>
                  <a:pt x="4982" y="2190"/>
                  <a:pt x="4992" y="2194"/>
                  <a:pt x="5004" y="2197"/>
                </a:cubicBezTo>
                <a:cubicBezTo>
                  <a:pt x="5015" y="2200"/>
                  <a:pt x="5029" y="2202"/>
                  <a:pt x="5043" y="2202"/>
                </a:cubicBezTo>
                <a:cubicBezTo>
                  <a:pt x="5052" y="2202"/>
                  <a:pt x="5060" y="2201"/>
                  <a:pt x="5068" y="2199"/>
                </a:cubicBezTo>
                <a:cubicBezTo>
                  <a:pt x="5075" y="2198"/>
                  <a:pt x="5081" y="2195"/>
                  <a:pt x="5086" y="2192"/>
                </a:cubicBezTo>
                <a:cubicBezTo>
                  <a:pt x="5091" y="2188"/>
                  <a:pt x="5096" y="2184"/>
                  <a:pt x="5098" y="2178"/>
                </a:cubicBezTo>
                <a:cubicBezTo>
                  <a:pt x="5101" y="2173"/>
                  <a:pt x="5102" y="2166"/>
                  <a:pt x="5102" y="2160"/>
                </a:cubicBezTo>
                <a:cubicBezTo>
                  <a:pt x="5102" y="2152"/>
                  <a:pt x="5100" y="2145"/>
                  <a:pt x="5095" y="2139"/>
                </a:cubicBezTo>
                <a:cubicBezTo>
                  <a:pt x="5090" y="2134"/>
                  <a:pt x="5083" y="2129"/>
                  <a:pt x="5075" y="2124"/>
                </a:cubicBezTo>
                <a:cubicBezTo>
                  <a:pt x="5067" y="2120"/>
                  <a:pt x="5058" y="2116"/>
                  <a:pt x="5047" y="2112"/>
                </a:cubicBezTo>
                <a:cubicBezTo>
                  <a:pt x="5036" y="2108"/>
                  <a:pt x="5026" y="2104"/>
                  <a:pt x="5015" y="2100"/>
                </a:cubicBezTo>
                <a:cubicBezTo>
                  <a:pt x="5004" y="2095"/>
                  <a:pt x="4994" y="2090"/>
                  <a:pt x="4983" y="2084"/>
                </a:cubicBezTo>
                <a:cubicBezTo>
                  <a:pt x="4973" y="2078"/>
                  <a:pt x="4964" y="2071"/>
                  <a:pt x="4956" y="2062"/>
                </a:cubicBezTo>
                <a:cubicBezTo>
                  <a:pt x="4947" y="2054"/>
                  <a:pt x="4940" y="2043"/>
                  <a:pt x="4936" y="2031"/>
                </a:cubicBezTo>
                <a:cubicBezTo>
                  <a:pt x="4931" y="2019"/>
                  <a:pt x="4929" y="2004"/>
                  <a:pt x="4929" y="1988"/>
                </a:cubicBezTo>
                <a:cubicBezTo>
                  <a:pt x="4929" y="1970"/>
                  <a:pt x="4932" y="1955"/>
                  <a:pt x="4939" y="1940"/>
                </a:cubicBezTo>
                <a:cubicBezTo>
                  <a:pt x="4946" y="1926"/>
                  <a:pt x="4955" y="1913"/>
                  <a:pt x="4968" y="1903"/>
                </a:cubicBezTo>
                <a:cubicBezTo>
                  <a:pt x="4981" y="1893"/>
                  <a:pt x="4996" y="1885"/>
                  <a:pt x="5014" y="1879"/>
                </a:cubicBezTo>
                <a:cubicBezTo>
                  <a:pt x="5033" y="1874"/>
                  <a:pt x="5053" y="1871"/>
                  <a:pt x="5076" y="1871"/>
                </a:cubicBezTo>
                <a:cubicBezTo>
                  <a:pt x="5087" y="1871"/>
                  <a:pt x="5098" y="1872"/>
                  <a:pt x="5108" y="1873"/>
                </a:cubicBezTo>
                <a:cubicBezTo>
                  <a:pt x="5119" y="1875"/>
                  <a:pt x="5129" y="1877"/>
                  <a:pt x="5137" y="1879"/>
                </a:cubicBezTo>
                <a:cubicBezTo>
                  <a:pt x="5146" y="1882"/>
                  <a:pt x="5153" y="1884"/>
                  <a:pt x="5159" y="1887"/>
                </a:cubicBezTo>
                <a:cubicBezTo>
                  <a:pt x="5165" y="1890"/>
                  <a:pt x="5169" y="1892"/>
                  <a:pt x="5172" y="1894"/>
                </a:cubicBezTo>
                <a:cubicBezTo>
                  <a:pt x="5175" y="1897"/>
                  <a:pt x="5177" y="1898"/>
                  <a:pt x="5178" y="1901"/>
                </a:cubicBezTo>
                <a:cubicBezTo>
                  <a:pt x="5179" y="1903"/>
                  <a:pt x="5179" y="1905"/>
                  <a:pt x="5180" y="1908"/>
                </a:cubicBezTo>
                <a:cubicBezTo>
                  <a:pt x="5180" y="1911"/>
                  <a:pt x="5181" y="1914"/>
                  <a:pt x="5182" y="1918"/>
                </a:cubicBezTo>
                <a:cubicBezTo>
                  <a:pt x="5182" y="1922"/>
                  <a:pt x="5182" y="1928"/>
                  <a:pt x="5182" y="1934"/>
                </a:cubicBezTo>
                <a:cubicBezTo>
                  <a:pt x="5182" y="1941"/>
                  <a:pt x="5182" y="1947"/>
                  <a:pt x="5182" y="1952"/>
                </a:cubicBezTo>
                <a:cubicBezTo>
                  <a:pt x="5181" y="1956"/>
                  <a:pt x="5180" y="1960"/>
                  <a:pt x="5179" y="1963"/>
                </a:cubicBezTo>
                <a:cubicBezTo>
                  <a:pt x="5178" y="1966"/>
                  <a:pt x="5177" y="1968"/>
                  <a:pt x="5175" y="1969"/>
                </a:cubicBezTo>
                <a:cubicBezTo>
                  <a:pt x="5174" y="1970"/>
                  <a:pt x="5172" y="1970"/>
                  <a:pt x="5170" y="1970"/>
                </a:cubicBezTo>
                <a:cubicBezTo>
                  <a:pt x="5168" y="1970"/>
                  <a:pt x="5164" y="1969"/>
                  <a:pt x="5159" y="1966"/>
                </a:cubicBezTo>
                <a:cubicBezTo>
                  <a:pt x="5154" y="1963"/>
                  <a:pt x="5147" y="1960"/>
                  <a:pt x="5140" y="1957"/>
                </a:cubicBezTo>
                <a:cubicBezTo>
                  <a:pt x="5132" y="1954"/>
                  <a:pt x="5123" y="1951"/>
                  <a:pt x="5113" y="1948"/>
                </a:cubicBezTo>
                <a:cubicBezTo>
                  <a:pt x="5103" y="1945"/>
                  <a:pt x="5091" y="1944"/>
                  <a:pt x="5078" y="1944"/>
                </a:cubicBezTo>
                <a:cubicBezTo>
                  <a:pt x="5069" y="1944"/>
                  <a:pt x="5061" y="1945"/>
                  <a:pt x="5054" y="1946"/>
                </a:cubicBezTo>
                <a:cubicBezTo>
                  <a:pt x="5048" y="1948"/>
                  <a:pt x="5042" y="1951"/>
                  <a:pt x="5038" y="1954"/>
                </a:cubicBezTo>
                <a:cubicBezTo>
                  <a:pt x="5033" y="1957"/>
                  <a:pt x="5030" y="1962"/>
                  <a:pt x="5028" y="1966"/>
                </a:cubicBezTo>
                <a:cubicBezTo>
                  <a:pt x="5026" y="1971"/>
                  <a:pt x="5025" y="1976"/>
                  <a:pt x="5025" y="1981"/>
                </a:cubicBezTo>
                <a:cubicBezTo>
                  <a:pt x="5025" y="1990"/>
                  <a:pt x="5028" y="1997"/>
                  <a:pt x="5033" y="2003"/>
                </a:cubicBezTo>
                <a:cubicBezTo>
                  <a:pt x="5038" y="2008"/>
                  <a:pt x="5044" y="2013"/>
                  <a:pt x="5053" y="2018"/>
                </a:cubicBezTo>
                <a:cubicBezTo>
                  <a:pt x="5061" y="2022"/>
                  <a:pt x="5071" y="2026"/>
                  <a:pt x="5081" y="2030"/>
                </a:cubicBezTo>
                <a:cubicBezTo>
                  <a:pt x="5092" y="2034"/>
                  <a:pt x="5102" y="2038"/>
                  <a:pt x="5114" y="2042"/>
                </a:cubicBezTo>
                <a:cubicBezTo>
                  <a:pt x="5125" y="2047"/>
                  <a:pt x="5135" y="2052"/>
                  <a:pt x="5146" y="2058"/>
                </a:cubicBezTo>
                <a:cubicBezTo>
                  <a:pt x="5156" y="2064"/>
                  <a:pt x="5166" y="2071"/>
                  <a:pt x="5174" y="2080"/>
                </a:cubicBezTo>
                <a:cubicBezTo>
                  <a:pt x="5183" y="2088"/>
                  <a:pt x="5189" y="2098"/>
                  <a:pt x="5194" y="2110"/>
                </a:cubicBezTo>
                <a:close/>
                <a:moveTo>
                  <a:pt x="5457" y="2728"/>
                </a:moveTo>
                <a:cubicBezTo>
                  <a:pt x="5460" y="2741"/>
                  <a:pt x="5461" y="2755"/>
                  <a:pt x="5461" y="2772"/>
                </a:cubicBezTo>
                <a:cubicBezTo>
                  <a:pt x="5461" y="2921"/>
                  <a:pt x="5461" y="2921"/>
                  <a:pt x="5461" y="2921"/>
                </a:cubicBezTo>
                <a:cubicBezTo>
                  <a:pt x="5461" y="2921"/>
                  <a:pt x="5461" y="2921"/>
                  <a:pt x="5461" y="2921"/>
                </a:cubicBezTo>
                <a:cubicBezTo>
                  <a:pt x="5461" y="2922"/>
                  <a:pt x="5460" y="2923"/>
                  <a:pt x="5460" y="2925"/>
                </a:cubicBezTo>
                <a:cubicBezTo>
                  <a:pt x="5459" y="2926"/>
                  <a:pt x="5458" y="2926"/>
                  <a:pt x="5456" y="2927"/>
                </a:cubicBezTo>
                <a:cubicBezTo>
                  <a:pt x="5454" y="2928"/>
                  <a:pt x="5452" y="2928"/>
                  <a:pt x="5449" y="2929"/>
                </a:cubicBezTo>
                <a:cubicBezTo>
                  <a:pt x="5447" y="2930"/>
                  <a:pt x="5443" y="2930"/>
                  <a:pt x="5439" y="2930"/>
                </a:cubicBezTo>
                <a:cubicBezTo>
                  <a:pt x="5434" y="2930"/>
                  <a:pt x="5430" y="2930"/>
                  <a:pt x="5428" y="2929"/>
                </a:cubicBezTo>
                <a:cubicBezTo>
                  <a:pt x="5425" y="2928"/>
                  <a:pt x="5423" y="2928"/>
                  <a:pt x="5421" y="2927"/>
                </a:cubicBezTo>
                <a:cubicBezTo>
                  <a:pt x="5419" y="2927"/>
                  <a:pt x="5418" y="2926"/>
                  <a:pt x="5418" y="2925"/>
                </a:cubicBezTo>
                <a:cubicBezTo>
                  <a:pt x="5417" y="2923"/>
                  <a:pt x="5417" y="2922"/>
                  <a:pt x="5417" y="2921"/>
                </a:cubicBezTo>
                <a:cubicBezTo>
                  <a:pt x="5417" y="2779"/>
                  <a:pt x="5417" y="2779"/>
                  <a:pt x="5417" y="2779"/>
                </a:cubicBezTo>
                <a:cubicBezTo>
                  <a:pt x="5417" y="2765"/>
                  <a:pt x="5415" y="2754"/>
                  <a:pt x="5413" y="2746"/>
                </a:cubicBezTo>
                <a:cubicBezTo>
                  <a:pt x="5411" y="2737"/>
                  <a:pt x="5408" y="2730"/>
                  <a:pt x="5404" y="2724"/>
                </a:cubicBezTo>
                <a:cubicBezTo>
                  <a:pt x="5400" y="2718"/>
                  <a:pt x="5394" y="2713"/>
                  <a:pt x="5388" y="2710"/>
                </a:cubicBezTo>
                <a:cubicBezTo>
                  <a:pt x="5381" y="2707"/>
                  <a:pt x="5374" y="2705"/>
                  <a:pt x="5365" y="2705"/>
                </a:cubicBezTo>
                <a:cubicBezTo>
                  <a:pt x="5353" y="2705"/>
                  <a:pt x="5342" y="2709"/>
                  <a:pt x="5331" y="2717"/>
                </a:cubicBezTo>
                <a:cubicBezTo>
                  <a:pt x="5320" y="2724"/>
                  <a:pt x="5308" y="2736"/>
                  <a:pt x="5296" y="2751"/>
                </a:cubicBezTo>
                <a:cubicBezTo>
                  <a:pt x="5296" y="2920"/>
                  <a:pt x="5296" y="2920"/>
                  <a:pt x="5296" y="2920"/>
                </a:cubicBezTo>
                <a:cubicBezTo>
                  <a:pt x="5296" y="2922"/>
                  <a:pt x="5295" y="2923"/>
                  <a:pt x="5295" y="2924"/>
                </a:cubicBezTo>
                <a:cubicBezTo>
                  <a:pt x="5294" y="2925"/>
                  <a:pt x="5293" y="2926"/>
                  <a:pt x="5292" y="2927"/>
                </a:cubicBezTo>
                <a:cubicBezTo>
                  <a:pt x="5290" y="2927"/>
                  <a:pt x="5288" y="2928"/>
                  <a:pt x="5285" y="2928"/>
                </a:cubicBezTo>
                <a:cubicBezTo>
                  <a:pt x="5282" y="2929"/>
                  <a:pt x="5278" y="2929"/>
                  <a:pt x="5274" y="2929"/>
                </a:cubicBezTo>
                <a:cubicBezTo>
                  <a:pt x="5269" y="2929"/>
                  <a:pt x="5266" y="2929"/>
                  <a:pt x="5263" y="2928"/>
                </a:cubicBezTo>
                <a:cubicBezTo>
                  <a:pt x="5260" y="2928"/>
                  <a:pt x="5258" y="2927"/>
                  <a:pt x="5256" y="2927"/>
                </a:cubicBezTo>
                <a:cubicBezTo>
                  <a:pt x="5255" y="2926"/>
                  <a:pt x="5254" y="2925"/>
                  <a:pt x="5253" y="2924"/>
                </a:cubicBezTo>
                <a:cubicBezTo>
                  <a:pt x="5252" y="2923"/>
                  <a:pt x="5252" y="2922"/>
                  <a:pt x="5252" y="2920"/>
                </a:cubicBezTo>
                <a:cubicBezTo>
                  <a:pt x="5252" y="2678"/>
                  <a:pt x="5252" y="2678"/>
                  <a:pt x="5252" y="2678"/>
                </a:cubicBezTo>
                <a:cubicBezTo>
                  <a:pt x="5252" y="2677"/>
                  <a:pt x="5252" y="2675"/>
                  <a:pt x="5252" y="2675"/>
                </a:cubicBezTo>
                <a:cubicBezTo>
                  <a:pt x="5253" y="2674"/>
                  <a:pt x="5254" y="2673"/>
                  <a:pt x="5256" y="2672"/>
                </a:cubicBezTo>
                <a:cubicBezTo>
                  <a:pt x="5257" y="2672"/>
                  <a:pt x="5260" y="2671"/>
                  <a:pt x="5262" y="2670"/>
                </a:cubicBezTo>
                <a:cubicBezTo>
                  <a:pt x="5265" y="2670"/>
                  <a:pt x="5268" y="2670"/>
                  <a:pt x="5272" y="2670"/>
                </a:cubicBezTo>
                <a:cubicBezTo>
                  <a:pt x="5276" y="2670"/>
                  <a:pt x="5279" y="2670"/>
                  <a:pt x="5282" y="2670"/>
                </a:cubicBezTo>
                <a:cubicBezTo>
                  <a:pt x="5285" y="2671"/>
                  <a:pt x="5287" y="2671"/>
                  <a:pt x="5288" y="2672"/>
                </a:cubicBezTo>
                <a:cubicBezTo>
                  <a:pt x="5290" y="2673"/>
                  <a:pt x="5290" y="2674"/>
                  <a:pt x="5292" y="2675"/>
                </a:cubicBezTo>
                <a:cubicBezTo>
                  <a:pt x="5292" y="2676"/>
                  <a:pt x="5293" y="2677"/>
                  <a:pt x="5293" y="2678"/>
                </a:cubicBezTo>
                <a:cubicBezTo>
                  <a:pt x="5293" y="2710"/>
                  <a:pt x="5293" y="2710"/>
                  <a:pt x="5293" y="2710"/>
                </a:cubicBezTo>
                <a:cubicBezTo>
                  <a:pt x="5306" y="2695"/>
                  <a:pt x="5320" y="2684"/>
                  <a:pt x="5333" y="2677"/>
                </a:cubicBezTo>
                <a:cubicBezTo>
                  <a:pt x="5347" y="2669"/>
                  <a:pt x="5361" y="2666"/>
                  <a:pt x="5375" y="2666"/>
                </a:cubicBezTo>
                <a:cubicBezTo>
                  <a:pt x="5391" y="2666"/>
                  <a:pt x="5404" y="2669"/>
                  <a:pt x="5415" y="2674"/>
                </a:cubicBezTo>
                <a:cubicBezTo>
                  <a:pt x="5427" y="2680"/>
                  <a:pt x="5436" y="2687"/>
                  <a:pt x="5442" y="2696"/>
                </a:cubicBezTo>
                <a:cubicBezTo>
                  <a:pt x="5449" y="2705"/>
                  <a:pt x="5454" y="2716"/>
                  <a:pt x="5457" y="2728"/>
                </a:cubicBezTo>
                <a:close/>
                <a:moveTo>
                  <a:pt x="5537" y="2236"/>
                </a:moveTo>
                <a:cubicBezTo>
                  <a:pt x="5534" y="2239"/>
                  <a:pt x="5528" y="2243"/>
                  <a:pt x="5520" y="2248"/>
                </a:cubicBezTo>
                <a:cubicBezTo>
                  <a:pt x="5512" y="2253"/>
                  <a:pt x="5502" y="2257"/>
                  <a:pt x="5492" y="2261"/>
                </a:cubicBezTo>
                <a:cubicBezTo>
                  <a:pt x="5482" y="2265"/>
                  <a:pt x="5471" y="2268"/>
                  <a:pt x="5460" y="2271"/>
                </a:cubicBezTo>
                <a:cubicBezTo>
                  <a:pt x="5448" y="2273"/>
                  <a:pt x="5436" y="2275"/>
                  <a:pt x="5423" y="2275"/>
                </a:cubicBezTo>
                <a:cubicBezTo>
                  <a:pt x="5396" y="2275"/>
                  <a:pt x="5374" y="2270"/>
                  <a:pt x="5353" y="2262"/>
                </a:cubicBezTo>
                <a:cubicBezTo>
                  <a:pt x="5333" y="2253"/>
                  <a:pt x="5317" y="2241"/>
                  <a:pt x="5303" y="2224"/>
                </a:cubicBezTo>
                <a:cubicBezTo>
                  <a:pt x="5289" y="2207"/>
                  <a:pt x="5279" y="2187"/>
                  <a:pt x="5271" y="2163"/>
                </a:cubicBezTo>
                <a:cubicBezTo>
                  <a:pt x="5264" y="2139"/>
                  <a:pt x="5261" y="2111"/>
                  <a:pt x="5261" y="2080"/>
                </a:cubicBezTo>
                <a:cubicBezTo>
                  <a:pt x="5261" y="2044"/>
                  <a:pt x="5265" y="2014"/>
                  <a:pt x="5274" y="1988"/>
                </a:cubicBezTo>
                <a:cubicBezTo>
                  <a:pt x="5283" y="1963"/>
                  <a:pt x="5294" y="1941"/>
                  <a:pt x="5309" y="1925"/>
                </a:cubicBezTo>
                <a:cubicBezTo>
                  <a:pt x="5324" y="1909"/>
                  <a:pt x="5342" y="1897"/>
                  <a:pt x="5363" y="1889"/>
                </a:cubicBezTo>
                <a:cubicBezTo>
                  <a:pt x="5384" y="1881"/>
                  <a:pt x="5406" y="1877"/>
                  <a:pt x="5430" y="1877"/>
                </a:cubicBezTo>
                <a:cubicBezTo>
                  <a:pt x="5442" y="1877"/>
                  <a:pt x="5453" y="1878"/>
                  <a:pt x="5463" y="1881"/>
                </a:cubicBezTo>
                <a:cubicBezTo>
                  <a:pt x="5475" y="1883"/>
                  <a:pt x="5484" y="1886"/>
                  <a:pt x="5494" y="1889"/>
                </a:cubicBezTo>
                <a:cubicBezTo>
                  <a:pt x="5502" y="1892"/>
                  <a:pt x="5511" y="1897"/>
                  <a:pt x="5518" y="1901"/>
                </a:cubicBezTo>
                <a:cubicBezTo>
                  <a:pt x="5525" y="1906"/>
                  <a:pt x="5530" y="1910"/>
                  <a:pt x="5534" y="1913"/>
                </a:cubicBezTo>
                <a:cubicBezTo>
                  <a:pt x="5537" y="1916"/>
                  <a:pt x="5539" y="1918"/>
                  <a:pt x="5540" y="1921"/>
                </a:cubicBezTo>
                <a:cubicBezTo>
                  <a:pt x="5542" y="1923"/>
                  <a:pt x="5543" y="1925"/>
                  <a:pt x="5543" y="1927"/>
                </a:cubicBezTo>
                <a:cubicBezTo>
                  <a:pt x="5544" y="1930"/>
                  <a:pt x="5544" y="1933"/>
                  <a:pt x="5545" y="1936"/>
                </a:cubicBezTo>
                <a:cubicBezTo>
                  <a:pt x="5545" y="1940"/>
                  <a:pt x="5545" y="1944"/>
                  <a:pt x="5545" y="1949"/>
                </a:cubicBezTo>
                <a:cubicBezTo>
                  <a:pt x="5545" y="1959"/>
                  <a:pt x="5544" y="1966"/>
                  <a:pt x="5542" y="1970"/>
                </a:cubicBezTo>
                <a:cubicBezTo>
                  <a:pt x="5539" y="1974"/>
                  <a:pt x="5536" y="1976"/>
                  <a:pt x="5533" y="1976"/>
                </a:cubicBezTo>
                <a:cubicBezTo>
                  <a:pt x="5529" y="1976"/>
                  <a:pt x="5524" y="1974"/>
                  <a:pt x="5519" y="1970"/>
                </a:cubicBezTo>
                <a:cubicBezTo>
                  <a:pt x="5513" y="1965"/>
                  <a:pt x="5507" y="1960"/>
                  <a:pt x="5499" y="1955"/>
                </a:cubicBezTo>
                <a:cubicBezTo>
                  <a:pt x="5491" y="1950"/>
                  <a:pt x="5481" y="1945"/>
                  <a:pt x="5470" y="1941"/>
                </a:cubicBezTo>
                <a:cubicBezTo>
                  <a:pt x="5458" y="1936"/>
                  <a:pt x="5444" y="1934"/>
                  <a:pt x="5429" y="1934"/>
                </a:cubicBezTo>
                <a:cubicBezTo>
                  <a:pt x="5397" y="1934"/>
                  <a:pt x="5372" y="1946"/>
                  <a:pt x="5355" y="1971"/>
                </a:cubicBezTo>
                <a:cubicBezTo>
                  <a:pt x="5338" y="1995"/>
                  <a:pt x="5329" y="2031"/>
                  <a:pt x="5329" y="2078"/>
                </a:cubicBezTo>
                <a:cubicBezTo>
                  <a:pt x="5329" y="2101"/>
                  <a:pt x="5332" y="2122"/>
                  <a:pt x="5336" y="2139"/>
                </a:cubicBezTo>
                <a:cubicBezTo>
                  <a:pt x="5341" y="2157"/>
                  <a:pt x="5347" y="2172"/>
                  <a:pt x="5356" y="2183"/>
                </a:cubicBezTo>
                <a:cubicBezTo>
                  <a:pt x="5364" y="2195"/>
                  <a:pt x="5375" y="2204"/>
                  <a:pt x="5388" y="2209"/>
                </a:cubicBezTo>
                <a:cubicBezTo>
                  <a:pt x="5400" y="2215"/>
                  <a:pt x="5414" y="2218"/>
                  <a:pt x="5430" y="2218"/>
                </a:cubicBezTo>
                <a:cubicBezTo>
                  <a:pt x="5446" y="2218"/>
                  <a:pt x="5460" y="2216"/>
                  <a:pt x="5471" y="2211"/>
                </a:cubicBezTo>
                <a:cubicBezTo>
                  <a:pt x="5482" y="2206"/>
                  <a:pt x="5492" y="2201"/>
                  <a:pt x="5501" y="2195"/>
                </a:cubicBezTo>
                <a:cubicBezTo>
                  <a:pt x="5509" y="2189"/>
                  <a:pt x="5516" y="2184"/>
                  <a:pt x="5522" y="2179"/>
                </a:cubicBezTo>
                <a:cubicBezTo>
                  <a:pt x="5528" y="2175"/>
                  <a:pt x="5532" y="2172"/>
                  <a:pt x="5535" y="2172"/>
                </a:cubicBezTo>
                <a:cubicBezTo>
                  <a:pt x="5537" y="2172"/>
                  <a:pt x="5539" y="2173"/>
                  <a:pt x="5540" y="2174"/>
                </a:cubicBezTo>
                <a:cubicBezTo>
                  <a:pt x="5542" y="2175"/>
                  <a:pt x="5543" y="2177"/>
                  <a:pt x="5544" y="2179"/>
                </a:cubicBezTo>
                <a:cubicBezTo>
                  <a:pt x="5545" y="2182"/>
                  <a:pt x="5545" y="2185"/>
                  <a:pt x="5546" y="2189"/>
                </a:cubicBezTo>
                <a:cubicBezTo>
                  <a:pt x="5548" y="2192"/>
                  <a:pt x="5548" y="2197"/>
                  <a:pt x="5548" y="2202"/>
                </a:cubicBezTo>
                <a:cubicBezTo>
                  <a:pt x="5548" y="2206"/>
                  <a:pt x="5548" y="2210"/>
                  <a:pt x="5548" y="2213"/>
                </a:cubicBezTo>
                <a:cubicBezTo>
                  <a:pt x="5548" y="2217"/>
                  <a:pt x="5547" y="2219"/>
                  <a:pt x="5546" y="2222"/>
                </a:cubicBezTo>
                <a:cubicBezTo>
                  <a:pt x="5545" y="2224"/>
                  <a:pt x="5544" y="2226"/>
                  <a:pt x="5544" y="2228"/>
                </a:cubicBezTo>
                <a:cubicBezTo>
                  <a:pt x="5543" y="2229"/>
                  <a:pt x="5540" y="2232"/>
                  <a:pt x="5537" y="2236"/>
                </a:cubicBezTo>
                <a:close/>
                <a:moveTo>
                  <a:pt x="6717" y="1741"/>
                </a:moveTo>
                <a:cubicBezTo>
                  <a:pt x="6722" y="1746"/>
                  <a:pt x="6726" y="1756"/>
                  <a:pt x="6726" y="1772"/>
                </a:cubicBezTo>
                <a:cubicBezTo>
                  <a:pt x="6726" y="1787"/>
                  <a:pt x="6723" y="1798"/>
                  <a:pt x="6717" y="1804"/>
                </a:cubicBezTo>
                <a:cubicBezTo>
                  <a:pt x="6711" y="1809"/>
                  <a:pt x="6700" y="1812"/>
                  <a:pt x="6684" y="1812"/>
                </a:cubicBezTo>
                <a:cubicBezTo>
                  <a:pt x="6668" y="1812"/>
                  <a:pt x="6658" y="1809"/>
                  <a:pt x="6652" y="1804"/>
                </a:cubicBezTo>
                <a:cubicBezTo>
                  <a:pt x="6647" y="1798"/>
                  <a:pt x="6643" y="1787"/>
                  <a:pt x="6643" y="1772"/>
                </a:cubicBezTo>
                <a:cubicBezTo>
                  <a:pt x="6643" y="1757"/>
                  <a:pt x="6646" y="1746"/>
                  <a:pt x="6652" y="1741"/>
                </a:cubicBezTo>
                <a:cubicBezTo>
                  <a:pt x="6658" y="1735"/>
                  <a:pt x="6669" y="1732"/>
                  <a:pt x="6685" y="1732"/>
                </a:cubicBezTo>
                <a:cubicBezTo>
                  <a:pt x="6701" y="1732"/>
                  <a:pt x="6711" y="1735"/>
                  <a:pt x="6717" y="1741"/>
                </a:cubicBezTo>
                <a:close/>
                <a:moveTo>
                  <a:pt x="6308" y="1911"/>
                </a:moveTo>
                <a:cubicBezTo>
                  <a:pt x="6296" y="1900"/>
                  <a:pt x="6282" y="1891"/>
                  <a:pt x="6263" y="1885"/>
                </a:cubicBezTo>
                <a:cubicBezTo>
                  <a:pt x="6245" y="1879"/>
                  <a:pt x="6223" y="1876"/>
                  <a:pt x="6197" y="1876"/>
                </a:cubicBezTo>
                <a:cubicBezTo>
                  <a:pt x="6182" y="1876"/>
                  <a:pt x="6169" y="1877"/>
                  <a:pt x="6155" y="1880"/>
                </a:cubicBezTo>
                <a:cubicBezTo>
                  <a:pt x="6141" y="1882"/>
                  <a:pt x="6129" y="1886"/>
                  <a:pt x="6117" y="1889"/>
                </a:cubicBezTo>
                <a:cubicBezTo>
                  <a:pt x="6105" y="1893"/>
                  <a:pt x="6095" y="1898"/>
                  <a:pt x="6086" y="1902"/>
                </a:cubicBezTo>
                <a:cubicBezTo>
                  <a:pt x="6077" y="1907"/>
                  <a:pt x="6071" y="1911"/>
                  <a:pt x="6067" y="1915"/>
                </a:cubicBezTo>
                <a:cubicBezTo>
                  <a:pt x="6064" y="1918"/>
                  <a:pt x="6062" y="1922"/>
                  <a:pt x="6061" y="1926"/>
                </a:cubicBezTo>
                <a:cubicBezTo>
                  <a:pt x="6059" y="1930"/>
                  <a:pt x="6059" y="1935"/>
                  <a:pt x="6059" y="1942"/>
                </a:cubicBezTo>
                <a:cubicBezTo>
                  <a:pt x="6059" y="1946"/>
                  <a:pt x="6059" y="1950"/>
                  <a:pt x="6059" y="1953"/>
                </a:cubicBezTo>
                <a:cubicBezTo>
                  <a:pt x="6060" y="1956"/>
                  <a:pt x="6061" y="1959"/>
                  <a:pt x="6062" y="1961"/>
                </a:cubicBezTo>
                <a:cubicBezTo>
                  <a:pt x="6064" y="1964"/>
                  <a:pt x="6065" y="1965"/>
                  <a:pt x="6067" y="1966"/>
                </a:cubicBezTo>
                <a:cubicBezTo>
                  <a:pt x="6068" y="1968"/>
                  <a:pt x="6070" y="1968"/>
                  <a:pt x="6072" y="1968"/>
                </a:cubicBezTo>
                <a:cubicBezTo>
                  <a:pt x="6075" y="1968"/>
                  <a:pt x="6080" y="1966"/>
                  <a:pt x="6087" y="1962"/>
                </a:cubicBezTo>
                <a:cubicBezTo>
                  <a:pt x="6093" y="1958"/>
                  <a:pt x="6101" y="1954"/>
                  <a:pt x="6111" y="1949"/>
                </a:cubicBezTo>
                <a:cubicBezTo>
                  <a:pt x="6121" y="1945"/>
                  <a:pt x="6133" y="1940"/>
                  <a:pt x="6145" y="1936"/>
                </a:cubicBezTo>
                <a:cubicBezTo>
                  <a:pt x="6158" y="1932"/>
                  <a:pt x="6173" y="1930"/>
                  <a:pt x="6189" y="1930"/>
                </a:cubicBezTo>
                <a:cubicBezTo>
                  <a:pt x="6205" y="1930"/>
                  <a:pt x="6217" y="1932"/>
                  <a:pt x="6228" y="1936"/>
                </a:cubicBezTo>
                <a:cubicBezTo>
                  <a:pt x="6239" y="1940"/>
                  <a:pt x="6247" y="1945"/>
                  <a:pt x="6254" y="1952"/>
                </a:cubicBezTo>
                <a:cubicBezTo>
                  <a:pt x="6260" y="1959"/>
                  <a:pt x="6265" y="1968"/>
                  <a:pt x="6268" y="1979"/>
                </a:cubicBezTo>
                <a:cubicBezTo>
                  <a:pt x="6271" y="1990"/>
                  <a:pt x="6273" y="2002"/>
                  <a:pt x="6273" y="2016"/>
                </a:cubicBezTo>
                <a:cubicBezTo>
                  <a:pt x="6273" y="2044"/>
                  <a:pt x="6273" y="2044"/>
                  <a:pt x="6273" y="2044"/>
                </a:cubicBezTo>
                <a:cubicBezTo>
                  <a:pt x="6222" y="2044"/>
                  <a:pt x="6222" y="2044"/>
                  <a:pt x="6222" y="2044"/>
                </a:cubicBezTo>
                <a:cubicBezTo>
                  <a:pt x="6194" y="2044"/>
                  <a:pt x="6169" y="2047"/>
                  <a:pt x="6146" y="2052"/>
                </a:cubicBezTo>
                <a:cubicBezTo>
                  <a:pt x="6123" y="2057"/>
                  <a:pt x="6104" y="2064"/>
                  <a:pt x="6088" y="2074"/>
                </a:cubicBezTo>
                <a:cubicBezTo>
                  <a:pt x="6073" y="2084"/>
                  <a:pt x="6061" y="2096"/>
                  <a:pt x="6053" y="2111"/>
                </a:cubicBezTo>
                <a:cubicBezTo>
                  <a:pt x="6044" y="2126"/>
                  <a:pt x="6040" y="2144"/>
                  <a:pt x="6040" y="2164"/>
                </a:cubicBezTo>
                <a:cubicBezTo>
                  <a:pt x="6040" y="2182"/>
                  <a:pt x="6043" y="2197"/>
                  <a:pt x="6049" y="2211"/>
                </a:cubicBezTo>
                <a:cubicBezTo>
                  <a:pt x="6056" y="2224"/>
                  <a:pt x="6064" y="2236"/>
                  <a:pt x="6075" y="2246"/>
                </a:cubicBezTo>
                <a:cubicBezTo>
                  <a:pt x="6086" y="2255"/>
                  <a:pt x="6099" y="2262"/>
                  <a:pt x="6115" y="2267"/>
                </a:cubicBezTo>
                <a:cubicBezTo>
                  <a:pt x="6130" y="2272"/>
                  <a:pt x="6148" y="2275"/>
                  <a:pt x="6167" y="2275"/>
                </a:cubicBezTo>
                <a:cubicBezTo>
                  <a:pt x="6188" y="2275"/>
                  <a:pt x="6209" y="2270"/>
                  <a:pt x="6229" y="2261"/>
                </a:cubicBezTo>
                <a:cubicBezTo>
                  <a:pt x="6248" y="2251"/>
                  <a:pt x="6266" y="2238"/>
                  <a:pt x="6282" y="2221"/>
                </a:cubicBezTo>
                <a:cubicBezTo>
                  <a:pt x="6282" y="2257"/>
                  <a:pt x="6282" y="2257"/>
                  <a:pt x="6282" y="2257"/>
                </a:cubicBezTo>
                <a:cubicBezTo>
                  <a:pt x="6282" y="2261"/>
                  <a:pt x="6283" y="2263"/>
                  <a:pt x="6284" y="2265"/>
                </a:cubicBezTo>
                <a:cubicBezTo>
                  <a:pt x="6286" y="2266"/>
                  <a:pt x="6289" y="2267"/>
                  <a:pt x="6293" y="2268"/>
                </a:cubicBezTo>
                <a:cubicBezTo>
                  <a:pt x="6297" y="2268"/>
                  <a:pt x="6303" y="2269"/>
                  <a:pt x="6310" y="2269"/>
                </a:cubicBezTo>
                <a:cubicBezTo>
                  <a:pt x="6317" y="2269"/>
                  <a:pt x="6323" y="2268"/>
                  <a:pt x="6327" y="2268"/>
                </a:cubicBezTo>
                <a:cubicBezTo>
                  <a:pt x="6331" y="2267"/>
                  <a:pt x="6333" y="2266"/>
                  <a:pt x="6336" y="2265"/>
                </a:cubicBezTo>
                <a:cubicBezTo>
                  <a:pt x="6338" y="2263"/>
                  <a:pt x="6339" y="2261"/>
                  <a:pt x="6339" y="2257"/>
                </a:cubicBezTo>
                <a:cubicBezTo>
                  <a:pt x="6340" y="2257"/>
                  <a:pt x="6340" y="2257"/>
                  <a:pt x="6340" y="2257"/>
                </a:cubicBezTo>
                <a:cubicBezTo>
                  <a:pt x="6340" y="2013"/>
                  <a:pt x="6340" y="2013"/>
                  <a:pt x="6340" y="2013"/>
                </a:cubicBezTo>
                <a:cubicBezTo>
                  <a:pt x="6340" y="1990"/>
                  <a:pt x="6337" y="1970"/>
                  <a:pt x="6332" y="1954"/>
                </a:cubicBezTo>
                <a:cubicBezTo>
                  <a:pt x="6327" y="1937"/>
                  <a:pt x="6319" y="1922"/>
                  <a:pt x="6308" y="1911"/>
                </a:cubicBezTo>
                <a:close/>
                <a:moveTo>
                  <a:pt x="6273" y="2169"/>
                </a:moveTo>
                <a:cubicBezTo>
                  <a:pt x="6257" y="2187"/>
                  <a:pt x="6241" y="2200"/>
                  <a:pt x="6226" y="2209"/>
                </a:cubicBezTo>
                <a:cubicBezTo>
                  <a:pt x="6211" y="2218"/>
                  <a:pt x="6195" y="2223"/>
                  <a:pt x="6178" y="2223"/>
                </a:cubicBezTo>
                <a:cubicBezTo>
                  <a:pt x="6156" y="2223"/>
                  <a:pt x="6139" y="2217"/>
                  <a:pt x="6128" y="2206"/>
                </a:cubicBezTo>
                <a:cubicBezTo>
                  <a:pt x="6116" y="2195"/>
                  <a:pt x="6110" y="2180"/>
                  <a:pt x="6110" y="2161"/>
                </a:cubicBezTo>
                <a:cubicBezTo>
                  <a:pt x="6110" y="2150"/>
                  <a:pt x="6112" y="2140"/>
                  <a:pt x="6116" y="2132"/>
                </a:cubicBezTo>
                <a:cubicBezTo>
                  <a:pt x="6120" y="2124"/>
                  <a:pt x="6126" y="2116"/>
                  <a:pt x="6135" y="2110"/>
                </a:cubicBezTo>
                <a:cubicBezTo>
                  <a:pt x="6144" y="2104"/>
                  <a:pt x="6155" y="2100"/>
                  <a:pt x="6169" y="2096"/>
                </a:cubicBezTo>
                <a:cubicBezTo>
                  <a:pt x="6182" y="2093"/>
                  <a:pt x="6198" y="2092"/>
                  <a:pt x="6216" y="2092"/>
                </a:cubicBezTo>
                <a:cubicBezTo>
                  <a:pt x="6273" y="2092"/>
                  <a:pt x="6273" y="2092"/>
                  <a:pt x="6273" y="2092"/>
                </a:cubicBezTo>
                <a:lnTo>
                  <a:pt x="6273" y="2169"/>
                </a:lnTo>
                <a:close/>
                <a:moveTo>
                  <a:pt x="3743" y="2585"/>
                </a:moveTo>
                <a:cubicBezTo>
                  <a:pt x="3744" y="2586"/>
                  <a:pt x="3745" y="2587"/>
                  <a:pt x="3745" y="2588"/>
                </a:cubicBezTo>
                <a:cubicBezTo>
                  <a:pt x="3745" y="2908"/>
                  <a:pt x="3745" y="2908"/>
                  <a:pt x="3745" y="2908"/>
                </a:cubicBezTo>
                <a:cubicBezTo>
                  <a:pt x="3745" y="2912"/>
                  <a:pt x="3744" y="2915"/>
                  <a:pt x="3743" y="2917"/>
                </a:cubicBezTo>
                <a:cubicBezTo>
                  <a:pt x="3742" y="2920"/>
                  <a:pt x="3740" y="2922"/>
                  <a:pt x="3738" y="2923"/>
                </a:cubicBezTo>
                <a:cubicBezTo>
                  <a:pt x="3736" y="2925"/>
                  <a:pt x="3734" y="2926"/>
                  <a:pt x="3732" y="2927"/>
                </a:cubicBezTo>
                <a:cubicBezTo>
                  <a:pt x="3729" y="2927"/>
                  <a:pt x="3727" y="2928"/>
                  <a:pt x="3724" y="2928"/>
                </a:cubicBezTo>
                <a:cubicBezTo>
                  <a:pt x="3709" y="2928"/>
                  <a:pt x="3709" y="2928"/>
                  <a:pt x="3709" y="2928"/>
                </a:cubicBezTo>
                <a:cubicBezTo>
                  <a:pt x="3704" y="2928"/>
                  <a:pt x="3700" y="2927"/>
                  <a:pt x="3697" y="2926"/>
                </a:cubicBezTo>
                <a:cubicBezTo>
                  <a:pt x="3693" y="2925"/>
                  <a:pt x="3689" y="2923"/>
                  <a:pt x="3686" y="2921"/>
                </a:cubicBezTo>
                <a:cubicBezTo>
                  <a:pt x="3683" y="2918"/>
                  <a:pt x="3680" y="2915"/>
                  <a:pt x="3677" y="2910"/>
                </a:cubicBezTo>
                <a:cubicBezTo>
                  <a:pt x="3674" y="2906"/>
                  <a:pt x="3670" y="2900"/>
                  <a:pt x="3666" y="2893"/>
                </a:cubicBezTo>
                <a:cubicBezTo>
                  <a:pt x="3560" y="2695"/>
                  <a:pt x="3560" y="2695"/>
                  <a:pt x="3560" y="2695"/>
                </a:cubicBezTo>
                <a:cubicBezTo>
                  <a:pt x="3555" y="2685"/>
                  <a:pt x="3549" y="2674"/>
                  <a:pt x="3544" y="2663"/>
                </a:cubicBezTo>
                <a:cubicBezTo>
                  <a:pt x="3538" y="2651"/>
                  <a:pt x="3532" y="2640"/>
                  <a:pt x="3528" y="2630"/>
                </a:cubicBezTo>
                <a:cubicBezTo>
                  <a:pt x="3526" y="2630"/>
                  <a:pt x="3526" y="2630"/>
                  <a:pt x="3526" y="2630"/>
                </a:cubicBezTo>
                <a:cubicBezTo>
                  <a:pt x="3527" y="2643"/>
                  <a:pt x="3527" y="2656"/>
                  <a:pt x="3527" y="2669"/>
                </a:cubicBezTo>
                <a:cubicBezTo>
                  <a:pt x="3527" y="2683"/>
                  <a:pt x="3527" y="2696"/>
                  <a:pt x="3527" y="2709"/>
                </a:cubicBezTo>
                <a:cubicBezTo>
                  <a:pt x="3527" y="2920"/>
                  <a:pt x="3527" y="2920"/>
                  <a:pt x="3527" y="2920"/>
                </a:cubicBezTo>
                <a:cubicBezTo>
                  <a:pt x="3527" y="2921"/>
                  <a:pt x="3527" y="2922"/>
                  <a:pt x="3526" y="2923"/>
                </a:cubicBezTo>
                <a:cubicBezTo>
                  <a:pt x="3526" y="2924"/>
                  <a:pt x="3524" y="2925"/>
                  <a:pt x="3522" y="2926"/>
                </a:cubicBezTo>
                <a:cubicBezTo>
                  <a:pt x="3521" y="2926"/>
                  <a:pt x="3519" y="2927"/>
                  <a:pt x="3515" y="2927"/>
                </a:cubicBezTo>
                <a:cubicBezTo>
                  <a:pt x="3512" y="2928"/>
                  <a:pt x="3508" y="2928"/>
                  <a:pt x="3504" y="2928"/>
                </a:cubicBezTo>
                <a:cubicBezTo>
                  <a:pt x="3500" y="2928"/>
                  <a:pt x="3496" y="2928"/>
                  <a:pt x="3493" y="2927"/>
                </a:cubicBezTo>
                <a:cubicBezTo>
                  <a:pt x="3490" y="2927"/>
                  <a:pt x="3488" y="2926"/>
                  <a:pt x="3486" y="2926"/>
                </a:cubicBezTo>
                <a:cubicBezTo>
                  <a:pt x="3484" y="2925"/>
                  <a:pt x="3483" y="2924"/>
                  <a:pt x="3482" y="2923"/>
                </a:cubicBezTo>
                <a:cubicBezTo>
                  <a:pt x="3482" y="2922"/>
                  <a:pt x="3481" y="2921"/>
                  <a:pt x="3481" y="2920"/>
                </a:cubicBezTo>
                <a:cubicBezTo>
                  <a:pt x="3481" y="2600"/>
                  <a:pt x="3481" y="2600"/>
                  <a:pt x="3481" y="2600"/>
                </a:cubicBezTo>
                <a:cubicBezTo>
                  <a:pt x="3481" y="2592"/>
                  <a:pt x="3483" y="2587"/>
                  <a:pt x="3487" y="2585"/>
                </a:cubicBezTo>
                <a:cubicBezTo>
                  <a:pt x="3491" y="2582"/>
                  <a:pt x="3496" y="2580"/>
                  <a:pt x="3501" y="2580"/>
                </a:cubicBezTo>
                <a:cubicBezTo>
                  <a:pt x="3524" y="2580"/>
                  <a:pt x="3524" y="2580"/>
                  <a:pt x="3524" y="2580"/>
                </a:cubicBezTo>
                <a:cubicBezTo>
                  <a:pt x="3529" y="2580"/>
                  <a:pt x="3534" y="2581"/>
                  <a:pt x="3537" y="2581"/>
                </a:cubicBezTo>
                <a:cubicBezTo>
                  <a:pt x="3540" y="2582"/>
                  <a:pt x="3544" y="2583"/>
                  <a:pt x="3546" y="2586"/>
                </a:cubicBezTo>
                <a:cubicBezTo>
                  <a:pt x="3549" y="2588"/>
                  <a:pt x="3552" y="2591"/>
                  <a:pt x="3555" y="2594"/>
                </a:cubicBezTo>
                <a:cubicBezTo>
                  <a:pt x="3558" y="2598"/>
                  <a:pt x="3560" y="2602"/>
                  <a:pt x="3563" y="2608"/>
                </a:cubicBezTo>
                <a:cubicBezTo>
                  <a:pt x="3645" y="2761"/>
                  <a:pt x="3645" y="2761"/>
                  <a:pt x="3645" y="2761"/>
                </a:cubicBezTo>
                <a:cubicBezTo>
                  <a:pt x="3650" y="2770"/>
                  <a:pt x="3655" y="2779"/>
                  <a:pt x="3659" y="2788"/>
                </a:cubicBezTo>
                <a:cubicBezTo>
                  <a:pt x="3664" y="2797"/>
                  <a:pt x="3668" y="2806"/>
                  <a:pt x="3673" y="2814"/>
                </a:cubicBezTo>
                <a:cubicBezTo>
                  <a:pt x="3677" y="2823"/>
                  <a:pt x="3681" y="2831"/>
                  <a:pt x="3685" y="2840"/>
                </a:cubicBezTo>
                <a:cubicBezTo>
                  <a:pt x="3690" y="2848"/>
                  <a:pt x="3694" y="2857"/>
                  <a:pt x="3698" y="2865"/>
                </a:cubicBezTo>
                <a:cubicBezTo>
                  <a:pt x="3698" y="2851"/>
                  <a:pt x="3698" y="2836"/>
                  <a:pt x="3698" y="2821"/>
                </a:cubicBezTo>
                <a:cubicBezTo>
                  <a:pt x="3698" y="2806"/>
                  <a:pt x="3698" y="2791"/>
                  <a:pt x="3698" y="2777"/>
                </a:cubicBezTo>
                <a:cubicBezTo>
                  <a:pt x="3698" y="2588"/>
                  <a:pt x="3698" y="2588"/>
                  <a:pt x="3698" y="2588"/>
                </a:cubicBezTo>
                <a:cubicBezTo>
                  <a:pt x="3698" y="2587"/>
                  <a:pt x="3698" y="2586"/>
                  <a:pt x="3699" y="2585"/>
                </a:cubicBezTo>
                <a:cubicBezTo>
                  <a:pt x="3699" y="2584"/>
                  <a:pt x="3701" y="2583"/>
                  <a:pt x="3703" y="2582"/>
                </a:cubicBezTo>
                <a:cubicBezTo>
                  <a:pt x="3704" y="2582"/>
                  <a:pt x="3707" y="2581"/>
                  <a:pt x="3710" y="2581"/>
                </a:cubicBezTo>
                <a:cubicBezTo>
                  <a:pt x="3713" y="2580"/>
                  <a:pt x="3717" y="2580"/>
                  <a:pt x="3722" y="2580"/>
                </a:cubicBezTo>
                <a:cubicBezTo>
                  <a:pt x="3726" y="2580"/>
                  <a:pt x="3729" y="2580"/>
                  <a:pt x="3732" y="2581"/>
                </a:cubicBezTo>
                <a:cubicBezTo>
                  <a:pt x="3735" y="2581"/>
                  <a:pt x="3738" y="2582"/>
                  <a:pt x="3740" y="2582"/>
                </a:cubicBezTo>
                <a:cubicBezTo>
                  <a:pt x="3741" y="2583"/>
                  <a:pt x="3742" y="2584"/>
                  <a:pt x="3743" y="2585"/>
                </a:cubicBezTo>
                <a:close/>
                <a:moveTo>
                  <a:pt x="7177" y="1741"/>
                </a:moveTo>
                <a:cubicBezTo>
                  <a:pt x="7183" y="1746"/>
                  <a:pt x="7186" y="1756"/>
                  <a:pt x="7186" y="1772"/>
                </a:cubicBezTo>
                <a:cubicBezTo>
                  <a:pt x="7186" y="1787"/>
                  <a:pt x="7183" y="1798"/>
                  <a:pt x="7177" y="1804"/>
                </a:cubicBezTo>
                <a:cubicBezTo>
                  <a:pt x="7171" y="1809"/>
                  <a:pt x="7160" y="1812"/>
                  <a:pt x="7144" y="1812"/>
                </a:cubicBezTo>
                <a:cubicBezTo>
                  <a:pt x="7128" y="1812"/>
                  <a:pt x="7118" y="1809"/>
                  <a:pt x="7112" y="1804"/>
                </a:cubicBezTo>
                <a:cubicBezTo>
                  <a:pt x="7106" y="1798"/>
                  <a:pt x="7103" y="1787"/>
                  <a:pt x="7103" y="1772"/>
                </a:cubicBezTo>
                <a:cubicBezTo>
                  <a:pt x="7103" y="1757"/>
                  <a:pt x="7106" y="1746"/>
                  <a:pt x="7112" y="1741"/>
                </a:cubicBezTo>
                <a:cubicBezTo>
                  <a:pt x="7118" y="1735"/>
                  <a:pt x="7129" y="1732"/>
                  <a:pt x="7145" y="1732"/>
                </a:cubicBezTo>
                <a:cubicBezTo>
                  <a:pt x="7161" y="1732"/>
                  <a:pt x="7171" y="1735"/>
                  <a:pt x="7177" y="1741"/>
                </a:cubicBezTo>
                <a:close/>
                <a:moveTo>
                  <a:pt x="3778" y="1965"/>
                </a:moveTo>
                <a:cubicBezTo>
                  <a:pt x="3782" y="1984"/>
                  <a:pt x="3785" y="2006"/>
                  <a:pt x="3785" y="2033"/>
                </a:cubicBezTo>
                <a:cubicBezTo>
                  <a:pt x="3785" y="2253"/>
                  <a:pt x="3785" y="2253"/>
                  <a:pt x="3785" y="2253"/>
                </a:cubicBezTo>
                <a:cubicBezTo>
                  <a:pt x="3784" y="2253"/>
                  <a:pt x="3784" y="2253"/>
                  <a:pt x="3784" y="2253"/>
                </a:cubicBezTo>
                <a:cubicBezTo>
                  <a:pt x="3784" y="2256"/>
                  <a:pt x="3784" y="2258"/>
                  <a:pt x="3782" y="2261"/>
                </a:cubicBezTo>
                <a:cubicBezTo>
                  <a:pt x="3780" y="2263"/>
                  <a:pt x="3777" y="2265"/>
                  <a:pt x="3774" y="2266"/>
                </a:cubicBezTo>
                <a:cubicBezTo>
                  <a:pt x="3770" y="2267"/>
                  <a:pt x="3765" y="2268"/>
                  <a:pt x="3758" y="2268"/>
                </a:cubicBezTo>
                <a:cubicBezTo>
                  <a:pt x="3752" y="2269"/>
                  <a:pt x="3744" y="2270"/>
                  <a:pt x="3734" y="2270"/>
                </a:cubicBezTo>
                <a:cubicBezTo>
                  <a:pt x="3724" y="2270"/>
                  <a:pt x="3716" y="2269"/>
                  <a:pt x="3709" y="2268"/>
                </a:cubicBezTo>
                <a:cubicBezTo>
                  <a:pt x="3703" y="2268"/>
                  <a:pt x="3698" y="2267"/>
                  <a:pt x="3694" y="2266"/>
                </a:cubicBezTo>
                <a:cubicBezTo>
                  <a:pt x="3690" y="2265"/>
                  <a:pt x="3687" y="2263"/>
                  <a:pt x="3686" y="2261"/>
                </a:cubicBezTo>
                <a:cubicBezTo>
                  <a:pt x="3684" y="2258"/>
                  <a:pt x="3684" y="2256"/>
                  <a:pt x="3684" y="2253"/>
                </a:cubicBezTo>
                <a:cubicBezTo>
                  <a:pt x="3684" y="2048"/>
                  <a:pt x="3684" y="2048"/>
                  <a:pt x="3684" y="2048"/>
                </a:cubicBezTo>
                <a:cubicBezTo>
                  <a:pt x="3684" y="2031"/>
                  <a:pt x="3683" y="2017"/>
                  <a:pt x="3680" y="2007"/>
                </a:cubicBezTo>
                <a:cubicBezTo>
                  <a:pt x="3677" y="1997"/>
                  <a:pt x="3674" y="1989"/>
                  <a:pt x="3669" y="1981"/>
                </a:cubicBezTo>
                <a:cubicBezTo>
                  <a:pt x="3664" y="1974"/>
                  <a:pt x="3657" y="1969"/>
                  <a:pt x="3650" y="1965"/>
                </a:cubicBezTo>
                <a:cubicBezTo>
                  <a:pt x="3642" y="1961"/>
                  <a:pt x="3633" y="1959"/>
                  <a:pt x="3623" y="1959"/>
                </a:cubicBezTo>
                <a:cubicBezTo>
                  <a:pt x="3610" y="1959"/>
                  <a:pt x="3597" y="1963"/>
                  <a:pt x="3584" y="1973"/>
                </a:cubicBezTo>
                <a:cubicBezTo>
                  <a:pt x="3570" y="1982"/>
                  <a:pt x="3557" y="1995"/>
                  <a:pt x="3543" y="2014"/>
                </a:cubicBezTo>
                <a:cubicBezTo>
                  <a:pt x="3543" y="2253"/>
                  <a:pt x="3543" y="2253"/>
                  <a:pt x="3543" y="2253"/>
                </a:cubicBezTo>
                <a:cubicBezTo>
                  <a:pt x="3543" y="2256"/>
                  <a:pt x="3542" y="2258"/>
                  <a:pt x="3540" y="2260"/>
                </a:cubicBezTo>
                <a:cubicBezTo>
                  <a:pt x="3539" y="2262"/>
                  <a:pt x="3536" y="2264"/>
                  <a:pt x="3532" y="2265"/>
                </a:cubicBezTo>
                <a:cubicBezTo>
                  <a:pt x="3528" y="2266"/>
                  <a:pt x="3523" y="2267"/>
                  <a:pt x="3516" y="2268"/>
                </a:cubicBezTo>
                <a:cubicBezTo>
                  <a:pt x="3510" y="2268"/>
                  <a:pt x="3502" y="2269"/>
                  <a:pt x="3492" y="2269"/>
                </a:cubicBezTo>
                <a:cubicBezTo>
                  <a:pt x="3482" y="2269"/>
                  <a:pt x="3473" y="2268"/>
                  <a:pt x="3467" y="2268"/>
                </a:cubicBezTo>
                <a:cubicBezTo>
                  <a:pt x="3460" y="2267"/>
                  <a:pt x="3455" y="2266"/>
                  <a:pt x="3452" y="2265"/>
                </a:cubicBezTo>
                <a:cubicBezTo>
                  <a:pt x="3448" y="2264"/>
                  <a:pt x="3445" y="2262"/>
                  <a:pt x="3443" y="2260"/>
                </a:cubicBezTo>
                <a:cubicBezTo>
                  <a:pt x="3441" y="2258"/>
                  <a:pt x="3441" y="2256"/>
                  <a:pt x="3441" y="2253"/>
                </a:cubicBezTo>
                <a:cubicBezTo>
                  <a:pt x="3441" y="1723"/>
                  <a:pt x="3441" y="1723"/>
                  <a:pt x="3441" y="1723"/>
                </a:cubicBezTo>
                <a:cubicBezTo>
                  <a:pt x="3441" y="1720"/>
                  <a:pt x="3442" y="1718"/>
                  <a:pt x="3443" y="1716"/>
                </a:cubicBezTo>
                <a:cubicBezTo>
                  <a:pt x="3445" y="1713"/>
                  <a:pt x="3448" y="1712"/>
                  <a:pt x="3452" y="1710"/>
                </a:cubicBezTo>
                <a:cubicBezTo>
                  <a:pt x="3455" y="1708"/>
                  <a:pt x="3460" y="1707"/>
                  <a:pt x="3467" y="1707"/>
                </a:cubicBezTo>
                <a:cubicBezTo>
                  <a:pt x="3474" y="1706"/>
                  <a:pt x="3482" y="1706"/>
                  <a:pt x="3492" y="1706"/>
                </a:cubicBezTo>
                <a:cubicBezTo>
                  <a:pt x="3502" y="1706"/>
                  <a:pt x="3510" y="1706"/>
                  <a:pt x="3516" y="1707"/>
                </a:cubicBezTo>
                <a:cubicBezTo>
                  <a:pt x="3523" y="1707"/>
                  <a:pt x="3528" y="1709"/>
                  <a:pt x="3532" y="1710"/>
                </a:cubicBezTo>
                <a:cubicBezTo>
                  <a:pt x="3536" y="1712"/>
                  <a:pt x="3539" y="1713"/>
                  <a:pt x="3540" y="1716"/>
                </a:cubicBezTo>
                <a:cubicBezTo>
                  <a:pt x="3542" y="1718"/>
                  <a:pt x="3543" y="1720"/>
                  <a:pt x="3543" y="1723"/>
                </a:cubicBezTo>
                <a:cubicBezTo>
                  <a:pt x="3543" y="1922"/>
                  <a:pt x="3543" y="1922"/>
                  <a:pt x="3543" y="1922"/>
                </a:cubicBezTo>
                <a:cubicBezTo>
                  <a:pt x="3560" y="1905"/>
                  <a:pt x="3578" y="1892"/>
                  <a:pt x="3596" y="1883"/>
                </a:cubicBezTo>
                <a:cubicBezTo>
                  <a:pt x="3614" y="1875"/>
                  <a:pt x="3633" y="1871"/>
                  <a:pt x="3653" y="1871"/>
                </a:cubicBezTo>
                <a:cubicBezTo>
                  <a:pt x="3678" y="1871"/>
                  <a:pt x="3698" y="1874"/>
                  <a:pt x="3715" y="1883"/>
                </a:cubicBezTo>
                <a:cubicBezTo>
                  <a:pt x="3732" y="1891"/>
                  <a:pt x="3745" y="1902"/>
                  <a:pt x="3756" y="1916"/>
                </a:cubicBezTo>
                <a:cubicBezTo>
                  <a:pt x="3766" y="1930"/>
                  <a:pt x="3774" y="1946"/>
                  <a:pt x="3778" y="1965"/>
                </a:cubicBezTo>
                <a:close/>
                <a:moveTo>
                  <a:pt x="4304" y="1815"/>
                </a:moveTo>
                <a:cubicBezTo>
                  <a:pt x="4296" y="1808"/>
                  <a:pt x="4293" y="1794"/>
                  <a:pt x="4293" y="1775"/>
                </a:cubicBezTo>
                <a:cubicBezTo>
                  <a:pt x="4293" y="1754"/>
                  <a:pt x="4296" y="1740"/>
                  <a:pt x="4305" y="1732"/>
                </a:cubicBezTo>
                <a:cubicBezTo>
                  <a:pt x="4313" y="1724"/>
                  <a:pt x="4329" y="1721"/>
                  <a:pt x="4352" y="1721"/>
                </a:cubicBezTo>
                <a:cubicBezTo>
                  <a:pt x="4374" y="1721"/>
                  <a:pt x="4390" y="1724"/>
                  <a:pt x="4397" y="1732"/>
                </a:cubicBezTo>
                <a:cubicBezTo>
                  <a:pt x="4405" y="1739"/>
                  <a:pt x="4409" y="1752"/>
                  <a:pt x="4409" y="1772"/>
                </a:cubicBezTo>
                <a:cubicBezTo>
                  <a:pt x="4409" y="1793"/>
                  <a:pt x="4405" y="1807"/>
                  <a:pt x="4397" y="1815"/>
                </a:cubicBezTo>
                <a:cubicBezTo>
                  <a:pt x="4389" y="1823"/>
                  <a:pt x="4373" y="1826"/>
                  <a:pt x="4351" y="1826"/>
                </a:cubicBezTo>
                <a:cubicBezTo>
                  <a:pt x="4328" y="1826"/>
                  <a:pt x="4312" y="1823"/>
                  <a:pt x="4304" y="1815"/>
                </a:cubicBezTo>
                <a:close/>
                <a:moveTo>
                  <a:pt x="7603" y="1981"/>
                </a:moveTo>
                <a:cubicBezTo>
                  <a:pt x="7596" y="1960"/>
                  <a:pt x="7587" y="1942"/>
                  <a:pt x="7574" y="1926"/>
                </a:cubicBezTo>
                <a:cubicBezTo>
                  <a:pt x="7561" y="1911"/>
                  <a:pt x="7545" y="1898"/>
                  <a:pt x="7524" y="1889"/>
                </a:cubicBezTo>
                <a:cubicBezTo>
                  <a:pt x="7504" y="1880"/>
                  <a:pt x="7480" y="1876"/>
                  <a:pt x="7451" y="1876"/>
                </a:cubicBezTo>
                <a:cubicBezTo>
                  <a:pt x="7425" y="1876"/>
                  <a:pt x="7401" y="1880"/>
                  <a:pt x="7379" y="1889"/>
                </a:cubicBezTo>
                <a:cubicBezTo>
                  <a:pt x="7357" y="1899"/>
                  <a:pt x="7339" y="1912"/>
                  <a:pt x="7323" y="1930"/>
                </a:cubicBezTo>
                <a:cubicBezTo>
                  <a:pt x="7308" y="1947"/>
                  <a:pt x="7297" y="1968"/>
                  <a:pt x="7289" y="1993"/>
                </a:cubicBezTo>
                <a:cubicBezTo>
                  <a:pt x="7281" y="2018"/>
                  <a:pt x="7277" y="2046"/>
                  <a:pt x="7277" y="2077"/>
                </a:cubicBezTo>
                <a:cubicBezTo>
                  <a:pt x="7277" y="2110"/>
                  <a:pt x="7281" y="2139"/>
                  <a:pt x="7288" y="2164"/>
                </a:cubicBezTo>
                <a:cubicBezTo>
                  <a:pt x="7296" y="2189"/>
                  <a:pt x="7308" y="2209"/>
                  <a:pt x="7323" y="2226"/>
                </a:cubicBezTo>
                <a:cubicBezTo>
                  <a:pt x="7339" y="2242"/>
                  <a:pt x="7358" y="2255"/>
                  <a:pt x="7380" y="2263"/>
                </a:cubicBezTo>
                <a:cubicBezTo>
                  <a:pt x="7403" y="2271"/>
                  <a:pt x="7429" y="2275"/>
                  <a:pt x="7459" y="2275"/>
                </a:cubicBezTo>
                <a:cubicBezTo>
                  <a:pt x="7476" y="2275"/>
                  <a:pt x="7492" y="2274"/>
                  <a:pt x="7507" y="2271"/>
                </a:cubicBezTo>
                <a:cubicBezTo>
                  <a:pt x="7522" y="2268"/>
                  <a:pt x="7536" y="2266"/>
                  <a:pt x="7547" y="2262"/>
                </a:cubicBezTo>
                <a:cubicBezTo>
                  <a:pt x="7559" y="2259"/>
                  <a:pt x="7568" y="2256"/>
                  <a:pt x="7576" y="2252"/>
                </a:cubicBezTo>
                <a:cubicBezTo>
                  <a:pt x="7583" y="2249"/>
                  <a:pt x="7587" y="2247"/>
                  <a:pt x="7589" y="2245"/>
                </a:cubicBezTo>
                <a:cubicBezTo>
                  <a:pt x="7590" y="2244"/>
                  <a:pt x="7591" y="2242"/>
                  <a:pt x="7592" y="2241"/>
                </a:cubicBezTo>
                <a:cubicBezTo>
                  <a:pt x="7594" y="2239"/>
                  <a:pt x="7594" y="2237"/>
                  <a:pt x="7595" y="2235"/>
                </a:cubicBezTo>
                <a:cubicBezTo>
                  <a:pt x="7595" y="2233"/>
                  <a:pt x="7595" y="2231"/>
                  <a:pt x="7596" y="2228"/>
                </a:cubicBezTo>
                <a:cubicBezTo>
                  <a:pt x="7596" y="2226"/>
                  <a:pt x="7596" y="2223"/>
                  <a:pt x="7596" y="2219"/>
                </a:cubicBezTo>
                <a:cubicBezTo>
                  <a:pt x="7596" y="2214"/>
                  <a:pt x="7596" y="2211"/>
                  <a:pt x="7596" y="2207"/>
                </a:cubicBezTo>
                <a:cubicBezTo>
                  <a:pt x="7596" y="2204"/>
                  <a:pt x="7595" y="2201"/>
                  <a:pt x="7594" y="2199"/>
                </a:cubicBezTo>
                <a:cubicBezTo>
                  <a:pt x="7594" y="2197"/>
                  <a:pt x="7592" y="2196"/>
                  <a:pt x="7591" y="2195"/>
                </a:cubicBezTo>
                <a:cubicBezTo>
                  <a:pt x="7589" y="2194"/>
                  <a:pt x="7587" y="2193"/>
                  <a:pt x="7586" y="2193"/>
                </a:cubicBezTo>
                <a:cubicBezTo>
                  <a:pt x="7582" y="2193"/>
                  <a:pt x="7577" y="2195"/>
                  <a:pt x="7571" y="2198"/>
                </a:cubicBezTo>
                <a:cubicBezTo>
                  <a:pt x="7565" y="2200"/>
                  <a:pt x="7557" y="2204"/>
                  <a:pt x="7547" y="2207"/>
                </a:cubicBezTo>
                <a:cubicBezTo>
                  <a:pt x="7537" y="2211"/>
                  <a:pt x="7525" y="2214"/>
                  <a:pt x="7512" y="2217"/>
                </a:cubicBezTo>
                <a:cubicBezTo>
                  <a:pt x="7498" y="2219"/>
                  <a:pt x="7483" y="2221"/>
                  <a:pt x="7465" y="2221"/>
                </a:cubicBezTo>
                <a:cubicBezTo>
                  <a:pt x="7443" y="2221"/>
                  <a:pt x="7425" y="2218"/>
                  <a:pt x="7409" y="2212"/>
                </a:cubicBezTo>
                <a:cubicBezTo>
                  <a:pt x="7394" y="2206"/>
                  <a:pt x="7382" y="2197"/>
                  <a:pt x="7373" y="2185"/>
                </a:cubicBezTo>
                <a:cubicBezTo>
                  <a:pt x="7363" y="2174"/>
                  <a:pt x="7356" y="2160"/>
                  <a:pt x="7353" y="2144"/>
                </a:cubicBezTo>
                <a:cubicBezTo>
                  <a:pt x="7349" y="2127"/>
                  <a:pt x="7346" y="2109"/>
                  <a:pt x="7346" y="2089"/>
                </a:cubicBezTo>
                <a:cubicBezTo>
                  <a:pt x="7586" y="2089"/>
                  <a:pt x="7586" y="2089"/>
                  <a:pt x="7586" y="2089"/>
                </a:cubicBezTo>
                <a:cubicBezTo>
                  <a:pt x="7592" y="2089"/>
                  <a:pt x="7599" y="2087"/>
                  <a:pt x="7604" y="2082"/>
                </a:cubicBezTo>
                <a:cubicBezTo>
                  <a:pt x="7609" y="2078"/>
                  <a:pt x="7611" y="2071"/>
                  <a:pt x="7611" y="2060"/>
                </a:cubicBezTo>
                <a:cubicBezTo>
                  <a:pt x="7611" y="2048"/>
                  <a:pt x="7611" y="2048"/>
                  <a:pt x="7611" y="2048"/>
                </a:cubicBezTo>
                <a:cubicBezTo>
                  <a:pt x="7611" y="2024"/>
                  <a:pt x="7609" y="2002"/>
                  <a:pt x="7603" y="1981"/>
                </a:cubicBezTo>
                <a:close/>
                <a:moveTo>
                  <a:pt x="7346" y="2040"/>
                </a:moveTo>
                <a:cubicBezTo>
                  <a:pt x="7346" y="2025"/>
                  <a:pt x="7349" y="2011"/>
                  <a:pt x="7354" y="1998"/>
                </a:cubicBezTo>
                <a:cubicBezTo>
                  <a:pt x="7358" y="1984"/>
                  <a:pt x="7365" y="1972"/>
                  <a:pt x="7373" y="1962"/>
                </a:cubicBezTo>
                <a:cubicBezTo>
                  <a:pt x="7382" y="1952"/>
                  <a:pt x="7392" y="1944"/>
                  <a:pt x="7404" y="1937"/>
                </a:cubicBezTo>
                <a:cubicBezTo>
                  <a:pt x="7417" y="1931"/>
                  <a:pt x="7431" y="1928"/>
                  <a:pt x="7448" y="1928"/>
                </a:cubicBezTo>
                <a:cubicBezTo>
                  <a:pt x="7480" y="1928"/>
                  <a:pt x="7505" y="1937"/>
                  <a:pt x="7521" y="1957"/>
                </a:cubicBezTo>
                <a:cubicBezTo>
                  <a:pt x="7537" y="1978"/>
                  <a:pt x="7545" y="2005"/>
                  <a:pt x="7545" y="2040"/>
                </a:cubicBezTo>
                <a:lnTo>
                  <a:pt x="7346" y="2040"/>
                </a:lnTo>
                <a:close/>
                <a:moveTo>
                  <a:pt x="7174" y="1889"/>
                </a:moveTo>
                <a:cubicBezTo>
                  <a:pt x="7177" y="1893"/>
                  <a:pt x="7178" y="1898"/>
                  <a:pt x="7178" y="1906"/>
                </a:cubicBezTo>
                <a:cubicBezTo>
                  <a:pt x="7178" y="2257"/>
                  <a:pt x="7178" y="2257"/>
                  <a:pt x="7178" y="2257"/>
                </a:cubicBezTo>
                <a:cubicBezTo>
                  <a:pt x="7178" y="2260"/>
                  <a:pt x="7178" y="2261"/>
                  <a:pt x="7177" y="2263"/>
                </a:cubicBezTo>
                <a:cubicBezTo>
                  <a:pt x="7176" y="2265"/>
                  <a:pt x="7174" y="2266"/>
                  <a:pt x="7171" y="2267"/>
                </a:cubicBezTo>
                <a:cubicBezTo>
                  <a:pt x="7168" y="2268"/>
                  <a:pt x="7165" y="2268"/>
                  <a:pt x="7161" y="2269"/>
                </a:cubicBezTo>
                <a:cubicBezTo>
                  <a:pt x="7157" y="2270"/>
                  <a:pt x="7152" y="2270"/>
                  <a:pt x="7145" y="2270"/>
                </a:cubicBezTo>
                <a:cubicBezTo>
                  <a:pt x="7139" y="2270"/>
                  <a:pt x="7133" y="2269"/>
                  <a:pt x="7129" y="2269"/>
                </a:cubicBezTo>
                <a:cubicBezTo>
                  <a:pt x="7124" y="2268"/>
                  <a:pt x="7121" y="2268"/>
                  <a:pt x="7119" y="2267"/>
                </a:cubicBezTo>
                <a:cubicBezTo>
                  <a:pt x="7116" y="2266"/>
                  <a:pt x="7114" y="2265"/>
                  <a:pt x="7113" y="2263"/>
                </a:cubicBezTo>
                <a:cubicBezTo>
                  <a:pt x="7112" y="2261"/>
                  <a:pt x="7111" y="2260"/>
                  <a:pt x="7111" y="2257"/>
                </a:cubicBezTo>
                <a:cubicBezTo>
                  <a:pt x="7111" y="1939"/>
                  <a:pt x="7111" y="1939"/>
                  <a:pt x="7111" y="1939"/>
                </a:cubicBezTo>
                <a:cubicBezTo>
                  <a:pt x="6924" y="1939"/>
                  <a:pt x="6924" y="1939"/>
                  <a:pt x="6924" y="1939"/>
                </a:cubicBezTo>
                <a:cubicBezTo>
                  <a:pt x="6924" y="2141"/>
                  <a:pt x="6924" y="2141"/>
                  <a:pt x="6924" y="2141"/>
                </a:cubicBezTo>
                <a:cubicBezTo>
                  <a:pt x="6924" y="2166"/>
                  <a:pt x="6928" y="2185"/>
                  <a:pt x="6935" y="2198"/>
                </a:cubicBezTo>
                <a:cubicBezTo>
                  <a:pt x="6942" y="2211"/>
                  <a:pt x="6956" y="2217"/>
                  <a:pt x="6975" y="2217"/>
                </a:cubicBezTo>
                <a:cubicBezTo>
                  <a:pt x="6981" y="2217"/>
                  <a:pt x="6986" y="2217"/>
                  <a:pt x="6991" y="2216"/>
                </a:cubicBezTo>
                <a:cubicBezTo>
                  <a:pt x="6996" y="2214"/>
                  <a:pt x="7000" y="2213"/>
                  <a:pt x="7004" y="2212"/>
                </a:cubicBezTo>
                <a:cubicBezTo>
                  <a:pt x="7008" y="2211"/>
                  <a:pt x="7012" y="2209"/>
                  <a:pt x="7014" y="2208"/>
                </a:cubicBezTo>
                <a:cubicBezTo>
                  <a:pt x="7017" y="2207"/>
                  <a:pt x="7019" y="2206"/>
                  <a:pt x="7021" y="2206"/>
                </a:cubicBezTo>
                <a:cubicBezTo>
                  <a:pt x="7022" y="2206"/>
                  <a:pt x="7024" y="2207"/>
                  <a:pt x="7025" y="2207"/>
                </a:cubicBezTo>
                <a:cubicBezTo>
                  <a:pt x="7026" y="2208"/>
                  <a:pt x="7027" y="2209"/>
                  <a:pt x="7028" y="2211"/>
                </a:cubicBezTo>
                <a:cubicBezTo>
                  <a:pt x="7028" y="2213"/>
                  <a:pt x="7029" y="2216"/>
                  <a:pt x="7029" y="2219"/>
                </a:cubicBezTo>
                <a:cubicBezTo>
                  <a:pt x="7030" y="2222"/>
                  <a:pt x="7030" y="2226"/>
                  <a:pt x="7030" y="2231"/>
                </a:cubicBezTo>
                <a:cubicBezTo>
                  <a:pt x="7030" y="2239"/>
                  <a:pt x="7029" y="2245"/>
                  <a:pt x="7028" y="2250"/>
                </a:cubicBezTo>
                <a:cubicBezTo>
                  <a:pt x="7027" y="2254"/>
                  <a:pt x="7025" y="2257"/>
                  <a:pt x="7023" y="2260"/>
                </a:cubicBezTo>
                <a:cubicBezTo>
                  <a:pt x="7021" y="2262"/>
                  <a:pt x="7018" y="2264"/>
                  <a:pt x="7014" y="2266"/>
                </a:cubicBezTo>
                <a:cubicBezTo>
                  <a:pt x="7009" y="2267"/>
                  <a:pt x="7004" y="2269"/>
                  <a:pt x="6999" y="2270"/>
                </a:cubicBezTo>
                <a:cubicBezTo>
                  <a:pt x="6994" y="2271"/>
                  <a:pt x="6988" y="2272"/>
                  <a:pt x="6982" y="2273"/>
                </a:cubicBezTo>
                <a:cubicBezTo>
                  <a:pt x="6976" y="2274"/>
                  <a:pt x="6970" y="2274"/>
                  <a:pt x="6964" y="2274"/>
                </a:cubicBezTo>
                <a:cubicBezTo>
                  <a:pt x="6945" y="2274"/>
                  <a:pt x="6928" y="2272"/>
                  <a:pt x="6915" y="2267"/>
                </a:cubicBezTo>
                <a:cubicBezTo>
                  <a:pt x="6902" y="2262"/>
                  <a:pt x="6890" y="2255"/>
                  <a:pt x="6882" y="2244"/>
                </a:cubicBezTo>
                <a:cubicBezTo>
                  <a:pt x="6874" y="2234"/>
                  <a:pt x="6867" y="2221"/>
                  <a:pt x="6863" y="2206"/>
                </a:cubicBezTo>
                <a:cubicBezTo>
                  <a:pt x="6859" y="2190"/>
                  <a:pt x="6858" y="2172"/>
                  <a:pt x="6858" y="2151"/>
                </a:cubicBezTo>
                <a:cubicBezTo>
                  <a:pt x="6858" y="1939"/>
                  <a:pt x="6858" y="1939"/>
                  <a:pt x="6858" y="1939"/>
                </a:cubicBezTo>
                <a:cubicBezTo>
                  <a:pt x="6807" y="1939"/>
                  <a:pt x="6807" y="1939"/>
                  <a:pt x="6807" y="1939"/>
                </a:cubicBezTo>
                <a:cubicBezTo>
                  <a:pt x="6803" y="1939"/>
                  <a:pt x="6799" y="1937"/>
                  <a:pt x="6797" y="1932"/>
                </a:cubicBezTo>
                <a:cubicBezTo>
                  <a:pt x="6795" y="1928"/>
                  <a:pt x="6794" y="1921"/>
                  <a:pt x="6794" y="1911"/>
                </a:cubicBezTo>
                <a:cubicBezTo>
                  <a:pt x="6794" y="1906"/>
                  <a:pt x="6794" y="1902"/>
                  <a:pt x="6795" y="1898"/>
                </a:cubicBezTo>
                <a:cubicBezTo>
                  <a:pt x="6796" y="1895"/>
                  <a:pt x="6797" y="1892"/>
                  <a:pt x="6798" y="1889"/>
                </a:cubicBezTo>
                <a:cubicBezTo>
                  <a:pt x="6799" y="1887"/>
                  <a:pt x="6800" y="1886"/>
                  <a:pt x="6802" y="1884"/>
                </a:cubicBezTo>
                <a:cubicBezTo>
                  <a:pt x="6804" y="1883"/>
                  <a:pt x="6806" y="1883"/>
                  <a:pt x="6808" y="1883"/>
                </a:cubicBezTo>
                <a:cubicBezTo>
                  <a:pt x="6858" y="1883"/>
                  <a:pt x="6858" y="1883"/>
                  <a:pt x="6858" y="1883"/>
                </a:cubicBezTo>
                <a:cubicBezTo>
                  <a:pt x="6858" y="1796"/>
                  <a:pt x="6858" y="1796"/>
                  <a:pt x="6858" y="1796"/>
                </a:cubicBezTo>
                <a:cubicBezTo>
                  <a:pt x="6858" y="1795"/>
                  <a:pt x="6859" y="1793"/>
                  <a:pt x="6860" y="1791"/>
                </a:cubicBezTo>
                <a:cubicBezTo>
                  <a:pt x="6861" y="1790"/>
                  <a:pt x="6863" y="1789"/>
                  <a:pt x="6865" y="1787"/>
                </a:cubicBezTo>
                <a:cubicBezTo>
                  <a:pt x="6868" y="1786"/>
                  <a:pt x="6871" y="1785"/>
                  <a:pt x="6875" y="1784"/>
                </a:cubicBezTo>
                <a:cubicBezTo>
                  <a:pt x="6879" y="1784"/>
                  <a:pt x="6884" y="1784"/>
                  <a:pt x="6891" y="1784"/>
                </a:cubicBezTo>
                <a:cubicBezTo>
                  <a:pt x="6898" y="1784"/>
                  <a:pt x="6903" y="1784"/>
                  <a:pt x="6908" y="1784"/>
                </a:cubicBezTo>
                <a:cubicBezTo>
                  <a:pt x="6912" y="1785"/>
                  <a:pt x="6916" y="1786"/>
                  <a:pt x="6918" y="1787"/>
                </a:cubicBezTo>
                <a:cubicBezTo>
                  <a:pt x="6920" y="1788"/>
                  <a:pt x="6922" y="1790"/>
                  <a:pt x="6923" y="1791"/>
                </a:cubicBezTo>
                <a:cubicBezTo>
                  <a:pt x="6924" y="1793"/>
                  <a:pt x="6924" y="1795"/>
                  <a:pt x="6924" y="1796"/>
                </a:cubicBezTo>
                <a:cubicBezTo>
                  <a:pt x="6924" y="1883"/>
                  <a:pt x="6924" y="1883"/>
                  <a:pt x="6924" y="1883"/>
                </a:cubicBezTo>
                <a:cubicBezTo>
                  <a:pt x="7157" y="1883"/>
                  <a:pt x="7157" y="1883"/>
                  <a:pt x="7157" y="1883"/>
                </a:cubicBezTo>
                <a:cubicBezTo>
                  <a:pt x="7157" y="1884"/>
                  <a:pt x="7157" y="1884"/>
                  <a:pt x="7157" y="1884"/>
                </a:cubicBezTo>
                <a:cubicBezTo>
                  <a:pt x="7165" y="1884"/>
                  <a:pt x="7171" y="1886"/>
                  <a:pt x="7174" y="1889"/>
                </a:cubicBezTo>
                <a:close/>
                <a:moveTo>
                  <a:pt x="6716" y="1889"/>
                </a:moveTo>
                <a:cubicBezTo>
                  <a:pt x="6717" y="1891"/>
                  <a:pt x="6718" y="1893"/>
                  <a:pt x="6718" y="1894"/>
                </a:cubicBezTo>
                <a:cubicBezTo>
                  <a:pt x="6718" y="2257"/>
                  <a:pt x="6718" y="2257"/>
                  <a:pt x="6718" y="2257"/>
                </a:cubicBezTo>
                <a:cubicBezTo>
                  <a:pt x="6718" y="2260"/>
                  <a:pt x="6717" y="2261"/>
                  <a:pt x="6716" y="2263"/>
                </a:cubicBezTo>
                <a:cubicBezTo>
                  <a:pt x="6715" y="2265"/>
                  <a:pt x="6714" y="2266"/>
                  <a:pt x="6711" y="2267"/>
                </a:cubicBezTo>
                <a:cubicBezTo>
                  <a:pt x="6709" y="2268"/>
                  <a:pt x="6706" y="2268"/>
                  <a:pt x="6701" y="2269"/>
                </a:cubicBezTo>
                <a:cubicBezTo>
                  <a:pt x="6697" y="2270"/>
                  <a:pt x="6691" y="2270"/>
                  <a:pt x="6684" y="2270"/>
                </a:cubicBezTo>
                <a:cubicBezTo>
                  <a:pt x="6678" y="2270"/>
                  <a:pt x="6673" y="2270"/>
                  <a:pt x="6668" y="2269"/>
                </a:cubicBezTo>
                <a:cubicBezTo>
                  <a:pt x="6664" y="2268"/>
                  <a:pt x="6661" y="2268"/>
                  <a:pt x="6658" y="2267"/>
                </a:cubicBezTo>
                <a:cubicBezTo>
                  <a:pt x="6655" y="2266"/>
                  <a:pt x="6654" y="2265"/>
                  <a:pt x="6653" y="2263"/>
                </a:cubicBezTo>
                <a:cubicBezTo>
                  <a:pt x="6652" y="2261"/>
                  <a:pt x="6652" y="2260"/>
                  <a:pt x="6652" y="2257"/>
                </a:cubicBezTo>
                <a:cubicBezTo>
                  <a:pt x="6652" y="1894"/>
                  <a:pt x="6652" y="1894"/>
                  <a:pt x="6652" y="1894"/>
                </a:cubicBezTo>
                <a:cubicBezTo>
                  <a:pt x="6652" y="1893"/>
                  <a:pt x="6652" y="1891"/>
                  <a:pt x="6653" y="1889"/>
                </a:cubicBezTo>
                <a:cubicBezTo>
                  <a:pt x="6654" y="1888"/>
                  <a:pt x="6656" y="1887"/>
                  <a:pt x="6658" y="1886"/>
                </a:cubicBezTo>
                <a:cubicBezTo>
                  <a:pt x="6661" y="1884"/>
                  <a:pt x="6664" y="1884"/>
                  <a:pt x="6668" y="1883"/>
                </a:cubicBezTo>
                <a:cubicBezTo>
                  <a:pt x="6673" y="1883"/>
                  <a:pt x="6678" y="1883"/>
                  <a:pt x="6684" y="1883"/>
                </a:cubicBezTo>
                <a:cubicBezTo>
                  <a:pt x="6691" y="1883"/>
                  <a:pt x="6697" y="1883"/>
                  <a:pt x="6701" y="1883"/>
                </a:cubicBezTo>
                <a:cubicBezTo>
                  <a:pt x="6706" y="1884"/>
                  <a:pt x="6709" y="1884"/>
                  <a:pt x="6711" y="1886"/>
                </a:cubicBezTo>
                <a:cubicBezTo>
                  <a:pt x="6714" y="1887"/>
                  <a:pt x="6715" y="1888"/>
                  <a:pt x="6716" y="1889"/>
                </a:cubicBezTo>
                <a:close/>
                <a:moveTo>
                  <a:pt x="6527" y="1713"/>
                </a:moveTo>
                <a:cubicBezTo>
                  <a:pt x="6528" y="1715"/>
                  <a:pt x="6528" y="1717"/>
                  <a:pt x="6528" y="1719"/>
                </a:cubicBezTo>
                <a:cubicBezTo>
                  <a:pt x="6528" y="2257"/>
                  <a:pt x="6528" y="2257"/>
                  <a:pt x="6528" y="2257"/>
                </a:cubicBezTo>
                <a:cubicBezTo>
                  <a:pt x="6528" y="2260"/>
                  <a:pt x="6528" y="2261"/>
                  <a:pt x="6527" y="2263"/>
                </a:cubicBezTo>
                <a:cubicBezTo>
                  <a:pt x="6525" y="2265"/>
                  <a:pt x="6524" y="2266"/>
                  <a:pt x="6522" y="2267"/>
                </a:cubicBezTo>
                <a:cubicBezTo>
                  <a:pt x="6519" y="2268"/>
                  <a:pt x="6516" y="2268"/>
                  <a:pt x="6511" y="2269"/>
                </a:cubicBezTo>
                <a:cubicBezTo>
                  <a:pt x="6507" y="2270"/>
                  <a:pt x="6501" y="2270"/>
                  <a:pt x="6495" y="2270"/>
                </a:cubicBezTo>
                <a:cubicBezTo>
                  <a:pt x="6488" y="2270"/>
                  <a:pt x="6483" y="2269"/>
                  <a:pt x="6479" y="2269"/>
                </a:cubicBezTo>
                <a:cubicBezTo>
                  <a:pt x="6474" y="2268"/>
                  <a:pt x="6471" y="2268"/>
                  <a:pt x="6469" y="2267"/>
                </a:cubicBezTo>
                <a:cubicBezTo>
                  <a:pt x="6466" y="2266"/>
                  <a:pt x="6464" y="2265"/>
                  <a:pt x="6463" y="2263"/>
                </a:cubicBezTo>
                <a:cubicBezTo>
                  <a:pt x="6462" y="2261"/>
                  <a:pt x="6462" y="2260"/>
                  <a:pt x="6462" y="2257"/>
                </a:cubicBezTo>
                <a:cubicBezTo>
                  <a:pt x="6462" y="1719"/>
                  <a:pt x="6462" y="1719"/>
                  <a:pt x="6462" y="1719"/>
                </a:cubicBezTo>
                <a:cubicBezTo>
                  <a:pt x="6462" y="1717"/>
                  <a:pt x="6462" y="1715"/>
                  <a:pt x="6463" y="1713"/>
                </a:cubicBezTo>
                <a:cubicBezTo>
                  <a:pt x="6465" y="1712"/>
                  <a:pt x="6466" y="1711"/>
                  <a:pt x="6469" y="1709"/>
                </a:cubicBezTo>
                <a:cubicBezTo>
                  <a:pt x="6471" y="1708"/>
                  <a:pt x="6475" y="1708"/>
                  <a:pt x="6479" y="1707"/>
                </a:cubicBezTo>
                <a:cubicBezTo>
                  <a:pt x="6483" y="1707"/>
                  <a:pt x="6488" y="1706"/>
                  <a:pt x="6495" y="1706"/>
                </a:cubicBezTo>
                <a:cubicBezTo>
                  <a:pt x="6501" y="1706"/>
                  <a:pt x="6507" y="1707"/>
                  <a:pt x="6511" y="1707"/>
                </a:cubicBezTo>
                <a:cubicBezTo>
                  <a:pt x="6516" y="1708"/>
                  <a:pt x="6519" y="1708"/>
                  <a:pt x="6522" y="1709"/>
                </a:cubicBezTo>
                <a:cubicBezTo>
                  <a:pt x="6524" y="1711"/>
                  <a:pt x="6525" y="1712"/>
                  <a:pt x="6527" y="1713"/>
                </a:cubicBezTo>
                <a:close/>
                <a:moveTo>
                  <a:pt x="4905" y="2558"/>
                </a:moveTo>
                <a:cubicBezTo>
                  <a:pt x="4906" y="2559"/>
                  <a:pt x="4906" y="2560"/>
                  <a:pt x="4906" y="2562"/>
                </a:cubicBezTo>
                <a:cubicBezTo>
                  <a:pt x="4906" y="2921"/>
                  <a:pt x="4906" y="2921"/>
                  <a:pt x="4906" y="2921"/>
                </a:cubicBezTo>
                <a:cubicBezTo>
                  <a:pt x="4906" y="2922"/>
                  <a:pt x="4906" y="2923"/>
                  <a:pt x="4905" y="2925"/>
                </a:cubicBezTo>
                <a:cubicBezTo>
                  <a:pt x="4905" y="2926"/>
                  <a:pt x="4904" y="2926"/>
                  <a:pt x="4902" y="2927"/>
                </a:cubicBezTo>
                <a:cubicBezTo>
                  <a:pt x="4900" y="2928"/>
                  <a:pt x="4898" y="2928"/>
                  <a:pt x="4895" y="2929"/>
                </a:cubicBezTo>
                <a:cubicBezTo>
                  <a:pt x="4893" y="2930"/>
                  <a:pt x="4889" y="2930"/>
                  <a:pt x="4884" y="2930"/>
                </a:cubicBezTo>
                <a:cubicBezTo>
                  <a:pt x="4880" y="2930"/>
                  <a:pt x="4876" y="2930"/>
                  <a:pt x="4874" y="2929"/>
                </a:cubicBezTo>
                <a:cubicBezTo>
                  <a:pt x="4871" y="2928"/>
                  <a:pt x="4869" y="2928"/>
                  <a:pt x="4867" y="2927"/>
                </a:cubicBezTo>
                <a:cubicBezTo>
                  <a:pt x="4865" y="2927"/>
                  <a:pt x="4864" y="2926"/>
                  <a:pt x="4863" y="2925"/>
                </a:cubicBezTo>
                <a:cubicBezTo>
                  <a:pt x="4863" y="2923"/>
                  <a:pt x="4862" y="2922"/>
                  <a:pt x="4862" y="2921"/>
                </a:cubicBezTo>
                <a:cubicBezTo>
                  <a:pt x="4862" y="2562"/>
                  <a:pt x="4862" y="2562"/>
                  <a:pt x="4862" y="2562"/>
                </a:cubicBezTo>
                <a:cubicBezTo>
                  <a:pt x="4862" y="2560"/>
                  <a:pt x="4863" y="2559"/>
                  <a:pt x="4863" y="2558"/>
                </a:cubicBezTo>
                <a:cubicBezTo>
                  <a:pt x="4864" y="2557"/>
                  <a:pt x="4865" y="2556"/>
                  <a:pt x="4867" y="2555"/>
                </a:cubicBezTo>
                <a:cubicBezTo>
                  <a:pt x="4869" y="2554"/>
                  <a:pt x="4871" y="2554"/>
                  <a:pt x="4874" y="2553"/>
                </a:cubicBezTo>
                <a:cubicBezTo>
                  <a:pt x="4876" y="2553"/>
                  <a:pt x="4880" y="2553"/>
                  <a:pt x="4884" y="2553"/>
                </a:cubicBezTo>
                <a:cubicBezTo>
                  <a:pt x="4889" y="2553"/>
                  <a:pt x="4893" y="2553"/>
                  <a:pt x="4895" y="2553"/>
                </a:cubicBezTo>
                <a:cubicBezTo>
                  <a:pt x="4898" y="2554"/>
                  <a:pt x="4900" y="2554"/>
                  <a:pt x="4902" y="2555"/>
                </a:cubicBezTo>
                <a:cubicBezTo>
                  <a:pt x="4904" y="2556"/>
                  <a:pt x="4905" y="2557"/>
                  <a:pt x="4905" y="2558"/>
                </a:cubicBezTo>
                <a:close/>
                <a:moveTo>
                  <a:pt x="5150" y="2689"/>
                </a:moveTo>
                <a:cubicBezTo>
                  <a:pt x="5142" y="2682"/>
                  <a:pt x="5132" y="2676"/>
                  <a:pt x="5120" y="2672"/>
                </a:cubicBezTo>
                <a:cubicBezTo>
                  <a:pt x="5108" y="2668"/>
                  <a:pt x="5093" y="2666"/>
                  <a:pt x="5076" y="2666"/>
                </a:cubicBezTo>
                <a:cubicBezTo>
                  <a:pt x="5066" y="2666"/>
                  <a:pt x="5057" y="2667"/>
                  <a:pt x="5048" y="2669"/>
                </a:cubicBezTo>
                <a:cubicBezTo>
                  <a:pt x="5039" y="2670"/>
                  <a:pt x="5030" y="2673"/>
                  <a:pt x="5023" y="2675"/>
                </a:cubicBezTo>
                <a:cubicBezTo>
                  <a:pt x="5015" y="2678"/>
                  <a:pt x="5008" y="2680"/>
                  <a:pt x="5002" y="2684"/>
                </a:cubicBezTo>
                <a:cubicBezTo>
                  <a:pt x="4996" y="2687"/>
                  <a:pt x="4992" y="2690"/>
                  <a:pt x="4990" y="2692"/>
                </a:cubicBezTo>
                <a:cubicBezTo>
                  <a:pt x="4987" y="2694"/>
                  <a:pt x="4986" y="2697"/>
                  <a:pt x="4985" y="2699"/>
                </a:cubicBezTo>
                <a:cubicBezTo>
                  <a:pt x="4985" y="2702"/>
                  <a:pt x="4984" y="2706"/>
                  <a:pt x="4984" y="2710"/>
                </a:cubicBezTo>
                <a:cubicBezTo>
                  <a:pt x="4984" y="2713"/>
                  <a:pt x="4984" y="2715"/>
                  <a:pt x="4985" y="2717"/>
                </a:cubicBezTo>
                <a:cubicBezTo>
                  <a:pt x="4985" y="2719"/>
                  <a:pt x="4986" y="2721"/>
                  <a:pt x="4986" y="2723"/>
                </a:cubicBezTo>
                <a:cubicBezTo>
                  <a:pt x="4987" y="2724"/>
                  <a:pt x="4988" y="2726"/>
                  <a:pt x="4989" y="2726"/>
                </a:cubicBezTo>
                <a:cubicBezTo>
                  <a:pt x="4990" y="2727"/>
                  <a:pt x="4991" y="2727"/>
                  <a:pt x="4993" y="2727"/>
                </a:cubicBezTo>
                <a:cubicBezTo>
                  <a:pt x="4995" y="2727"/>
                  <a:pt x="4999" y="2726"/>
                  <a:pt x="5003" y="2723"/>
                </a:cubicBezTo>
                <a:cubicBezTo>
                  <a:pt x="5007" y="2721"/>
                  <a:pt x="5012" y="2718"/>
                  <a:pt x="5019" y="2715"/>
                </a:cubicBezTo>
                <a:cubicBezTo>
                  <a:pt x="5026" y="2712"/>
                  <a:pt x="5033" y="2709"/>
                  <a:pt x="5042" y="2707"/>
                </a:cubicBezTo>
                <a:cubicBezTo>
                  <a:pt x="5051" y="2704"/>
                  <a:pt x="5060" y="2703"/>
                  <a:pt x="5072" y="2703"/>
                </a:cubicBezTo>
                <a:cubicBezTo>
                  <a:pt x="5082" y="2703"/>
                  <a:pt x="5090" y="2704"/>
                  <a:pt x="5097" y="2707"/>
                </a:cubicBezTo>
                <a:cubicBezTo>
                  <a:pt x="5105" y="2709"/>
                  <a:pt x="5110" y="2712"/>
                  <a:pt x="5115" y="2717"/>
                </a:cubicBezTo>
                <a:cubicBezTo>
                  <a:pt x="5119" y="2722"/>
                  <a:pt x="5122" y="2728"/>
                  <a:pt x="5124" y="2735"/>
                </a:cubicBezTo>
                <a:cubicBezTo>
                  <a:pt x="5126" y="2742"/>
                  <a:pt x="5127" y="2750"/>
                  <a:pt x="5127" y="2760"/>
                </a:cubicBezTo>
                <a:cubicBezTo>
                  <a:pt x="5127" y="2779"/>
                  <a:pt x="5127" y="2779"/>
                  <a:pt x="5127" y="2779"/>
                </a:cubicBezTo>
                <a:cubicBezTo>
                  <a:pt x="5093" y="2779"/>
                  <a:pt x="5093" y="2779"/>
                  <a:pt x="5093" y="2779"/>
                </a:cubicBezTo>
                <a:cubicBezTo>
                  <a:pt x="5074" y="2779"/>
                  <a:pt x="5058" y="2780"/>
                  <a:pt x="5043" y="2784"/>
                </a:cubicBezTo>
                <a:cubicBezTo>
                  <a:pt x="5028" y="2787"/>
                  <a:pt x="5015" y="2792"/>
                  <a:pt x="5005" y="2799"/>
                </a:cubicBezTo>
                <a:cubicBezTo>
                  <a:pt x="4994" y="2805"/>
                  <a:pt x="4986" y="2814"/>
                  <a:pt x="4981" y="2824"/>
                </a:cubicBezTo>
                <a:cubicBezTo>
                  <a:pt x="4975" y="2834"/>
                  <a:pt x="4972" y="2846"/>
                  <a:pt x="4972" y="2859"/>
                </a:cubicBezTo>
                <a:cubicBezTo>
                  <a:pt x="4972" y="2871"/>
                  <a:pt x="4975" y="2882"/>
                  <a:pt x="4978" y="2891"/>
                </a:cubicBezTo>
                <a:cubicBezTo>
                  <a:pt x="4982" y="2899"/>
                  <a:pt x="4988" y="2907"/>
                  <a:pt x="4995" y="2913"/>
                </a:cubicBezTo>
                <a:cubicBezTo>
                  <a:pt x="5002" y="2920"/>
                  <a:pt x="5011" y="2925"/>
                  <a:pt x="5021" y="2928"/>
                </a:cubicBezTo>
                <a:cubicBezTo>
                  <a:pt x="5032" y="2931"/>
                  <a:pt x="5043" y="2933"/>
                  <a:pt x="5056" y="2933"/>
                </a:cubicBezTo>
                <a:cubicBezTo>
                  <a:pt x="5071" y="2933"/>
                  <a:pt x="5084" y="2930"/>
                  <a:pt x="5097" y="2923"/>
                </a:cubicBezTo>
                <a:cubicBezTo>
                  <a:pt x="5110" y="2917"/>
                  <a:pt x="5122" y="2908"/>
                  <a:pt x="5132" y="2897"/>
                </a:cubicBezTo>
                <a:cubicBezTo>
                  <a:pt x="5132" y="2921"/>
                  <a:pt x="5132" y="2921"/>
                  <a:pt x="5132" y="2921"/>
                </a:cubicBezTo>
                <a:cubicBezTo>
                  <a:pt x="5132" y="2923"/>
                  <a:pt x="5133" y="2925"/>
                  <a:pt x="5134" y="2926"/>
                </a:cubicBezTo>
                <a:cubicBezTo>
                  <a:pt x="5135" y="2927"/>
                  <a:pt x="5137" y="2928"/>
                  <a:pt x="5140" y="2928"/>
                </a:cubicBezTo>
                <a:cubicBezTo>
                  <a:pt x="5143" y="2929"/>
                  <a:pt x="5147" y="2929"/>
                  <a:pt x="5151" y="2929"/>
                </a:cubicBezTo>
                <a:cubicBezTo>
                  <a:pt x="5156" y="2929"/>
                  <a:pt x="5160" y="2929"/>
                  <a:pt x="5163" y="2928"/>
                </a:cubicBezTo>
                <a:cubicBezTo>
                  <a:pt x="5165" y="2928"/>
                  <a:pt x="5167" y="2927"/>
                  <a:pt x="5169" y="2926"/>
                </a:cubicBezTo>
                <a:cubicBezTo>
                  <a:pt x="5170" y="2925"/>
                  <a:pt x="5171" y="2923"/>
                  <a:pt x="5171" y="2921"/>
                </a:cubicBezTo>
                <a:cubicBezTo>
                  <a:pt x="5171" y="2757"/>
                  <a:pt x="5171" y="2757"/>
                  <a:pt x="5171" y="2757"/>
                </a:cubicBezTo>
                <a:cubicBezTo>
                  <a:pt x="5171" y="2742"/>
                  <a:pt x="5169" y="2729"/>
                  <a:pt x="5166" y="2718"/>
                </a:cubicBezTo>
                <a:cubicBezTo>
                  <a:pt x="5163" y="2707"/>
                  <a:pt x="5157" y="2697"/>
                  <a:pt x="5150" y="2689"/>
                </a:cubicBezTo>
                <a:close/>
                <a:moveTo>
                  <a:pt x="5127" y="2862"/>
                </a:moveTo>
                <a:cubicBezTo>
                  <a:pt x="5116" y="2874"/>
                  <a:pt x="5106" y="2883"/>
                  <a:pt x="5096" y="2889"/>
                </a:cubicBezTo>
                <a:cubicBezTo>
                  <a:pt x="5086" y="2896"/>
                  <a:pt x="5075" y="2898"/>
                  <a:pt x="5063" y="2898"/>
                </a:cubicBezTo>
                <a:cubicBezTo>
                  <a:pt x="5049" y="2898"/>
                  <a:pt x="5038" y="2894"/>
                  <a:pt x="5030" y="2887"/>
                </a:cubicBezTo>
                <a:cubicBezTo>
                  <a:pt x="5022" y="2879"/>
                  <a:pt x="5018" y="2870"/>
                  <a:pt x="5018" y="2857"/>
                </a:cubicBezTo>
                <a:cubicBezTo>
                  <a:pt x="5018" y="2850"/>
                  <a:pt x="5019" y="2843"/>
                  <a:pt x="5022" y="2838"/>
                </a:cubicBezTo>
                <a:cubicBezTo>
                  <a:pt x="5025" y="2832"/>
                  <a:pt x="5029" y="2827"/>
                  <a:pt x="5035" y="2823"/>
                </a:cubicBezTo>
                <a:cubicBezTo>
                  <a:pt x="5041" y="2819"/>
                  <a:pt x="5048" y="2816"/>
                  <a:pt x="5057" y="2814"/>
                </a:cubicBezTo>
                <a:cubicBezTo>
                  <a:pt x="5066" y="2812"/>
                  <a:pt x="5077" y="2811"/>
                  <a:pt x="5089" y="2811"/>
                </a:cubicBezTo>
                <a:cubicBezTo>
                  <a:pt x="5126" y="2811"/>
                  <a:pt x="5126" y="2811"/>
                  <a:pt x="5126" y="2811"/>
                </a:cubicBezTo>
                <a:cubicBezTo>
                  <a:pt x="5127" y="2811"/>
                  <a:pt x="5127" y="2811"/>
                  <a:pt x="5127" y="2811"/>
                </a:cubicBezTo>
                <a:lnTo>
                  <a:pt x="5127" y="2862"/>
                </a:lnTo>
                <a:close/>
                <a:moveTo>
                  <a:pt x="4313" y="2563"/>
                </a:moveTo>
                <a:cubicBezTo>
                  <a:pt x="4313" y="2562"/>
                  <a:pt x="4312" y="2561"/>
                  <a:pt x="4312" y="2560"/>
                </a:cubicBezTo>
                <a:cubicBezTo>
                  <a:pt x="4311" y="2559"/>
                  <a:pt x="4310" y="2558"/>
                  <a:pt x="4308" y="2557"/>
                </a:cubicBezTo>
                <a:cubicBezTo>
                  <a:pt x="4307" y="2557"/>
                  <a:pt x="4304" y="2556"/>
                  <a:pt x="4301" y="2556"/>
                </a:cubicBezTo>
                <a:cubicBezTo>
                  <a:pt x="4299" y="2555"/>
                  <a:pt x="4295" y="2555"/>
                  <a:pt x="4290" y="2555"/>
                </a:cubicBezTo>
                <a:cubicBezTo>
                  <a:pt x="4286" y="2555"/>
                  <a:pt x="4283" y="2555"/>
                  <a:pt x="4280" y="2556"/>
                </a:cubicBezTo>
                <a:cubicBezTo>
                  <a:pt x="4277" y="2556"/>
                  <a:pt x="4275" y="2557"/>
                  <a:pt x="4273" y="2557"/>
                </a:cubicBezTo>
                <a:cubicBezTo>
                  <a:pt x="4271" y="2558"/>
                  <a:pt x="4270" y="2559"/>
                  <a:pt x="4270" y="2560"/>
                </a:cubicBezTo>
                <a:cubicBezTo>
                  <a:pt x="4269" y="2561"/>
                  <a:pt x="4269" y="2562"/>
                  <a:pt x="4269" y="2563"/>
                </a:cubicBezTo>
                <a:cubicBezTo>
                  <a:pt x="4269" y="2704"/>
                  <a:pt x="4269" y="2704"/>
                  <a:pt x="4269" y="2704"/>
                </a:cubicBezTo>
                <a:cubicBezTo>
                  <a:pt x="4257" y="2692"/>
                  <a:pt x="4246" y="2683"/>
                  <a:pt x="4234" y="2677"/>
                </a:cubicBezTo>
                <a:cubicBezTo>
                  <a:pt x="4222" y="2670"/>
                  <a:pt x="4209" y="2667"/>
                  <a:pt x="4195" y="2667"/>
                </a:cubicBezTo>
                <a:cubicBezTo>
                  <a:pt x="4178" y="2667"/>
                  <a:pt x="4163" y="2670"/>
                  <a:pt x="4150" y="2677"/>
                </a:cubicBezTo>
                <a:cubicBezTo>
                  <a:pt x="4136" y="2683"/>
                  <a:pt x="4126" y="2692"/>
                  <a:pt x="4117" y="2704"/>
                </a:cubicBezTo>
                <a:cubicBezTo>
                  <a:pt x="4108" y="2716"/>
                  <a:pt x="4101" y="2730"/>
                  <a:pt x="4097" y="2747"/>
                </a:cubicBezTo>
                <a:cubicBezTo>
                  <a:pt x="4092" y="2763"/>
                  <a:pt x="4090" y="2782"/>
                  <a:pt x="4090" y="2803"/>
                </a:cubicBezTo>
                <a:cubicBezTo>
                  <a:pt x="4090" y="2821"/>
                  <a:pt x="4092" y="2838"/>
                  <a:pt x="4096" y="2853"/>
                </a:cubicBezTo>
                <a:cubicBezTo>
                  <a:pt x="4099" y="2869"/>
                  <a:pt x="4105" y="2883"/>
                  <a:pt x="4113" y="2894"/>
                </a:cubicBezTo>
                <a:cubicBezTo>
                  <a:pt x="4121" y="2906"/>
                  <a:pt x="4131" y="2916"/>
                  <a:pt x="4144" y="2922"/>
                </a:cubicBezTo>
                <a:cubicBezTo>
                  <a:pt x="4156" y="2930"/>
                  <a:pt x="4171" y="2933"/>
                  <a:pt x="4189" y="2933"/>
                </a:cubicBezTo>
                <a:cubicBezTo>
                  <a:pt x="4206" y="2933"/>
                  <a:pt x="4221" y="2929"/>
                  <a:pt x="4235" y="2921"/>
                </a:cubicBezTo>
                <a:cubicBezTo>
                  <a:pt x="4248" y="2913"/>
                  <a:pt x="4261" y="2903"/>
                  <a:pt x="4274" y="2889"/>
                </a:cubicBezTo>
                <a:cubicBezTo>
                  <a:pt x="4274" y="2921"/>
                  <a:pt x="4274" y="2921"/>
                  <a:pt x="4274" y="2921"/>
                </a:cubicBezTo>
                <a:cubicBezTo>
                  <a:pt x="4274" y="2922"/>
                  <a:pt x="4275" y="2923"/>
                  <a:pt x="4275" y="2925"/>
                </a:cubicBezTo>
                <a:cubicBezTo>
                  <a:pt x="4276" y="2926"/>
                  <a:pt x="4277" y="2927"/>
                  <a:pt x="4279" y="2927"/>
                </a:cubicBezTo>
                <a:cubicBezTo>
                  <a:pt x="4280" y="2928"/>
                  <a:pt x="4282" y="2928"/>
                  <a:pt x="4285" y="2929"/>
                </a:cubicBezTo>
                <a:cubicBezTo>
                  <a:pt x="4288" y="2930"/>
                  <a:pt x="4290" y="2930"/>
                  <a:pt x="4294" y="2930"/>
                </a:cubicBezTo>
                <a:cubicBezTo>
                  <a:pt x="4298" y="2930"/>
                  <a:pt x="4301" y="2930"/>
                  <a:pt x="4303" y="2929"/>
                </a:cubicBezTo>
                <a:cubicBezTo>
                  <a:pt x="4306" y="2928"/>
                  <a:pt x="4308" y="2928"/>
                  <a:pt x="4309" y="2927"/>
                </a:cubicBezTo>
                <a:cubicBezTo>
                  <a:pt x="4311" y="2926"/>
                  <a:pt x="4312" y="2926"/>
                  <a:pt x="4313" y="2925"/>
                </a:cubicBezTo>
                <a:cubicBezTo>
                  <a:pt x="4313" y="2923"/>
                  <a:pt x="4314" y="2922"/>
                  <a:pt x="4314" y="2921"/>
                </a:cubicBezTo>
                <a:cubicBezTo>
                  <a:pt x="4313" y="2921"/>
                  <a:pt x="4313" y="2921"/>
                  <a:pt x="4313" y="2921"/>
                </a:cubicBezTo>
                <a:lnTo>
                  <a:pt x="4313" y="2563"/>
                </a:lnTo>
                <a:close/>
                <a:moveTo>
                  <a:pt x="4269" y="2848"/>
                </a:moveTo>
                <a:cubicBezTo>
                  <a:pt x="4262" y="2857"/>
                  <a:pt x="4255" y="2864"/>
                  <a:pt x="4249" y="2870"/>
                </a:cubicBezTo>
                <a:cubicBezTo>
                  <a:pt x="4243" y="2876"/>
                  <a:pt x="4237" y="2881"/>
                  <a:pt x="4231" y="2884"/>
                </a:cubicBezTo>
                <a:cubicBezTo>
                  <a:pt x="4226" y="2888"/>
                  <a:pt x="4220" y="2891"/>
                  <a:pt x="4214" y="2892"/>
                </a:cubicBezTo>
                <a:cubicBezTo>
                  <a:pt x="4209" y="2894"/>
                  <a:pt x="4203" y="2894"/>
                  <a:pt x="4197" y="2894"/>
                </a:cubicBezTo>
                <a:cubicBezTo>
                  <a:pt x="4185" y="2894"/>
                  <a:pt x="4176" y="2892"/>
                  <a:pt x="4168" y="2886"/>
                </a:cubicBezTo>
                <a:cubicBezTo>
                  <a:pt x="4160" y="2881"/>
                  <a:pt x="4154" y="2873"/>
                  <a:pt x="4150" y="2864"/>
                </a:cubicBezTo>
                <a:cubicBezTo>
                  <a:pt x="4145" y="2855"/>
                  <a:pt x="4141" y="2845"/>
                  <a:pt x="4140" y="2833"/>
                </a:cubicBezTo>
                <a:cubicBezTo>
                  <a:pt x="4138" y="2821"/>
                  <a:pt x="4137" y="2810"/>
                  <a:pt x="4137" y="2797"/>
                </a:cubicBezTo>
                <a:cubicBezTo>
                  <a:pt x="4137" y="2786"/>
                  <a:pt x="4138" y="2775"/>
                  <a:pt x="4140" y="2763"/>
                </a:cubicBezTo>
                <a:cubicBezTo>
                  <a:pt x="4142" y="2753"/>
                  <a:pt x="4146" y="2743"/>
                  <a:pt x="4151" y="2734"/>
                </a:cubicBezTo>
                <a:cubicBezTo>
                  <a:pt x="4155" y="2725"/>
                  <a:pt x="4162" y="2718"/>
                  <a:pt x="4170" y="2713"/>
                </a:cubicBezTo>
                <a:cubicBezTo>
                  <a:pt x="4178" y="2708"/>
                  <a:pt x="4188" y="2705"/>
                  <a:pt x="4199" y="2705"/>
                </a:cubicBezTo>
                <a:cubicBezTo>
                  <a:pt x="4211" y="2705"/>
                  <a:pt x="4223" y="2709"/>
                  <a:pt x="4234" y="2717"/>
                </a:cubicBezTo>
                <a:cubicBezTo>
                  <a:pt x="4245" y="2724"/>
                  <a:pt x="4256" y="2736"/>
                  <a:pt x="4269" y="2751"/>
                </a:cubicBezTo>
                <a:cubicBezTo>
                  <a:pt x="4269" y="2751"/>
                  <a:pt x="4269" y="2751"/>
                  <a:pt x="4269" y="2751"/>
                </a:cubicBezTo>
                <a:lnTo>
                  <a:pt x="4269" y="2848"/>
                </a:lnTo>
                <a:close/>
                <a:moveTo>
                  <a:pt x="2444" y="1815"/>
                </a:moveTo>
                <a:cubicBezTo>
                  <a:pt x="2436" y="1808"/>
                  <a:pt x="2432" y="1794"/>
                  <a:pt x="2432" y="1775"/>
                </a:cubicBezTo>
                <a:cubicBezTo>
                  <a:pt x="2432" y="1754"/>
                  <a:pt x="2436" y="1740"/>
                  <a:pt x="2444" y="1732"/>
                </a:cubicBezTo>
                <a:cubicBezTo>
                  <a:pt x="2453" y="1724"/>
                  <a:pt x="2468" y="1721"/>
                  <a:pt x="2491" y="1721"/>
                </a:cubicBezTo>
                <a:cubicBezTo>
                  <a:pt x="2513" y="1721"/>
                  <a:pt x="2529" y="1724"/>
                  <a:pt x="2537" y="1732"/>
                </a:cubicBezTo>
                <a:cubicBezTo>
                  <a:pt x="2545" y="1739"/>
                  <a:pt x="2549" y="1752"/>
                  <a:pt x="2549" y="1772"/>
                </a:cubicBezTo>
                <a:cubicBezTo>
                  <a:pt x="2549" y="1793"/>
                  <a:pt x="2545" y="1807"/>
                  <a:pt x="2536" y="1815"/>
                </a:cubicBezTo>
                <a:cubicBezTo>
                  <a:pt x="2528" y="1823"/>
                  <a:pt x="2512" y="1826"/>
                  <a:pt x="2490" y="1826"/>
                </a:cubicBezTo>
                <a:cubicBezTo>
                  <a:pt x="2467" y="1826"/>
                  <a:pt x="2451" y="1823"/>
                  <a:pt x="2444" y="1815"/>
                </a:cubicBezTo>
                <a:close/>
                <a:moveTo>
                  <a:pt x="2530" y="1882"/>
                </a:moveTo>
                <a:cubicBezTo>
                  <a:pt x="2534" y="1884"/>
                  <a:pt x="2537" y="1886"/>
                  <a:pt x="2539" y="1887"/>
                </a:cubicBezTo>
                <a:cubicBezTo>
                  <a:pt x="2540" y="1889"/>
                  <a:pt x="2541" y="1892"/>
                  <a:pt x="2541" y="1894"/>
                </a:cubicBezTo>
                <a:cubicBezTo>
                  <a:pt x="2541" y="2253"/>
                  <a:pt x="2541" y="2253"/>
                  <a:pt x="2541" y="2253"/>
                </a:cubicBezTo>
                <a:cubicBezTo>
                  <a:pt x="2541" y="2256"/>
                  <a:pt x="2540" y="2258"/>
                  <a:pt x="2539" y="2261"/>
                </a:cubicBezTo>
                <a:cubicBezTo>
                  <a:pt x="2537" y="2263"/>
                  <a:pt x="2534" y="2265"/>
                  <a:pt x="2530" y="2266"/>
                </a:cubicBezTo>
                <a:cubicBezTo>
                  <a:pt x="2526" y="2267"/>
                  <a:pt x="2521" y="2268"/>
                  <a:pt x="2515" y="2268"/>
                </a:cubicBezTo>
                <a:cubicBezTo>
                  <a:pt x="2508" y="2269"/>
                  <a:pt x="2500" y="2270"/>
                  <a:pt x="2490" y="2270"/>
                </a:cubicBezTo>
                <a:cubicBezTo>
                  <a:pt x="2480" y="2270"/>
                  <a:pt x="2472" y="2269"/>
                  <a:pt x="2465" y="2268"/>
                </a:cubicBezTo>
                <a:cubicBezTo>
                  <a:pt x="2459" y="2268"/>
                  <a:pt x="2454" y="2267"/>
                  <a:pt x="2450" y="2266"/>
                </a:cubicBezTo>
                <a:cubicBezTo>
                  <a:pt x="2446" y="2265"/>
                  <a:pt x="2443" y="2263"/>
                  <a:pt x="2441" y="2261"/>
                </a:cubicBezTo>
                <a:cubicBezTo>
                  <a:pt x="2440" y="2258"/>
                  <a:pt x="2439" y="2256"/>
                  <a:pt x="2439" y="2253"/>
                </a:cubicBezTo>
                <a:cubicBezTo>
                  <a:pt x="2439" y="1894"/>
                  <a:pt x="2439" y="1894"/>
                  <a:pt x="2439" y="1894"/>
                </a:cubicBezTo>
                <a:cubicBezTo>
                  <a:pt x="2439" y="1892"/>
                  <a:pt x="2440" y="1889"/>
                  <a:pt x="2441" y="1887"/>
                </a:cubicBezTo>
                <a:cubicBezTo>
                  <a:pt x="2443" y="1885"/>
                  <a:pt x="2446" y="1883"/>
                  <a:pt x="2450" y="1882"/>
                </a:cubicBezTo>
                <a:cubicBezTo>
                  <a:pt x="2454" y="1881"/>
                  <a:pt x="2459" y="1879"/>
                  <a:pt x="2465" y="1879"/>
                </a:cubicBezTo>
                <a:cubicBezTo>
                  <a:pt x="2472" y="1878"/>
                  <a:pt x="2480" y="1878"/>
                  <a:pt x="2490" y="1878"/>
                </a:cubicBezTo>
                <a:cubicBezTo>
                  <a:pt x="2500" y="1878"/>
                  <a:pt x="2508" y="1878"/>
                  <a:pt x="2515" y="1879"/>
                </a:cubicBezTo>
                <a:cubicBezTo>
                  <a:pt x="2521" y="1879"/>
                  <a:pt x="2526" y="1881"/>
                  <a:pt x="2530" y="1882"/>
                </a:cubicBezTo>
                <a:close/>
                <a:moveTo>
                  <a:pt x="2367" y="2557"/>
                </a:moveTo>
                <a:cubicBezTo>
                  <a:pt x="2366" y="2557"/>
                  <a:pt x="2363" y="2556"/>
                  <a:pt x="2360" y="2556"/>
                </a:cubicBezTo>
                <a:cubicBezTo>
                  <a:pt x="2358" y="2555"/>
                  <a:pt x="2354" y="2555"/>
                  <a:pt x="2349" y="2555"/>
                </a:cubicBezTo>
                <a:cubicBezTo>
                  <a:pt x="2345" y="2555"/>
                  <a:pt x="2342" y="2555"/>
                  <a:pt x="2339" y="2556"/>
                </a:cubicBezTo>
                <a:cubicBezTo>
                  <a:pt x="2336" y="2556"/>
                  <a:pt x="2334" y="2557"/>
                  <a:pt x="2332" y="2557"/>
                </a:cubicBezTo>
                <a:cubicBezTo>
                  <a:pt x="2330" y="2558"/>
                  <a:pt x="2329" y="2559"/>
                  <a:pt x="2329" y="2560"/>
                </a:cubicBezTo>
                <a:cubicBezTo>
                  <a:pt x="2328" y="2561"/>
                  <a:pt x="2328" y="2562"/>
                  <a:pt x="2328" y="2563"/>
                </a:cubicBezTo>
                <a:cubicBezTo>
                  <a:pt x="2328" y="2704"/>
                  <a:pt x="2328" y="2704"/>
                  <a:pt x="2328" y="2704"/>
                </a:cubicBezTo>
                <a:cubicBezTo>
                  <a:pt x="2316" y="2692"/>
                  <a:pt x="2305" y="2683"/>
                  <a:pt x="2293" y="2677"/>
                </a:cubicBezTo>
                <a:cubicBezTo>
                  <a:pt x="2281" y="2670"/>
                  <a:pt x="2268" y="2667"/>
                  <a:pt x="2254" y="2667"/>
                </a:cubicBezTo>
                <a:cubicBezTo>
                  <a:pt x="2237" y="2667"/>
                  <a:pt x="2222" y="2670"/>
                  <a:pt x="2209" y="2677"/>
                </a:cubicBezTo>
                <a:cubicBezTo>
                  <a:pt x="2195" y="2683"/>
                  <a:pt x="2185" y="2692"/>
                  <a:pt x="2176" y="2704"/>
                </a:cubicBezTo>
                <a:cubicBezTo>
                  <a:pt x="2167" y="2716"/>
                  <a:pt x="2160" y="2730"/>
                  <a:pt x="2156" y="2747"/>
                </a:cubicBezTo>
                <a:cubicBezTo>
                  <a:pt x="2151" y="2763"/>
                  <a:pt x="2149" y="2782"/>
                  <a:pt x="2149" y="2803"/>
                </a:cubicBezTo>
                <a:cubicBezTo>
                  <a:pt x="2149" y="2821"/>
                  <a:pt x="2151" y="2838"/>
                  <a:pt x="2155" y="2853"/>
                </a:cubicBezTo>
                <a:cubicBezTo>
                  <a:pt x="2158" y="2869"/>
                  <a:pt x="2164" y="2883"/>
                  <a:pt x="2172" y="2894"/>
                </a:cubicBezTo>
                <a:cubicBezTo>
                  <a:pt x="2180" y="2906"/>
                  <a:pt x="2190" y="2916"/>
                  <a:pt x="2203" y="2922"/>
                </a:cubicBezTo>
                <a:cubicBezTo>
                  <a:pt x="2215" y="2930"/>
                  <a:pt x="2230" y="2933"/>
                  <a:pt x="2248" y="2933"/>
                </a:cubicBezTo>
                <a:cubicBezTo>
                  <a:pt x="2264" y="2933"/>
                  <a:pt x="2279" y="2929"/>
                  <a:pt x="2293" y="2921"/>
                </a:cubicBezTo>
                <a:cubicBezTo>
                  <a:pt x="2306" y="2913"/>
                  <a:pt x="2320" y="2903"/>
                  <a:pt x="2333" y="2889"/>
                </a:cubicBezTo>
                <a:cubicBezTo>
                  <a:pt x="2333" y="2921"/>
                  <a:pt x="2333" y="2921"/>
                  <a:pt x="2333" y="2921"/>
                </a:cubicBezTo>
                <a:cubicBezTo>
                  <a:pt x="2333" y="2922"/>
                  <a:pt x="2333" y="2923"/>
                  <a:pt x="2334" y="2925"/>
                </a:cubicBezTo>
                <a:cubicBezTo>
                  <a:pt x="2334" y="2926"/>
                  <a:pt x="2335" y="2927"/>
                  <a:pt x="2337" y="2927"/>
                </a:cubicBezTo>
                <a:cubicBezTo>
                  <a:pt x="2339" y="2928"/>
                  <a:pt x="2340" y="2928"/>
                  <a:pt x="2343" y="2929"/>
                </a:cubicBezTo>
                <a:cubicBezTo>
                  <a:pt x="2346" y="2930"/>
                  <a:pt x="2349" y="2930"/>
                  <a:pt x="2353" y="2930"/>
                </a:cubicBezTo>
                <a:cubicBezTo>
                  <a:pt x="2356" y="2930"/>
                  <a:pt x="2359" y="2930"/>
                  <a:pt x="2362" y="2929"/>
                </a:cubicBezTo>
                <a:cubicBezTo>
                  <a:pt x="2364" y="2928"/>
                  <a:pt x="2366" y="2928"/>
                  <a:pt x="2368" y="2927"/>
                </a:cubicBezTo>
                <a:cubicBezTo>
                  <a:pt x="2369" y="2926"/>
                  <a:pt x="2371" y="2926"/>
                  <a:pt x="2371" y="2925"/>
                </a:cubicBezTo>
                <a:cubicBezTo>
                  <a:pt x="2372" y="2923"/>
                  <a:pt x="2372" y="2922"/>
                  <a:pt x="2372" y="2921"/>
                </a:cubicBezTo>
                <a:cubicBezTo>
                  <a:pt x="2372" y="2563"/>
                  <a:pt x="2372" y="2563"/>
                  <a:pt x="2372" y="2563"/>
                </a:cubicBezTo>
                <a:cubicBezTo>
                  <a:pt x="2372" y="2562"/>
                  <a:pt x="2372" y="2561"/>
                  <a:pt x="2371" y="2560"/>
                </a:cubicBezTo>
                <a:cubicBezTo>
                  <a:pt x="2370" y="2559"/>
                  <a:pt x="2369" y="2558"/>
                  <a:pt x="2367" y="2557"/>
                </a:cubicBezTo>
                <a:close/>
                <a:moveTo>
                  <a:pt x="2328" y="2848"/>
                </a:moveTo>
                <a:cubicBezTo>
                  <a:pt x="2321" y="2857"/>
                  <a:pt x="2314" y="2864"/>
                  <a:pt x="2308" y="2870"/>
                </a:cubicBezTo>
                <a:cubicBezTo>
                  <a:pt x="2302" y="2876"/>
                  <a:pt x="2296" y="2881"/>
                  <a:pt x="2290" y="2884"/>
                </a:cubicBezTo>
                <a:cubicBezTo>
                  <a:pt x="2285" y="2888"/>
                  <a:pt x="2279" y="2891"/>
                  <a:pt x="2273" y="2892"/>
                </a:cubicBezTo>
                <a:cubicBezTo>
                  <a:pt x="2268" y="2894"/>
                  <a:pt x="2262" y="2894"/>
                  <a:pt x="2256" y="2894"/>
                </a:cubicBezTo>
                <a:cubicBezTo>
                  <a:pt x="2244" y="2894"/>
                  <a:pt x="2235" y="2892"/>
                  <a:pt x="2227" y="2886"/>
                </a:cubicBezTo>
                <a:cubicBezTo>
                  <a:pt x="2219" y="2881"/>
                  <a:pt x="2213" y="2873"/>
                  <a:pt x="2209" y="2864"/>
                </a:cubicBezTo>
                <a:cubicBezTo>
                  <a:pt x="2204" y="2855"/>
                  <a:pt x="2200" y="2845"/>
                  <a:pt x="2199" y="2833"/>
                </a:cubicBezTo>
                <a:cubicBezTo>
                  <a:pt x="2197" y="2821"/>
                  <a:pt x="2196" y="2810"/>
                  <a:pt x="2196" y="2797"/>
                </a:cubicBezTo>
                <a:cubicBezTo>
                  <a:pt x="2196" y="2786"/>
                  <a:pt x="2197" y="2775"/>
                  <a:pt x="2199" y="2763"/>
                </a:cubicBezTo>
                <a:cubicBezTo>
                  <a:pt x="2201" y="2753"/>
                  <a:pt x="2205" y="2743"/>
                  <a:pt x="2210" y="2734"/>
                </a:cubicBezTo>
                <a:cubicBezTo>
                  <a:pt x="2214" y="2725"/>
                  <a:pt x="2221" y="2718"/>
                  <a:pt x="2229" y="2713"/>
                </a:cubicBezTo>
                <a:cubicBezTo>
                  <a:pt x="2237" y="2708"/>
                  <a:pt x="2247" y="2705"/>
                  <a:pt x="2258" y="2705"/>
                </a:cubicBezTo>
                <a:cubicBezTo>
                  <a:pt x="2270" y="2705"/>
                  <a:pt x="2282" y="2709"/>
                  <a:pt x="2293" y="2717"/>
                </a:cubicBezTo>
                <a:cubicBezTo>
                  <a:pt x="2304" y="2724"/>
                  <a:pt x="2315" y="2736"/>
                  <a:pt x="2328" y="2751"/>
                </a:cubicBezTo>
                <a:cubicBezTo>
                  <a:pt x="2328" y="2751"/>
                  <a:pt x="2328" y="2751"/>
                  <a:pt x="2328" y="2751"/>
                </a:cubicBezTo>
                <a:lnTo>
                  <a:pt x="2328" y="2848"/>
                </a:lnTo>
                <a:close/>
                <a:moveTo>
                  <a:pt x="4843" y="1724"/>
                </a:moveTo>
                <a:cubicBezTo>
                  <a:pt x="4843" y="1722"/>
                  <a:pt x="4842" y="1719"/>
                  <a:pt x="4841" y="1717"/>
                </a:cubicBezTo>
                <a:cubicBezTo>
                  <a:pt x="4839" y="1715"/>
                  <a:pt x="4837" y="1713"/>
                  <a:pt x="4833" y="1712"/>
                </a:cubicBezTo>
                <a:cubicBezTo>
                  <a:pt x="4829" y="1711"/>
                  <a:pt x="4824" y="1709"/>
                  <a:pt x="4818" y="1708"/>
                </a:cubicBezTo>
                <a:cubicBezTo>
                  <a:pt x="4812" y="1708"/>
                  <a:pt x="4803" y="1707"/>
                  <a:pt x="4793" y="1707"/>
                </a:cubicBezTo>
                <a:cubicBezTo>
                  <a:pt x="4783" y="1707"/>
                  <a:pt x="4775" y="1708"/>
                  <a:pt x="4769" y="1708"/>
                </a:cubicBezTo>
                <a:cubicBezTo>
                  <a:pt x="4762" y="1709"/>
                  <a:pt x="4757" y="1710"/>
                  <a:pt x="4753" y="1712"/>
                </a:cubicBezTo>
                <a:cubicBezTo>
                  <a:pt x="4749" y="1713"/>
                  <a:pt x="4747" y="1715"/>
                  <a:pt x="4745" y="1717"/>
                </a:cubicBezTo>
                <a:cubicBezTo>
                  <a:pt x="4743" y="1719"/>
                  <a:pt x="4743" y="1722"/>
                  <a:pt x="4743" y="1724"/>
                </a:cubicBezTo>
                <a:cubicBezTo>
                  <a:pt x="4743" y="1920"/>
                  <a:pt x="4743" y="1920"/>
                  <a:pt x="4743" y="1920"/>
                </a:cubicBezTo>
                <a:cubicBezTo>
                  <a:pt x="4727" y="1903"/>
                  <a:pt x="4711" y="1892"/>
                  <a:pt x="4694" y="1883"/>
                </a:cubicBezTo>
                <a:cubicBezTo>
                  <a:pt x="4678" y="1875"/>
                  <a:pt x="4660" y="1871"/>
                  <a:pt x="4640" y="1871"/>
                </a:cubicBezTo>
                <a:cubicBezTo>
                  <a:pt x="4614" y="1871"/>
                  <a:pt x="4591" y="1876"/>
                  <a:pt x="4572" y="1886"/>
                </a:cubicBezTo>
                <a:cubicBezTo>
                  <a:pt x="4552" y="1895"/>
                  <a:pt x="4536" y="1909"/>
                  <a:pt x="4522" y="1927"/>
                </a:cubicBezTo>
                <a:cubicBezTo>
                  <a:pt x="4509" y="1945"/>
                  <a:pt x="4499" y="1966"/>
                  <a:pt x="4492" y="1992"/>
                </a:cubicBezTo>
                <a:cubicBezTo>
                  <a:pt x="4486" y="2018"/>
                  <a:pt x="4482" y="2047"/>
                  <a:pt x="4482" y="2078"/>
                </a:cubicBezTo>
                <a:cubicBezTo>
                  <a:pt x="4482" y="2105"/>
                  <a:pt x="4485" y="2130"/>
                  <a:pt x="4490" y="2154"/>
                </a:cubicBezTo>
                <a:cubicBezTo>
                  <a:pt x="4496" y="2178"/>
                  <a:pt x="4505" y="2199"/>
                  <a:pt x="4516" y="2217"/>
                </a:cubicBezTo>
                <a:cubicBezTo>
                  <a:pt x="4528" y="2235"/>
                  <a:pt x="4544" y="2250"/>
                  <a:pt x="4563" y="2260"/>
                </a:cubicBezTo>
                <a:cubicBezTo>
                  <a:pt x="4582" y="2271"/>
                  <a:pt x="4605" y="2276"/>
                  <a:pt x="4632" y="2276"/>
                </a:cubicBezTo>
                <a:cubicBezTo>
                  <a:pt x="4657" y="2276"/>
                  <a:pt x="4680" y="2271"/>
                  <a:pt x="4700" y="2260"/>
                </a:cubicBezTo>
                <a:cubicBezTo>
                  <a:pt x="4721" y="2248"/>
                  <a:pt x="4740" y="2233"/>
                  <a:pt x="4759" y="2213"/>
                </a:cubicBezTo>
                <a:cubicBezTo>
                  <a:pt x="4759" y="2253"/>
                  <a:pt x="4759" y="2253"/>
                  <a:pt x="4759" y="2253"/>
                </a:cubicBezTo>
                <a:cubicBezTo>
                  <a:pt x="4759" y="2256"/>
                  <a:pt x="4759" y="2258"/>
                  <a:pt x="4761" y="2261"/>
                </a:cubicBezTo>
                <a:cubicBezTo>
                  <a:pt x="4762" y="2263"/>
                  <a:pt x="4765" y="2265"/>
                  <a:pt x="4768" y="2266"/>
                </a:cubicBezTo>
                <a:cubicBezTo>
                  <a:pt x="4771" y="2267"/>
                  <a:pt x="4775" y="2268"/>
                  <a:pt x="4781" y="2268"/>
                </a:cubicBezTo>
                <a:cubicBezTo>
                  <a:pt x="4786" y="2268"/>
                  <a:pt x="4794" y="2269"/>
                  <a:pt x="4802" y="2269"/>
                </a:cubicBezTo>
                <a:cubicBezTo>
                  <a:pt x="4810" y="2269"/>
                  <a:pt x="4817" y="2269"/>
                  <a:pt x="4822" y="2268"/>
                </a:cubicBezTo>
                <a:cubicBezTo>
                  <a:pt x="4828" y="2268"/>
                  <a:pt x="4832" y="2267"/>
                  <a:pt x="4836" y="2266"/>
                </a:cubicBezTo>
                <a:cubicBezTo>
                  <a:pt x="4839" y="2265"/>
                  <a:pt x="4841" y="2263"/>
                  <a:pt x="4842" y="2261"/>
                </a:cubicBezTo>
                <a:cubicBezTo>
                  <a:pt x="4844" y="2259"/>
                  <a:pt x="4845" y="2256"/>
                  <a:pt x="4845" y="2253"/>
                </a:cubicBezTo>
                <a:cubicBezTo>
                  <a:pt x="4843" y="2253"/>
                  <a:pt x="4843" y="2253"/>
                  <a:pt x="4843" y="2253"/>
                </a:cubicBezTo>
                <a:lnTo>
                  <a:pt x="4843" y="1724"/>
                </a:lnTo>
                <a:close/>
                <a:moveTo>
                  <a:pt x="4743" y="2132"/>
                </a:moveTo>
                <a:cubicBezTo>
                  <a:pt x="4735" y="2144"/>
                  <a:pt x="4727" y="2153"/>
                  <a:pt x="4719" y="2160"/>
                </a:cubicBezTo>
                <a:cubicBezTo>
                  <a:pt x="4712" y="2167"/>
                  <a:pt x="4705" y="2173"/>
                  <a:pt x="4698" y="2178"/>
                </a:cubicBezTo>
                <a:cubicBezTo>
                  <a:pt x="4692" y="2183"/>
                  <a:pt x="4685" y="2185"/>
                  <a:pt x="4678" y="2188"/>
                </a:cubicBezTo>
                <a:cubicBezTo>
                  <a:pt x="4672" y="2189"/>
                  <a:pt x="4665" y="2190"/>
                  <a:pt x="4658" y="2190"/>
                </a:cubicBezTo>
                <a:cubicBezTo>
                  <a:pt x="4644" y="2190"/>
                  <a:pt x="4632" y="2187"/>
                  <a:pt x="4623" y="2180"/>
                </a:cubicBezTo>
                <a:cubicBezTo>
                  <a:pt x="4614" y="2174"/>
                  <a:pt x="4607" y="2165"/>
                  <a:pt x="4601" y="2154"/>
                </a:cubicBezTo>
                <a:cubicBezTo>
                  <a:pt x="4596" y="2143"/>
                  <a:pt x="4592" y="2130"/>
                  <a:pt x="4589" y="2116"/>
                </a:cubicBezTo>
                <a:cubicBezTo>
                  <a:pt x="4587" y="2101"/>
                  <a:pt x="4586" y="2087"/>
                  <a:pt x="4586" y="2072"/>
                </a:cubicBezTo>
                <a:cubicBezTo>
                  <a:pt x="4586" y="2057"/>
                  <a:pt x="4587" y="2043"/>
                  <a:pt x="4590" y="2030"/>
                </a:cubicBezTo>
                <a:cubicBezTo>
                  <a:pt x="4593" y="2017"/>
                  <a:pt x="4597" y="2004"/>
                  <a:pt x="4603" y="1993"/>
                </a:cubicBezTo>
                <a:cubicBezTo>
                  <a:pt x="4608" y="1983"/>
                  <a:pt x="4616" y="1974"/>
                  <a:pt x="4626" y="1967"/>
                </a:cubicBezTo>
                <a:cubicBezTo>
                  <a:pt x="4635" y="1960"/>
                  <a:pt x="4646" y="1957"/>
                  <a:pt x="4660" y="1957"/>
                </a:cubicBezTo>
                <a:cubicBezTo>
                  <a:pt x="4674" y="1957"/>
                  <a:pt x="4688" y="1962"/>
                  <a:pt x="4702" y="1971"/>
                </a:cubicBezTo>
                <a:cubicBezTo>
                  <a:pt x="4715" y="1981"/>
                  <a:pt x="4729" y="1995"/>
                  <a:pt x="4743" y="2013"/>
                </a:cubicBezTo>
                <a:lnTo>
                  <a:pt x="4743" y="2132"/>
                </a:lnTo>
                <a:close/>
                <a:moveTo>
                  <a:pt x="4391" y="2266"/>
                </a:moveTo>
                <a:cubicBezTo>
                  <a:pt x="4387" y="2267"/>
                  <a:pt x="4382" y="2268"/>
                  <a:pt x="4375" y="2268"/>
                </a:cubicBezTo>
                <a:cubicBezTo>
                  <a:pt x="4368" y="2269"/>
                  <a:pt x="4361" y="2270"/>
                  <a:pt x="4351" y="2270"/>
                </a:cubicBezTo>
                <a:cubicBezTo>
                  <a:pt x="4341" y="2270"/>
                  <a:pt x="4332" y="2269"/>
                  <a:pt x="4326" y="2268"/>
                </a:cubicBezTo>
                <a:cubicBezTo>
                  <a:pt x="4319" y="2268"/>
                  <a:pt x="4314" y="2267"/>
                  <a:pt x="4310" y="2266"/>
                </a:cubicBezTo>
                <a:cubicBezTo>
                  <a:pt x="4307" y="2265"/>
                  <a:pt x="4304" y="2263"/>
                  <a:pt x="4302" y="2261"/>
                </a:cubicBezTo>
                <a:cubicBezTo>
                  <a:pt x="4300" y="2258"/>
                  <a:pt x="4300" y="2256"/>
                  <a:pt x="4300" y="2253"/>
                </a:cubicBezTo>
                <a:cubicBezTo>
                  <a:pt x="4300" y="1894"/>
                  <a:pt x="4300" y="1894"/>
                  <a:pt x="4300" y="1894"/>
                </a:cubicBezTo>
                <a:cubicBezTo>
                  <a:pt x="4300" y="1892"/>
                  <a:pt x="4300" y="1889"/>
                  <a:pt x="4302" y="1887"/>
                </a:cubicBezTo>
                <a:cubicBezTo>
                  <a:pt x="4304" y="1885"/>
                  <a:pt x="4307" y="1883"/>
                  <a:pt x="4310" y="1882"/>
                </a:cubicBezTo>
                <a:cubicBezTo>
                  <a:pt x="4314" y="1881"/>
                  <a:pt x="4319" y="1879"/>
                  <a:pt x="4326" y="1879"/>
                </a:cubicBezTo>
                <a:cubicBezTo>
                  <a:pt x="4333" y="1878"/>
                  <a:pt x="4341" y="1878"/>
                  <a:pt x="4351" y="1878"/>
                </a:cubicBezTo>
                <a:cubicBezTo>
                  <a:pt x="4361" y="1878"/>
                  <a:pt x="4369" y="1878"/>
                  <a:pt x="4375" y="1879"/>
                </a:cubicBezTo>
                <a:cubicBezTo>
                  <a:pt x="4382" y="1879"/>
                  <a:pt x="4387" y="1881"/>
                  <a:pt x="4391" y="1882"/>
                </a:cubicBezTo>
                <a:cubicBezTo>
                  <a:pt x="4395" y="1884"/>
                  <a:pt x="4397" y="1886"/>
                  <a:pt x="4399" y="1887"/>
                </a:cubicBezTo>
                <a:cubicBezTo>
                  <a:pt x="4401" y="1889"/>
                  <a:pt x="4401" y="1892"/>
                  <a:pt x="4401" y="1894"/>
                </a:cubicBezTo>
                <a:cubicBezTo>
                  <a:pt x="4401" y="2253"/>
                  <a:pt x="4401" y="2253"/>
                  <a:pt x="4401" y="2253"/>
                </a:cubicBezTo>
                <a:cubicBezTo>
                  <a:pt x="4401" y="2256"/>
                  <a:pt x="4401" y="2258"/>
                  <a:pt x="4399" y="2261"/>
                </a:cubicBezTo>
                <a:cubicBezTo>
                  <a:pt x="4397" y="2263"/>
                  <a:pt x="4395" y="2265"/>
                  <a:pt x="4391" y="2266"/>
                </a:cubicBezTo>
                <a:close/>
                <a:moveTo>
                  <a:pt x="2661" y="2563"/>
                </a:moveTo>
                <a:cubicBezTo>
                  <a:pt x="2661" y="2562"/>
                  <a:pt x="2661" y="2561"/>
                  <a:pt x="2660" y="2560"/>
                </a:cubicBezTo>
                <a:cubicBezTo>
                  <a:pt x="2659" y="2559"/>
                  <a:pt x="2658" y="2558"/>
                  <a:pt x="2656" y="2557"/>
                </a:cubicBezTo>
                <a:cubicBezTo>
                  <a:pt x="2655" y="2557"/>
                  <a:pt x="2652" y="2556"/>
                  <a:pt x="2650" y="2556"/>
                </a:cubicBezTo>
                <a:cubicBezTo>
                  <a:pt x="2647" y="2555"/>
                  <a:pt x="2643" y="2555"/>
                  <a:pt x="2638" y="2555"/>
                </a:cubicBezTo>
                <a:cubicBezTo>
                  <a:pt x="2634" y="2555"/>
                  <a:pt x="2631" y="2555"/>
                  <a:pt x="2628" y="2556"/>
                </a:cubicBezTo>
                <a:cubicBezTo>
                  <a:pt x="2625" y="2556"/>
                  <a:pt x="2623" y="2557"/>
                  <a:pt x="2621" y="2557"/>
                </a:cubicBezTo>
                <a:cubicBezTo>
                  <a:pt x="2619" y="2558"/>
                  <a:pt x="2618" y="2559"/>
                  <a:pt x="2618" y="2560"/>
                </a:cubicBezTo>
                <a:cubicBezTo>
                  <a:pt x="2617" y="2561"/>
                  <a:pt x="2617" y="2562"/>
                  <a:pt x="2617" y="2563"/>
                </a:cubicBezTo>
                <a:cubicBezTo>
                  <a:pt x="2617" y="2704"/>
                  <a:pt x="2617" y="2704"/>
                  <a:pt x="2617" y="2704"/>
                </a:cubicBezTo>
                <a:cubicBezTo>
                  <a:pt x="2605" y="2692"/>
                  <a:pt x="2594" y="2683"/>
                  <a:pt x="2582" y="2677"/>
                </a:cubicBezTo>
                <a:cubicBezTo>
                  <a:pt x="2570" y="2670"/>
                  <a:pt x="2557" y="2667"/>
                  <a:pt x="2543" y="2667"/>
                </a:cubicBezTo>
                <a:cubicBezTo>
                  <a:pt x="2526" y="2667"/>
                  <a:pt x="2511" y="2670"/>
                  <a:pt x="2498" y="2677"/>
                </a:cubicBezTo>
                <a:cubicBezTo>
                  <a:pt x="2484" y="2683"/>
                  <a:pt x="2474" y="2692"/>
                  <a:pt x="2465" y="2704"/>
                </a:cubicBezTo>
                <a:cubicBezTo>
                  <a:pt x="2456" y="2716"/>
                  <a:pt x="2449" y="2730"/>
                  <a:pt x="2445" y="2747"/>
                </a:cubicBezTo>
                <a:cubicBezTo>
                  <a:pt x="2440" y="2763"/>
                  <a:pt x="2438" y="2782"/>
                  <a:pt x="2438" y="2803"/>
                </a:cubicBezTo>
                <a:cubicBezTo>
                  <a:pt x="2438" y="2821"/>
                  <a:pt x="2440" y="2838"/>
                  <a:pt x="2444" y="2853"/>
                </a:cubicBezTo>
                <a:cubicBezTo>
                  <a:pt x="2448" y="2869"/>
                  <a:pt x="2453" y="2883"/>
                  <a:pt x="2461" y="2894"/>
                </a:cubicBezTo>
                <a:cubicBezTo>
                  <a:pt x="2469" y="2906"/>
                  <a:pt x="2479" y="2916"/>
                  <a:pt x="2492" y="2922"/>
                </a:cubicBezTo>
                <a:cubicBezTo>
                  <a:pt x="2504" y="2930"/>
                  <a:pt x="2520" y="2933"/>
                  <a:pt x="2537" y="2933"/>
                </a:cubicBezTo>
                <a:cubicBezTo>
                  <a:pt x="2554" y="2933"/>
                  <a:pt x="2569" y="2929"/>
                  <a:pt x="2583" y="2921"/>
                </a:cubicBezTo>
                <a:cubicBezTo>
                  <a:pt x="2596" y="2913"/>
                  <a:pt x="2609" y="2903"/>
                  <a:pt x="2622" y="2889"/>
                </a:cubicBezTo>
                <a:cubicBezTo>
                  <a:pt x="2622" y="2921"/>
                  <a:pt x="2622" y="2921"/>
                  <a:pt x="2622" y="2921"/>
                </a:cubicBezTo>
                <a:cubicBezTo>
                  <a:pt x="2622" y="2922"/>
                  <a:pt x="2623" y="2923"/>
                  <a:pt x="2623" y="2925"/>
                </a:cubicBezTo>
                <a:cubicBezTo>
                  <a:pt x="2624" y="2926"/>
                  <a:pt x="2625" y="2927"/>
                  <a:pt x="2627" y="2927"/>
                </a:cubicBezTo>
                <a:cubicBezTo>
                  <a:pt x="2628" y="2928"/>
                  <a:pt x="2630" y="2928"/>
                  <a:pt x="2633" y="2929"/>
                </a:cubicBezTo>
                <a:cubicBezTo>
                  <a:pt x="2636" y="2930"/>
                  <a:pt x="2638" y="2930"/>
                  <a:pt x="2642" y="2930"/>
                </a:cubicBezTo>
                <a:cubicBezTo>
                  <a:pt x="2646" y="2930"/>
                  <a:pt x="2649" y="2930"/>
                  <a:pt x="2651" y="2929"/>
                </a:cubicBezTo>
                <a:cubicBezTo>
                  <a:pt x="2654" y="2928"/>
                  <a:pt x="2656" y="2928"/>
                  <a:pt x="2657" y="2927"/>
                </a:cubicBezTo>
                <a:cubicBezTo>
                  <a:pt x="2659" y="2926"/>
                  <a:pt x="2660" y="2926"/>
                  <a:pt x="2661" y="2925"/>
                </a:cubicBezTo>
                <a:cubicBezTo>
                  <a:pt x="2661" y="2923"/>
                  <a:pt x="2662" y="2922"/>
                  <a:pt x="2662" y="2921"/>
                </a:cubicBezTo>
                <a:cubicBezTo>
                  <a:pt x="2661" y="2921"/>
                  <a:pt x="2661" y="2921"/>
                  <a:pt x="2661" y="2921"/>
                </a:cubicBezTo>
                <a:lnTo>
                  <a:pt x="2661" y="2563"/>
                </a:lnTo>
                <a:close/>
                <a:moveTo>
                  <a:pt x="2618" y="2848"/>
                </a:moveTo>
                <a:cubicBezTo>
                  <a:pt x="2611" y="2857"/>
                  <a:pt x="2604" y="2864"/>
                  <a:pt x="2598" y="2870"/>
                </a:cubicBezTo>
                <a:cubicBezTo>
                  <a:pt x="2592" y="2876"/>
                  <a:pt x="2585" y="2881"/>
                  <a:pt x="2580" y="2884"/>
                </a:cubicBezTo>
                <a:cubicBezTo>
                  <a:pt x="2574" y="2888"/>
                  <a:pt x="2569" y="2891"/>
                  <a:pt x="2563" y="2892"/>
                </a:cubicBezTo>
                <a:cubicBezTo>
                  <a:pt x="2557" y="2894"/>
                  <a:pt x="2552" y="2894"/>
                  <a:pt x="2546" y="2894"/>
                </a:cubicBezTo>
                <a:cubicBezTo>
                  <a:pt x="2534" y="2894"/>
                  <a:pt x="2525" y="2892"/>
                  <a:pt x="2517" y="2886"/>
                </a:cubicBezTo>
                <a:cubicBezTo>
                  <a:pt x="2509" y="2881"/>
                  <a:pt x="2503" y="2873"/>
                  <a:pt x="2498" y="2864"/>
                </a:cubicBezTo>
                <a:cubicBezTo>
                  <a:pt x="2493" y="2855"/>
                  <a:pt x="2490" y="2845"/>
                  <a:pt x="2488" y="2833"/>
                </a:cubicBezTo>
                <a:cubicBezTo>
                  <a:pt x="2487" y="2821"/>
                  <a:pt x="2486" y="2810"/>
                  <a:pt x="2486" y="2797"/>
                </a:cubicBezTo>
                <a:cubicBezTo>
                  <a:pt x="2486" y="2786"/>
                  <a:pt x="2487" y="2775"/>
                  <a:pt x="2489" y="2763"/>
                </a:cubicBezTo>
                <a:cubicBezTo>
                  <a:pt x="2491" y="2753"/>
                  <a:pt x="2494" y="2743"/>
                  <a:pt x="2499" y="2734"/>
                </a:cubicBezTo>
                <a:cubicBezTo>
                  <a:pt x="2504" y="2725"/>
                  <a:pt x="2511" y="2718"/>
                  <a:pt x="2518" y="2713"/>
                </a:cubicBezTo>
                <a:cubicBezTo>
                  <a:pt x="2527" y="2708"/>
                  <a:pt x="2536" y="2705"/>
                  <a:pt x="2547" y="2705"/>
                </a:cubicBezTo>
                <a:cubicBezTo>
                  <a:pt x="2560" y="2705"/>
                  <a:pt x="2571" y="2709"/>
                  <a:pt x="2583" y="2717"/>
                </a:cubicBezTo>
                <a:cubicBezTo>
                  <a:pt x="2594" y="2724"/>
                  <a:pt x="2605" y="2736"/>
                  <a:pt x="2617" y="2751"/>
                </a:cubicBezTo>
                <a:cubicBezTo>
                  <a:pt x="2618" y="2751"/>
                  <a:pt x="2618" y="2751"/>
                  <a:pt x="2618" y="2751"/>
                </a:cubicBezTo>
                <a:lnTo>
                  <a:pt x="2618" y="2848"/>
                </a:lnTo>
                <a:close/>
                <a:moveTo>
                  <a:pt x="2949" y="2782"/>
                </a:moveTo>
                <a:cubicBezTo>
                  <a:pt x="2949" y="2767"/>
                  <a:pt x="2946" y="2752"/>
                  <a:pt x="2943" y="2738"/>
                </a:cubicBezTo>
                <a:cubicBezTo>
                  <a:pt x="2939" y="2724"/>
                  <a:pt x="2932" y="2712"/>
                  <a:pt x="2924" y="2702"/>
                </a:cubicBezTo>
                <a:cubicBezTo>
                  <a:pt x="2915" y="2692"/>
                  <a:pt x="2904" y="2683"/>
                  <a:pt x="2891" y="2677"/>
                </a:cubicBezTo>
                <a:cubicBezTo>
                  <a:pt x="2877" y="2671"/>
                  <a:pt x="2861" y="2668"/>
                  <a:pt x="2842" y="2668"/>
                </a:cubicBezTo>
                <a:cubicBezTo>
                  <a:pt x="2824" y="2668"/>
                  <a:pt x="2809" y="2672"/>
                  <a:pt x="2794" y="2678"/>
                </a:cubicBezTo>
                <a:cubicBezTo>
                  <a:pt x="2780" y="2684"/>
                  <a:pt x="2767" y="2693"/>
                  <a:pt x="2757" y="2704"/>
                </a:cubicBezTo>
                <a:cubicBezTo>
                  <a:pt x="2747" y="2716"/>
                  <a:pt x="2739" y="2730"/>
                  <a:pt x="2734" y="2747"/>
                </a:cubicBezTo>
                <a:cubicBezTo>
                  <a:pt x="2729" y="2763"/>
                  <a:pt x="2726" y="2782"/>
                  <a:pt x="2726" y="2802"/>
                </a:cubicBezTo>
                <a:cubicBezTo>
                  <a:pt x="2726" y="2824"/>
                  <a:pt x="2729" y="2843"/>
                  <a:pt x="2734" y="2860"/>
                </a:cubicBezTo>
                <a:cubicBezTo>
                  <a:pt x="2739" y="2877"/>
                  <a:pt x="2747" y="2890"/>
                  <a:pt x="2757" y="2901"/>
                </a:cubicBezTo>
                <a:cubicBezTo>
                  <a:pt x="2768" y="2912"/>
                  <a:pt x="2780" y="2920"/>
                  <a:pt x="2795" y="2926"/>
                </a:cubicBezTo>
                <a:cubicBezTo>
                  <a:pt x="2810" y="2931"/>
                  <a:pt x="2828" y="2934"/>
                  <a:pt x="2848" y="2934"/>
                </a:cubicBezTo>
                <a:cubicBezTo>
                  <a:pt x="2859" y="2934"/>
                  <a:pt x="2870" y="2933"/>
                  <a:pt x="2880" y="2931"/>
                </a:cubicBezTo>
                <a:cubicBezTo>
                  <a:pt x="2890" y="2930"/>
                  <a:pt x="2899" y="2928"/>
                  <a:pt x="2907" y="2926"/>
                </a:cubicBezTo>
                <a:cubicBezTo>
                  <a:pt x="2915" y="2923"/>
                  <a:pt x="2921" y="2921"/>
                  <a:pt x="2926" y="2919"/>
                </a:cubicBezTo>
                <a:cubicBezTo>
                  <a:pt x="2931" y="2917"/>
                  <a:pt x="2934" y="2915"/>
                  <a:pt x="2935" y="2914"/>
                </a:cubicBezTo>
                <a:cubicBezTo>
                  <a:pt x="2935" y="2913"/>
                  <a:pt x="2936" y="2912"/>
                  <a:pt x="2937" y="2911"/>
                </a:cubicBezTo>
                <a:cubicBezTo>
                  <a:pt x="2938" y="2910"/>
                  <a:pt x="2938" y="2908"/>
                  <a:pt x="2938" y="2907"/>
                </a:cubicBezTo>
                <a:cubicBezTo>
                  <a:pt x="2938" y="2906"/>
                  <a:pt x="2939" y="2904"/>
                  <a:pt x="2939" y="2903"/>
                </a:cubicBezTo>
                <a:cubicBezTo>
                  <a:pt x="2939" y="2901"/>
                  <a:pt x="2939" y="2899"/>
                  <a:pt x="2939" y="2897"/>
                </a:cubicBezTo>
                <a:cubicBezTo>
                  <a:pt x="2939" y="2893"/>
                  <a:pt x="2939" y="2891"/>
                  <a:pt x="2939" y="2888"/>
                </a:cubicBezTo>
                <a:cubicBezTo>
                  <a:pt x="2939" y="2886"/>
                  <a:pt x="2938" y="2884"/>
                  <a:pt x="2938" y="2883"/>
                </a:cubicBezTo>
                <a:cubicBezTo>
                  <a:pt x="2937" y="2882"/>
                  <a:pt x="2936" y="2881"/>
                  <a:pt x="2935" y="2881"/>
                </a:cubicBezTo>
                <a:cubicBezTo>
                  <a:pt x="2934" y="2880"/>
                  <a:pt x="2933" y="2879"/>
                  <a:pt x="2932" y="2879"/>
                </a:cubicBezTo>
                <a:cubicBezTo>
                  <a:pt x="2930" y="2879"/>
                  <a:pt x="2927" y="2881"/>
                  <a:pt x="2922" y="2882"/>
                </a:cubicBezTo>
                <a:cubicBezTo>
                  <a:pt x="2919" y="2884"/>
                  <a:pt x="2913" y="2886"/>
                  <a:pt x="2906" y="2888"/>
                </a:cubicBezTo>
                <a:cubicBezTo>
                  <a:pt x="2900" y="2891"/>
                  <a:pt x="2892" y="2893"/>
                  <a:pt x="2883" y="2894"/>
                </a:cubicBezTo>
                <a:cubicBezTo>
                  <a:pt x="2874" y="2896"/>
                  <a:pt x="2864" y="2897"/>
                  <a:pt x="2852" y="2897"/>
                </a:cubicBezTo>
                <a:cubicBezTo>
                  <a:pt x="2838" y="2897"/>
                  <a:pt x="2825" y="2895"/>
                  <a:pt x="2815" y="2891"/>
                </a:cubicBezTo>
                <a:cubicBezTo>
                  <a:pt x="2805" y="2887"/>
                  <a:pt x="2797" y="2881"/>
                  <a:pt x="2791" y="2873"/>
                </a:cubicBezTo>
                <a:cubicBezTo>
                  <a:pt x="2785" y="2865"/>
                  <a:pt x="2780" y="2856"/>
                  <a:pt x="2777" y="2845"/>
                </a:cubicBezTo>
                <a:cubicBezTo>
                  <a:pt x="2775" y="2835"/>
                  <a:pt x="2773" y="2823"/>
                  <a:pt x="2773" y="2809"/>
                </a:cubicBezTo>
                <a:cubicBezTo>
                  <a:pt x="2933" y="2809"/>
                  <a:pt x="2933" y="2809"/>
                  <a:pt x="2933" y="2809"/>
                </a:cubicBezTo>
                <a:cubicBezTo>
                  <a:pt x="2938" y="2809"/>
                  <a:pt x="2942" y="2808"/>
                  <a:pt x="2945" y="2805"/>
                </a:cubicBezTo>
                <a:cubicBezTo>
                  <a:pt x="2949" y="2801"/>
                  <a:pt x="2950" y="2797"/>
                  <a:pt x="2950" y="2790"/>
                </a:cubicBezTo>
                <a:cubicBezTo>
                  <a:pt x="2949" y="2790"/>
                  <a:pt x="2949" y="2790"/>
                  <a:pt x="2949" y="2790"/>
                </a:cubicBezTo>
                <a:lnTo>
                  <a:pt x="2949" y="2782"/>
                </a:lnTo>
                <a:close/>
                <a:moveTo>
                  <a:pt x="2774" y="2776"/>
                </a:moveTo>
                <a:cubicBezTo>
                  <a:pt x="2774" y="2766"/>
                  <a:pt x="2776" y="2757"/>
                  <a:pt x="2779" y="2748"/>
                </a:cubicBezTo>
                <a:cubicBezTo>
                  <a:pt x="2782" y="2738"/>
                  <a:pt x="2786" y="2731"/>
                  <a:pt x="2792" y="2724"/>
                </a:cubicBezTo>
                <a:cubicBezTo>
                  <a:pt x="2797" y="2717"/>
                  <a:pt x="2804" y="2712"/>
                  <a:pt x="2813" y="2708"/>
                </a:cubicBezTo>
                <a:cubicBezTo>
                  <a:pt x="2821" y="2704"/>
                  <a:pt x="2830" y="2702"/>
                  <a:pt x="2842" y="2702"/>
                </a:cubicBezTo>
                <a:cubicBezTo>
                  <a:pt x="2863" y="2702"/>
                  <a:pt x="2879" y="2709"/>
                  <a:pt x="2890" y="2722"/>
                </a:cubicBezTo>
                <a:cubicBezTo>
                  <a:pt x="2901" y="2734"/>
                  <a:pt x="2906" y="2753"/>
                  <a:pt x="2906" y="2776"/>
                </a:cubicBezTo>
                <a:lnTo>
                  <a:pt x="2774" y="2776"/>
                </a:lnTo>
                <a:close/>
                <a:moveTo>
                  <a:pt x="2943" y="1732"/>
                </a:moveTo>
                <a:cubicBezTo>
                  <a:pt x="2951" y="1739"/>
                  <a:pt x="2955" y="1752"/>
                  <a:pt x="2955" y="1772"/>
                </a:cubicBezTo>
                <a:cubicBezTo>
                  <a:pt x="2955" y="1793"/>
                  <a:pt x="2951" y="1807"/>
                  <a:pt x="2943" y="1815"/>
                </a:cubicBezTo>
                <a:cubicBezTo>
                  <a:pt x="2934" y="1823"/>
                  <a:pt x="2919" y="1826"/>
                  <a:pt x="2896" y="1826"/>
                </a:cubicBezTo>
                <a:cubicBezTo>
                  <a:pt x="2873" y="1826"/>
                  <a:pt x="2858" y="1823"/>
                  <a:pt x="2850" y="1815"/>
                </a:cubicBezTo>
                <a:cubicBezTo>
                  <a:pt x="2842" y="1808"/>
                  <a:pt x="2838" y="1794"/>
                  <a:pt x="2838" y="1775"/>
                </a:cubicBezTo>
                <a:cubicBezTo>
                  <a:pt x="2838" y="1754"/>
                  <a:pt x="2842" y="1740"/>
                  <a:pt x="2850" y="1732"/>
                </a:cubicBezTo>
                <a:cubicBezTo>
                  <a:pt x="2859" y="1724"/>
                  <a:pt x="2874" y="1721"/>
                  <a:pt x="2897" y="1721"/>
                </a:cubicBezTo>
                <a:cubicBezTo>
                  <a:pt x="2920" y="1721"/>
                  <a:pt x="2935" y="1724"/>
                  <a:pt x="2943" y="1732"/>
                </a:cubicBezTo>
                <a:close/>
                <a:moveTo>
                  <a:pt x="2733" y="2266"/>
                </a:moveTo>
                <a:cubicBezTo>
                  <a:pt x="2729" y="2267"/>
                  <a:pt x="2724" y="2268"/>
                  <a:pt x="2718" y="2268"/>
                </a:cubicBezTo>
                <a:cubicBezTo>
                  <a:pt x="2711" y="2269"/>
                  <a:pt x="2703" y="2270"/>
                  <a:pt x="2693" y="2270"/>
                </a:cubicBezTo>
                <a:cubicBezTo>
                  <a:pt x="2683" y="2270"/>
                  <a:pt x="2675" y="2269"/>
                  <a:pt x="2669" y="2268"/>
                </a:cubicBezTo>
                <a:cubicBezTo>
                  <a:pt x="2662" y="2268"/>
                  <a:pt x="2657" y="2267"/>
                  <a:pt x="2653" y="2266"/>
                </a:cubicBezTo>
                <a:cubicBezTo>
                  <a:pt x="2649" y="2265"/>
                  <a:pt x="2646" y="2263"/>
                  <a:pt x="2645" y="2261"/>
                </a:cubicBezTo>
                <a:cubicBezTo>
                  <a:pt x="2643" y="2258"/>
                  <a:pt x="2642" y="2256"/>
                  <a:pt x="2642" y="2253"/>
                </a:cubicBezTo>
                <a:cubicBezTo>
                  <a:pt x="2642" y="1723"/>
                  <a:pt x="2642" y="1723"/>
                  <a:pt x="2642" y="1723"/>
                </a:cubicBezTo>
                <a:cubicBezTo>
                  <a:pt x="2642" y="1721"/>
                  <a:pt x="2643" y="1718"/>
                  <a:pt x="2645" y="1716"/>
                </a:cubicBezTo>
                <a:cubicBezTo>
                  <a:pt x="2646" y="1714"/>
                  <a:pt x="2649" y="1712"/>
                  <a:pt x="2653" y="1711"/>
                </a:cubicBezTo>
                <a:cubicBezTo>
                  <a:pt x="2657" y="1709"/>
                  <a:pt x="2662" y="1708"/>
                  <a:pt x="2669" y="1707"/>
                </a:cubicBezTo>
                <a:cubicBezTo>
                  <a:pt x="2675" y="1707"/>
                  <a:pt x="2683" y="1706"/>
                  <a:pt x="2693" y="1706"/>
                </a:cubicBezTo>
                <a:cubicBezTo>
                  <a:pt x="2703" y="1706"/>
                  <a:pt x="2712" y="1707"/>
                  <a:pt x="2718" y="1707"/>
                </a:cubicBezTo>
                <a:cubicBezTo>
                  <a:pt x="2724" y="1708"/>
                  <a:pt x="2729" y="1709"/>
                  <a:pt x="2733" y="1711"/>
                </a:cubicBezTo>
                <a:cubicBezTo>
                  <a:pt x="2737" y="1712"/>
                  <a:pt x="2740" y="1714"/>
                  <a:pt x="2742" y="1716"/>
                </a:cubicBezTo>
                <a:cubicBezTo>
                  <a:pt x="2743" y="1718"/>
                  <a:pt x="2744" y="1721"/>
                  <a:pt x="2744" y="1723"/>
                </a:cubicBezTo>
                <a:cubicBezTo>
                  <a:pt x="2744" y="2253"/>
                  <a:pt x="2744" y="2253"/>
                  <a:pt x="2744" y="2253"/>
                </a:cubicBezTo>
                <a:cubicBezTo>
                  <a:pt x="2744" y="2256"/>
                  <a:pt x="2743" y="2258"/>
                  <a:pt x="2742" y="2261"/>
                </a:cubicBezTo>
                <a:cubicBezTo>
                  <a:pt x="2740" y="2263"/>
                  <a:pt x="2737" y="2265"/>
                  <a:pt x="2733" y="2266"/>
                </a:cubicBezTo>
                <a:close/>
                <a:moveTo>
                  <a:pt x="2244" y="2272"/>
                </a:moveTo>
                <a:cubicBezTo>
                  <a:pt x="2261" y="2270"/>
                  <a:pt x="2274" y="2267"/>
                  <a:pt x="2286" y="2265"/>
                </a:cubicBezTo>
                <a:cubicBezTo>
                  <a:pt x="2299" y="2261"/>
                  <a:pt x="2309" y="2258"/>
                  <a:pt x="2316" y="2255"/>
                </a:cubicBezTo>
                <a:cubicBezTo>
                  <a:pt x="2324" y="2252"/>
                  <a:pt x="2329" y="2249"/>
                  <a:pt x="2331" y="2247"/>
                </a:cubicBezTo>
                <a:cubicBezTo>
                  <a:pt x="2333" y="2246"/>
                  <a:pt x="2334" y="2244"/>
                  <a:pt x="2335" y="2242"/>
                </a:cubicBezTo>
                <a:cubicBezTo>
                  <a:pt x="2336" y="2240"/>
                  <a:pt x="2337" y="2237"/>
                  <a:pt x="2338" y="2234"/>
                </a:cubicBezTo>
                <a:cubicBezTo>
                  <a:pt x="2338" y="2232"/>
                  <a:pt x="2338" y="2228"/>
                  <a:pt x="2339" y="2224"/>
                </a:cubicBezTo>
                <a:cubicBezTo>
                  <a:pt x="2339" y="2220"/>
                  <a:pt x="2339" y="2215"/>
                  <a:pt x="2339" y="2209"/>
                </a:cubicBezTo>
                <a:cubicBezTo>
                  <a:pt x="2339" y="2202"/>
                  <a:pt x="2339" y="2197"/>
                  <a:pt x="2339" y="2192"/>
                </a:cubicBezTo>
                <a:cubicBezTo>
                  <a:pt x="2338" y="2188"/>
                  <a:pt x="2338" y="2184"/>
                  <a:pt x="2336" y="2182"/>
                </a:cubicBezTo>
                <a:cubicBezTo>
                  <a:pt x="2335" y="2180"/>
                  <a:pt x="2334" y="2178"/>
                  <a:pt x="2333" y="2177"/>
                </a:cubicBezTo>
                <a:cubicBezTo>
                  <a:pt x="2331" y="2176"/>
                  <a:pt x="2329" y="2175"/>
                  <a:pt x="2326" y="2175"/>
                </a:cubicBezTo>
                <a:cubicBezTo>
                  <a:pt x="2323" y="2175"/>
                  <a:pt x="2318" y="2177"/>
                  <a:pt x="2311" y="2179"/>
                </a:cubicBezTo>
                <a:cubicBezTo>
                  <a:pt x="2304" y="2182"/>
                  <a:pt x="2296" y="2184"/>
                  <a:pt x="2286" y="2188"/>
                </a:cubicBezTo>
                <a:cubicBezTo>
                  <a:pt x="2276" y="2190"/>
                  <a:pt x="2265" y="2193"/>
                  <a:pt x="2251" y="2196"/>
                </a:cubicBezTo>
                <a:cubicBezTo>
                  <a:pt x="2238" y="2199"/>
                  <a:pt x="2222" y="2200"/>
                  <a:pt x="2204" y="2200"/>
                </a:cubicBezTo>
                <a:cubicBezTo>
                  <a:pt x="2186" y="2200"/>
                  <a:pt x="2171" y="2198"/>
                  <a:pt x="2159" y="2193"/>
                </a:cubicBezTo>
                <a:cubicBezTo>
                  <a:pt x="2147" y="2189"/>
                  <a:pt x="2136" y="2182"/>
                  <a:pt x="2128" y="2173"/>
                </a:cubicBezTo>
                <a:cubicBezTo>
                  <a:pt x="2121" y="2165"/>
                  <a:pt x="2114" y="2154"/>
                  <a:pt x="2111" y="2141"/>
                </a:cubicBezTo>
                <a:cubicBezTo>
                  <a:pt x="2107" y="2129"/>
                  <a:pt x="2105" y="2115"/>
                  <a:pt x="2105" y="2100"/>
                </a:cubicBezTo>
                <a:cubicBezTo>
                  <a:pt x="2325" y="2100"/>
                  <a:pt x="2325" y="2100"/>
                  <a:pt x="2325" y="2100"/>
                </a:cubicBezTo>
                <a:cubicBezTo>
                  <a:pt x="2334" y="2100"/>
                  <a:pt x="2342" y="2097"/>
                  <a:pt x="2348" y="2091"/>
                </a:cubicBezTo>
                <a:cubicBezTo>
                  <a:pt x="2353" y="2085"/>
                  <a:pt x="2356" y="2076"/>
                  <a:pt x="2356" y="2063"/>
                </a:cubicBezTo>
                <a:cubicBezTo>
                  <a:pt x="2355" y="2063"/>
                  <a:pt x="2355" y="2063"/>
                  <a:pt x="2355" y="2063"/>
                </a:cubicBezTo>
                <a:cubicBezTo>
                  <a:pt x="2355" y="2047"/>
                  <a:pt x="2355" y="2047"/>
                  <a:pt x="2355" y="2047"/>
                </a:cubicBezTo>
                <a:cubicBezTo>
                  <a:pt x="2355" y="2022"/>
                  <a:pt x="2352" y="1998"/>
                  <a:pt x="2345" y="1976"/>
                </a:cubicBezTo>
                <a:cubicBezTo>
                  <a:pt x="2339" y="1955"/>
                  <a:pt x="2329" y="1936"/>
                  <a:pt x="2315" y="1921"/>
                </a:cubicBezTo>
                <a:cubicBezTo>
                  <a:pt x="2302" y="1905"/>
                  <a:pt x="2284" y="1893"/>
                  <a:pt x="2263" y="1884"/>
                </a:cubicBezTo>
                <a:cubicBezTo>
                  <a:pt x="2241" y="1875"/>
                  <a:pt x="2215" y="1871"/>
                  <a:pt x="2185" y="1871"/>
                </a:cubicBezTo>
                <a:cubicBezTo>
                  <a:pt x="2157" y="1871"/>
                  <a:pt x="2131" y="1875"/>
                  <a:pt x="2108" y="1884"/>
                </a:cubicBezTo>
                <a:cubicBezTo>
                  <a:pt x="2085" y="1893"/>
                  <a:pt x="2066" y="1907"/>
                  <a:pt x="2050" y="1925"/>
                </a:cubicBezTo>
                <a:cubicBezTo>
                  <a:pt x="2035" y="1943"/>
                  <a:pt x="2022" y="1965"/>
                  <a:pt x="2014" y="1990"/>
                </a:cubicBezTo>
                <a:cubicBezTo>
                  <a:pt x="2006" y="2016"/>
                  <a:pt x="2002" y="2045"/>
                  <a:pt x="2002" y="2077"/>
                </a:cubicBezTo>
                <a:cubicBezTo>
                  <a:pt x="2002" y="2111"/>
                  <a:pt x="2006" y="2140"/>
                  <a:pt x="2013" y="2165"/>
                </a:cubicBezTo>
                <a:cubicBezTo>
                  <a:pt x="2022" y="2189"/>
                  <a:pt x="2033" y="2211"/>
                  <a:pt x="2050" y="2227"/>
                </a:cubicBezTo>
                <a:cubicBezTo>
                  <a:pt x="2066" y="2243"/>
                  <a:pt x="2086" y="2256"/>
                  <a:pt x="2110" y="2263"/>
                </a:cubicBezTo>
                <a:cubicBezTo>
                  <a:pt x="2134" y="2272"/>
                  <a:pt x="2162" y="2276"/>
                  <a:pt x="2194" y="2276"/>
                </a:cubicBezTo>
                <a:cubicBezTo>
                  <a:pt x="2212" y="2276"/>
                  <a:pt x="2229" y="2275"/>
                  <a:pt x="2244" y="2272"/>
                </a:cubicBezTo>
                <a:close/>
                <a:moveTo>
                  <a:pt x="2111" y="1999"/>
                </a:moveTo>
                <a:cubicBezTo>
                  <a:pt x="2114" y="1988"/>
                  <a:pt x="2119" y="1978"/>
                  <a:pt x="2126" y="1970"/>
                </a:cubicBezTo>
                <a:cubicBezTo>
                  <a:pt x="2132" y="1961"/>
                  <a:pt x="2140" y="1955"/>
                  <a:pt x="2150" y="1950"/>
                </a:cubicBezTo>
                <a:cubicBezTo>
                  <a:pt x="2159" y="1945"/>
                  <a:pt x="2170" y="1943"/>
                  <a:pt x="2183" y="1943"/>
                </a:cubicBezTo>
                <a:cubicBezTo>
                  <a:pt x="2209" y="1943"/>
                  <a:pt x="2228" y="1951"/>
                  <a:pt x="2240" y="1968"/>
                </a:cubicBezTo>
                <a:cubicBezTo>
                  <a:pt x="2252" y="1984"/>
                  <a:pt x="2258" y="2006"/>
                  <a:pt x="2257" y="2034"/>
                </a:cubicBezTo>
                <a:cubicBezTo>
                  <a:pt x="2105" y="2034"/>
                  <a:pt x="2105" y="2034"/>
                  <a:pt x="2105" y="2034"/>
                </a:cubicBezTo>
                <a:cubicBezTo>
                  <a:pt x="2105" y="2022"/>
                  <a:pt x="2108" y="2010"/>
                  <a:pt x="2111" y="1999"/>
                </a:cubicBezTo>
                <a:close/>
                <a:moveTo>
                  <a:pt x="4601" y="2782"/>
                </a:moveTo>
                <a:cubicBezTo>
                  <a:pt x="4601" y="2767"/>
                  <a:pt x="4598" y="2752"/>
                  <a:pt x="4594" y="2738"/>
                </a:cubicBezTo>
                <a:cubicBezTo>
                  <a:pt x="4591" y="2724"/>
                  <a:pt x="4584" y="2712"/>
                  <a:pt x="4576" y="2702"/>
                </a:cubicBezTo>
                <a:cubicBezTo>
                  <a:pt x="4567" y="2692"/>
                  <a:pt x="4556" y="2683"/>
                  <a:pt x="4543" y="2677"/>
                </a:cubicBezTo>
                <a:cubicBezTo>
                  <a:pt x="4529" y="2671"/>
                  <a:pt x="4513" y="2668"/>
                  <a:pt x="4494" y="2668"/>
                </a:cubicBezTo>
                <a:cubicBezTo>
                  <a:pt x="4476" y="2668"/>
                  <a:pt x="4461" y="2672"/>
                  <a:pt x="4446" y="2678"/>
                </a:cubicBezTo>
                <a:cubicBezTo>
                  <a:pt x="4432" y="2684"/>
                  <a:pt x="4419" y="2693"/>
                  <a:pt x="4409" y="2704"/>
                </a:cubicBezTo>
                <a:cubicBezTo>
                  <a:pt x="4399" y="2716"/>
                  <a:pt x="4391" y="2730"/>
                  <a:pt x="4386" y="2747"/>
                </a:cubicBezTo>
                <a:cubicBezTo>
                  <a:pt x="4381" y="2763"/>
                  <a:pt x="4378" y="2782"/>
                  <a:pt x="4378" y="2802"/>
                </a:cubicBezTo>
                <a:cubicBezTo>
                  <a:pt x="4378" y="2824"/>
                  <a:pt x="4381" y="2843"/>
                  <a:pt x="4386" y="2860"/>
                </a:cubicBezTo>
                <a:cubicBezTo>
                  <a:pt x="4391" y="2877"/>
                  <a:pt x="4399" y="2890"/>
                  <a:pt x="4409" y="2901"/>
                </a:cubicBezTo>
                <a:cubicBezTo>
                  <a:pt x="4420" y="2912"/>
                  <a:pt x="4432" y="2920"/>
                  <a:pt x="4447" y="2926"/>
                </a:cubicBezTo>
                <a:cubicBezTo>
                  <a:pt x="4462" y="2931"/>
                  <a:pt x="4480" y="2934"/>
                  <a:pt x="4500" y="2934"/>
                </a:cubicBezTo>
                <a:cubicBezTo>
                  <a:pt x="4511" y="2934"/>
                  <a:pt x="4522" y="2933"/>
                  <a:pt x="4532" y="2931"/>
                </a:cubicBezTo>
                <a:cubicBezTo>
                  <a:pt x="4542" y="2930"/>
                  <a:pt x="4551" y="2928"/>
                  <a:pt x="4559" y="2926"/>
                </a:cubicBezTo>
                <a:cubicBezTo>
                  <a:pt x="4567" y="2923"/>
                  <a:pt x="4573" y="2921"/>
                  <a:pt x="4578" y="2919"/>
                </a:cubicBezTo>
                <a:cubicBezTo>
                  <a:pt x="4583" y="2917"/>
                  <a:pt x="4586" y="2915"/>
                  <a:pt x="4587" y="2914"/>
                </a:cubicBezTo>
                <a:cubicBezTo>
                  <a:pt x="4587" y="2913"/>
                  <a:pt x="4588" y="2912"/>
                  <a:pt x="4589" y="2911"/>
                </a:cubicBezTo>
                <a:cubicBezTo>
                  <a:pt x="4589" y="2910"/>
                  <a:pt x="4589" y="2908"/>
                  <a:pt x="4590" y="2907"/>
                </a:cubicBezTo>
                <a:cubicBezTo>
                  <a:pt x="4590" y="2906"/>
                  <a:pt x="4591" y="2904"/>
                  <a:pt x="4591" y="2903"/>
                </a:cubicBezTo>
                <a:cubicBezTo>
                  <a:pt x="4591" y="2901"/>
                  <a:pt x="4591" y="2899"/>
                  <a:pt x="4591" y="2897"/>
                </a:cubicBezTo>
                <a:cubicBezTo>
                  <a:pt x="4591" y="2893"/>
                  <a:pt x="4591" y="2891"/>
                  <a:pt x="4591" y="2888"/>
                </a:cubicBezTo>
                <a:cubicBezTo>
                  <a:pt x="4591" y="2886"/>
                  <a:pt x="4590" y="2884"/>
                  <a:pt x="4589" y="2883"/>
                </a:cubicBezTo>
                <a:cubicBezTo>
                  <a:pt x="4589" y="2882"/>
                  <a:pt x="4588" y="2881"/>
                  <a:pt x="4587" y="2881"/>
                </a:cubicBezTo>
                <a:cubicBezTo>
                  <a:pt x="4586" y="2880"/>
                  <a:pt x="4585" y="2879"/>
                  <a:pt x="4584" y="2879"/>
                </a:cubicBezTo>
                <a:cubicBezTo>
                  <a:pt x="4582" y="2879"/>
                  <a:pt x="4579" y="2881"/>
                  <a:pt x="4574" y="2882"/>
                </a:cubicBezTo>
                <a:cubicBezTo>
                  <a:pt x="4570" y="2884"/>
                  <a:pt x="4565" y="2886"/>
                  <a:pt x="4558" y="2888"/>
                </a:cubicBezTo>
                <a:cubicBezTo>
                  <a:pt x="4552" y="2891"/>
                  <a:pt x="4544" y="2893"/>
                  <a:pt x="4535" y="2894"/>
                </a:cubicBezTo>
                <a:cubicBezTo>
                  <a:pt x="4526" y="2896"/>
                  <a:pt x="4516" y="2897"/>
                  <a:pt x="4504" y="2897"/>
                </a:cubicBezTo>
                <a:cubicBezTo>
                  <a:pt x="4490" y="2897"/>
                  <a:pt x="4477" y="2895"/>
                  <a:pt x="4467" y="2891"/>
                </a:cubicBezTo>
                <a:cubicBezTo>
                  <a:pt x="4457" y="2887"/>
                  <a:pt x="4449" y="2881"/>
                  <a:pt x="4443" y="2873"/>
                </a:cubicBezTo>
                <a:cubicBezTo>
                  <a:pt x="4437" y="2865"/>
                  <a:pt x="4432" y="2856"/>
                  <a:pt x="4429" y="2845"/>
                </a:cubicBezTo>
                <a:cubicBezTo>
                  <a:pt x="4427" y="2835"/>
                  <a:pt x="4425" y="2823"/>
                  <a:pt x="4425" y="2809"/>
                </a:cubicBezTo>
                <a:cubicBezTo>
                  <a:pt x="4585" y="2809"/>
                  <a:pt x="4585" y="2809"/>
                  <a:pt x="4585" y="2809"/>
                </a:cubicBezTo>
                <a:cubicBezTo>
                  <a:pt x="4590" y="2809"/>
                  <a:pt x="4594" y="2808"/>
                  <a:pt x="4597" y="2805"/>
                </a:cubicBezTo>
                <a:cubicBezTo>
                  <a:pt x="4601" y="2801"/>
                  <a:pt x="4602" y="2797"/>
                  <a:pt x="4602" y="2790"/>
                </a:cubicBezTo>
                <a:cubicBezTo>
                  <a:pt x="4601" y="2790"/>
                  <a:pt x="4601" y="2790"/>
                  <a:pt x="4601" y="2790"/>
                </a:cubicBezTo>
                <a:lnTo>
                  <a:pt x="4601" y="2782"/>
                </a:lnTo>
                <a:close/>
                <a:moveTo>
                  <a:pt x="4426" y="2776"/>
                </a:moveTo>
                <a:cubicBezTo>
                  <a:pt x="4426" y="2766"/>
                  <a:pt x="4428" y="2757"/>
                  <a:pt x="4431" y="2748"/>
                </a:cubicBezTo>
                <a:cubicBezTo>
                  <a:pt x="4434" y="2738"/>
                  <a:pt x="4438" y="2731"/>
                  <a:pt x="4444" y="2724"/>
                </a:cubicBezTo>
                <a:cubicBezTo>
                  <a:pt x="4449" y="2717"/>
                  <a:pt x="4456" y="2712"/>
                  <a:pt x="4464" y="2708"/>
                </a:cubicBezTo>
                <a:cubicBezTo>
                  <a:pt x="4473" y="2704"/>
                  <a:pt x="4482" y="2702"/>
                  <a:pt x="4493" y="2702"/>
                </a:cubicBezTo>
                <a:cubicBezTo>
                  <a:pt x="4515" y="2702"/>
                  <a:pt x="4531" y="2708"/>
                  <a:pt x="4542" y="2722"/>
                </a:cubicBezTo>
                <a:cubicBezTo>
                  <a:pt x="4553" y="2734"/>
                  <a:pt x="4558" y="2753"/>
                  <a:pt x="4558" y="2776"/>
                </a:cubicBezTo>
                <a:lnTo>
                  <a:pt x="4426" y="2776"/>
                </a:lnTo>
                <a:close/>
                <a:moveTo>
                  <a:pt x="1950" y="2921"/>
                </a:moveTo>
                <a:cubicBezTo>
                  <a:pt x="1951" y="2921"/>
                  <a:pt x="1951" y="2921"/>
                  <a:pt x="1951" y="2921"/>
                </a:cubicBezTo>
                <a:cubicBezTo>
                  <a:pt x="1951" y="2922"/>
                  <a:pt x="1950" y="2923"/>
                  <a:pt x="1950" y="2925"/>
                </a:cubicBezTo>
                <a:cubicBezTo>
                  <a:pt x="1949" y="2926"/>
                  <a:pt x="1948" y="2926"/>
                  <a:pt x="1946" y="2927"/>
                </a:cubicBezTo>
                <a:cubicBezTo>
                  <a:pt x="1944" y="2928"/>
                  <a:pt x="1941" y="2928"/>
                  <a:pt x="1939" y="2929"/>
                </a:cubicBezTo>
                <a:cubicBezTo>
                  <a:pt x="1936" y="2930"/>
                  <a:pt x="1932" y="2930"/>
                  <a:pt x="1927" y="2930"/>
                </a:cubicBezTo>
                <a:cubicBezTo>
                  <a:pt x="1923" y="2930"/>
                  <a:pt x="1920" y="2930"/>
                  <a:pt x="1916" y="2929"/>
                </a:cubicBezTo>
                <a:cubicBezTo>
                  <a:pt x="1913" y="2928"/>
                  <a:pt x="1911" y="2928"/>
                  <a:pt x="1909" y="2927"/>
                </a:cubicBezTo>
                <a:cubicBezTo>
                  <a:pt x="1907" y="2927"/>
                  <a:pt x="1906" y="2926"/>
                  <a:pt x="1905" y="2925"/>
                </a:cubicBezTo>
                <a:cubicBezTo>
                  <a:pt x="1905" y="2923"/>
                  <a:pt x="1904" y="2922"/>
                  <a:pt x="1904" y="2921"/>
                </a:cubicBezTo>
                <a:cubicBezTo>
                  <a:pt x="1904" y="2618"/>
                  <a:pt x="1904" y="2618"/>
                  <a:pt x="1904" y="2618"/>
                </a:cubicBezTo>
                <a:cubicBezTo>
                  <a:pt x="1903" y="2618"/>
                  <a:pt x="1903" y="2618"/>
                  <a:pt x="1903" y="2618"/>
                </a:cubicBezTo>
                <a:cubicBezTo>
                  <a:pt x="1781" y="2922"/>
                  <a:pt x="1781" y="2922"/>
                  <a:pt x="1781" y="2922"/>
                </a:cubicBezTo>
                <a:cubicBezTo>
                  <a:pt x="1780" y="2923"/>
                  <a:pt x="1780" y="2925"/>
                  <a:pt x="1778" y="2926"/>
                </a:cubicBezTo>
                <a:cubicBezTo>
                  <a:pt x="1777" y="2927"/>
                  <a:pt x="1776" y="2927"/>
                  <a:pt x="1774" y="2928"/>
                </a:cubicBezTo>
                <a:cubicBezTo>
                  <a:pt x="1772" y="2928"/>
                  <a:pt x="1770" y="2929"/>
                  <a:pt x="1767" y="2929"/>
                </a:cubicBezTo>
                <a:cubicBezTo>
                  <a:pt x="1764" y="2929"/>
                  <a:pt x="1762" y="2930"/>
                  <a:pt x="1758" y="2930"/>
                </a:cubicBezTo>
                <a:cubicBezTo>
                  <a:pt x="1754" y="2930"/>
                  <a:pt x="1751" y="2930"/>
                  <a:pt x="1748" y="2929"/>
                </a:cubicBezTo>
                <a:cubicBezTo>
                  <a:pt x="1745" y="2928"/>
                  <a:pt x="1743" y="2928"/>
                  <a:pt x="1742" y="2927"/>
                </a:cubicBezTo>
                <a:cubicBezTo>
                  <a:pt x="1740" y="2927"/>
                  <a:pt x="1738" y="2926"/>
                  <a:pt x="1738" y="2925"/>
                </a:cubicBezTo>
                <a:cubicBezTo>
                  <a:pt x="1737" y="2924"/>
                  <a:pt x="1736" y="2923"/>
                  <a:pt x="1735" y="2922"/>
                </a:cubicBezTo>
                <a:cubicBezTo>
                  <a:pt x="1618" y="2618"/>
                  <a:pt x="1618" y="2618"/>
                  <a:pt x="1618" y="2618"/>
                </a:cubicBezTo>
                <a:cubicBezTo>
                  <a:pt x="1618" y="2618"/>
                  <a:pt x="1618" y="2618"/>
                  <a:pt x="1618" y="2618"/>
                </a:cubicBezTo>
                <a:cubicBezTo>
                  <a:pt x="1618" y="2921"/>
                  <a:pt x="1618" y="2921"/>
                  <a:pt x="1618" y="2921"/>
                </a:cubicBezTo>
                <a:cubicBezTo>
                  <a:pt x="1618" y="2922"/>
                  <a:pt x="1617" y="2923"/>
                  <a:pt x="1617" y="2925"/>
                </a:cubicBezTo>
                <a:cubicBezTo>
                  <a:pt x="1616" y="2926"/>
                  <a:pt x="1614" y="2926"/>
                  <a:pt x="1613" y="2927"/>
                </a:cubicBezTo>
                <a:cubicBezTo>
                  <a:pt x="1611" y="2928"/>
                  <a:pt x="1608" y="2928"/>
                  <a:pt x="1605" y="2929"/>
                </a:cubicBezTo>
                <a:cubicBezTo>
                  <a:pt x="1603" y="2930"/>
                  <a:pt x="1599" y="2930"/>
                  <a:pt x="1594" y="2930"/>
                </a:cubicBezTo>
                <a:cubicBezTo>
                  <a:pt x="1590" y="2930"/>
                  <a:pt x="1586" y="2930"/>
                  <a:pt x="1583" y="2929"/>
                </a:cubicBezTo>
                <a:cubicBezTo>
                  <a:pt x="1580" y="2928"/>
                  <a:pt x="1578" y="2928"/>
                  <a:pt x="1576" y="2927"/>
                </a:cubicBezTo>
                <a:cubicBezTo>
                  <a:pt x="1574" y="2927"/>
                  <a:pt x="1573" y="2926"/>
                  <a:pt x="1572" y="2925"/>
                </a:cubicBezTo>
                <a:cubicBezTo>
                  <a:pt x="1572" y="2923"/>
                  <a:pt x="1571" y="2922"/>
                  <a:pt x="1571" y="2921"/>
                </a:cubicBezTo>
                <a:cubicBezTo>
                  <a:pt x="1571" y="2601"/>
                  <a:pt x="1571" y="2601"/>
                  <a:pt x="1571" y="2601"/>
                </a:cubicBezTo>
                <a:cubicBezTo>
                  <a:pt x="1571" y="2593"/>
                  <a:pt x="1574" y="2588"/>
                  <a:pt x="1578" y="2585"/>
                </a:cubicBezTo>
                <a:cubicBezTo>
                  <a:pt x="1581" y="2581"/>
                  <a:pt x="1586" y="2580"/>
                  <a:pt x="1591" y="2580"/>
                </a:cubicBezTo>
                <a:cubicBezTo>
                  <a:pt x="1619" y="2580"/>
                  <a:pt x="1619" y="2580"/>
                  <a:pt x="1619" y="2580"/>
                </a:cubicBezTo>
                <a:cubicBezTo>
                  <a:pt x="1625" y="2580"/>
                  <a:pt x="1631" y="2580"/>
                  <a:pt x="1634" y="2581"/>
                </a:cubicBezTo>
                <a:cubicBezTo>
                  <a:pt x="1639" y="2582"/>
                  <a:pt x="1643" y="2584"/>
                  <a:pt x="1646" y="2586"/>
                </a:cubicBezTo>
                <a:cubicBezTo>
                  <a:pt x="1649" y="2588"/>
                  <a:pt x="1652" y="2592"/>
                  <a:pt x="1655" y="2595"/>
                </a:cubicBezTo>
                <a:cubicBezTo>
                  <a:pt x="1657" y="2598"/>
                  <a:pt x="1658" y="2603"/>
                  <a:pt x="1660" y="2608"/>
                </a:cubicBezTo>
                <a:cubicBezTo>
                  <a:pt x="1759" y="2860"/>
                  <a:pt x="1759" y="2860"/>
                  <a:pt x="1759" y="2860"/>
                </a:cubicBezTo>
                <a:cubicBezTo>
                  <a:pt x="1761" y="2860"/>
                  <a:pt x="1761" y="2860"/>
                  <a:pt x="1761" y="2860"/>
                </a:cubicBezTo>
                <a:cubicBezTo>
                  <a:pt x="1864" y="2609"/>
                  <a:pt x="1864" y="2609"/>
                  <a:pt x="1864" y="2609"/>
                </a:cubicBezTo>
                <a:cubicBezTo>
                  <a:pt x="1867" y="2603"/>
                  <a:pt x="1869" y="2599"/>
                  <a:pt x="1871" y="2595"/>
                </a:cubicBezTo>
                <a:cubicBezTo>
                  <a:pt x="1873" y="2591"/>
                  <a:pt x="1876" y="2588"/>
                  <a:pt x="1879" y="2586"/>
                </a:cubicBezTo>
                <a:cubicBezTo>
                  <a:pt x="1882" y="2584"/>
                  <a:pt x="1885" y="2582"/>
                  <a:pt x="1888" y="2581"/>
                </a:cubicBezTo>
                <a:cubicBezTo>
                  <a:pt x="1892" y="2580"/>
                  <a:pt x="1896" y="2580"/>
                  <a:pt x="1901" y="2580"/>
                </a:cubicBezTo>
                <a:cubicBezTo>
                  <a:pt x="1930" y="2580"/>
                  <a:pt x="1930" y="2580"/>
                  <a:pt x="1930" y="2580"/>
                </a:cubicBezTo>
                <a:cubicBezTo>
                  <a:pt x="1933" y="2580"/>
                  <a:pt x="1936" y="2580"/>
                  <a:pt x="1938" y="2581"/>
                </a:cubicBezTo>
                <a:cubicBezTo>
                  <a:pt x="1940" y="2581"/>
                  <a:pt x="1942" y="2583"/>
                  <a:pt x="1944" y="2585"/>
                </a:cubicBezTo>
                <a:cubicBezTo>
                  <a:pt x="1946" y="2586"/>
                  <a:pt x="1948" y="2588"/>
                  <a:pt x="1949" y="2591"/>
                </a:cubicBezTo>
                <a:cubicBezTo>
                  <a:pt x="1950" y="2594"/>
                  <a:pt x="1950" y="2597"/>
                  <a:pt x="1950" y="2601"/>
                </a:cubicBezTo>
                <a:lnTo>
                  <a:pt x="1950" y="2921"/>
                </a:lnTo>
                <a:close/>
                <a:moveTo>
                  <a:pt x="4813" y="2680"/>
                </a:moveTo>
                <a:cubicBezTo>
                  <a:pt x="4813" y="2681"/>
                  <a:pt x="4813" y="2683"/>
                  <a:pt x="4813" y="2685"/>
                </a:cubicBezTo>
                <a:cubicBezTo>
                  <a:pt x="4811" y="2688"/>
                  <a:pt x="4811" y="2691"/>
                  <a:pt x="4811" y="2695"/>
                </a:cubicBezTo>
                <a:cubicBezTo>
                  <a:pt x="4811" y="2699"/>
                  <a:pt x="4811" y="2702"/>
                  <a:pt x="4811" y="2705"/>
                </a:cubicBezTo>
                <a:cubicBezTo>
                  <a:pt x="4811" y="2708"/>
                  <a:pt x="4810" y="2710"/>
                  <a:pt x="4810" y="2711"/>
                </a:cubicBezTo>
                <a:cubicBezTo>
                  <a:pt x="4809" y="2713"/>
                  <a:pt x="4809" y="2714"/>
                  <a:pt x="4808" y="2714"/>
                </a:cubicBezTo>
                <a:cubicBezTo>
                  <a:pt x="4807" y="2715"/>
                  <a:pt x="4806" y="2716"/>
                  <a:pt x="4804" y="2716"/>
                </a:cubicBezTo>
                <a:cubicBezTo>
                  <a:pt x="4803" y="2716"/>
                  <a:pt x="4801" y="2715"/>
                  <a:pt x="4799" y="2714"/>
                </a:cubicBezTo>
                <a:cubicBezTo>
                  <a:pt x="4797" y="2714"/>
                  <a:pt x="4795" y="2713"/>
                  <a:pt x="4793" y="2712"/>
                </a:cubicBezTo>
                <a:cubicBezTo>
                  <a:pt x="4790" y="2712"/>
                  <a:pt x="4787" y="2711"/>
                  <a:pt x="4784" y="2710"/>
                </a:cubicBezTo>
                <a:cubicBezTo>
                  <a:pt x="4780" y="2709"/>
                  <a:pt x="4777" y="2709"/>
                  <a:pt x="4773" y="2709"/>
                </a:cubicBezTo>
                <a:cubicBezTo>
                  <a:pt x="4769" y="2709"/>
                  <a:pt x="4764" y="2710"/>
                  <a:pt x="4760" y="2712"/>
                </a:cubicBezTo>
                <a:cubicBezTo>
                  <a:pt x="4755" y="2713"/>
                  <a:pt x="4751" y="2717"/>
                  <a:pt x="4746" y="2721"/>
                </a:cubicBezTo>
                <a:cubicBezTo>
                  <a:pt x="4741" y="2724"/>
                  <a:pt x="4737" y="2730"/>
                  <a:pt x="4731" y="2737"/>
                </a:cubicBezTo>
                <a:cubicBezTo>
                  <a:pt x="4726" y="2743"/>
                  <a:pt x="4720" y="2752"/>
                  <a:pt x="4714" y="2762"/>
                </a:cubicBezTo>
                <a:cubicBezTo>
                  <a:pt x="4714" y="2921"/>
                  <a:pt x="4714" y="2921"/>
                  <a:pt x="4714" y="2921"/>
                </a:cubicBezTo>
                <a:cubicBezTo>
                  <a:pt x="4714" y="2922"/>
                  <a:pt x="4713" y="2923"/>
                  <a:pt x="4713" y="2925"/>
                </a:cubicBezTo>
                <a:cubicBezTo>
                  <a:pt x="4712" y="2926"/>
                  <a:pt x="4711" y="2926"/>
                  <a:pt x="4709" y="2927"/>
                </a:cubicBezTo>
                <a:cubicBezTo>
                  <a:pt x="4708" y="2928"/>
                  <a:pt x="4706" y="2928"/>
                  <a:pt x="4703" y="2929"/>
                </a:cubicBezTo>
                <a:cubicBezTo>
                  <a:pt x="4700" y="2930"/>
                  <a:pt x="4696" y="2930"/>
                  <a:pt x="4692" y="2930"/>
                </a:cubicBezTo>
                <a:cubicBezTo>
                  <a:pt x="4687" y="2930"/>
                  <a:pt x="4684" y="2930"/>
                  <a:pt x="4681" y="2929"/>
                </a:cubicBezTo>
                <a:cubicBezTo>
                  <a:pt x="4678" y="2928"/>
                  <a:pt x="4676" y="2928"/>
                  <a:pt x="4674" y="2927"/>
                </a:cubicBezTo>
                <a:cubicBezTo>
                  <a:pt x="4673" y="2927"/>
                  <a:pt x="4672" y="2926"/>
                  <a:pt x="4671" y="2925"/>
                </a:cubicBezTo>
                <a:cubicBezTo>
                  <a:pt x="4670" y="2923"/>
                  <a:pt x="4670" y="2922"/>
                  <a:pt x="4670" y="2921"/>
                </a:cubicBezTo>
                <a:cubicBezTo>
                  <a:pt x="4670" y="2679"/>
                  <a:pt x="4670" y="2679"/>
                  <a:pt x="4670" y="2679"/>
                </a:cubicBezTo>
                <a:cubicBezTo>
                  <a:pt x="4670" y="2677"/>
                  <a:pt x="4670" y="2676"/>
                  <a:pt x="4670" y="2675"/>
                </a:cubicBezTo>
                <a:cubicBezTo>
                  <a:pt x="4670" y="2674"/>
                  <a:pt x="4672" y="2673"/>
                  <a:pt x="4674" y="2672"/>
                </a:cubicBezTo>
                <a:cubicBezTo>
                  <a:pt x="4675" y="2672"/>
                  <a:pt x="4678" y="2671"/>
                  <a:pt x="4680" y="2670"/>
                </a:cubicBezTo>
                <a:cubicBezTo>
                  <a:pt x="4683" y="2670"/>
                  <a:pt x="4685" y="2670"/>
                  <a:pt x="4690" y="2670"/>
                </a:cubicBezTo>
                <a:cubicBezTo>
                  <a:pt x="4694" y="2670"/>
                  <a:pt x="4697" y="2670"/>
                  <a:pt x="4700" y="2670"/>
                </a:cubicBezTo>
                <a:cubicBezTo>
                  <a:pt x="4703" y="2671"/>
                  <a:pt x="4704" y="2671"/>
                  <a:pt x="4706" y="2672"/>
                </a:cubicBezTo>
                <a:cubicBezTo>
                  <a:pt x="4708" y="2673"/>
                  <a:pt x="4708" y="2674"/>
                  <a:pt x="4709" y="2675"/>
                </a:cubicBezTo>
                <a:cubicBezTo>
                  <a:pt x="4710" y="2676"/>
                  <a:pt x="4711" y="2677"/>
                  <a:pt x="4711" y="2679"/>
                </a:cubicBezTo>
                <a:cubicBezTo>
                  <a:pt x="4711" y="2714"/>
                  <a:pt x="4711" y="2714"/>
                  <a:pt x="4711" y="2714"/>
                </a:cubicBezTo>
                <a:cubicBezTo>
                  <a:pt x="4717" y="2704"/>
                  <a:pt x="4723" y="2696"/>
                  <a:pt x="4730" y="2690"/>
                </a:cubicBezTo>
                <a:cubicBezTo>
                  <a:pt x="4735" y="2684"/>
                  <a:pt x="4741" y="2679"/>
                  <a:pt x="4746" y="2676"/>
                </a:cubicBezTo>
                <a:cubicBezTo>
                  <a:pt x="4751" y="2673"/>
                  <a:pt x="4757" y="2670"/>
                  <a:pt x="4762" y="2669"/>
                </a:cubicBezTo>
                <a:cubicBezTo>
                  <a:pt x="4767" y="2668"/>
                  <a:pt x="4772" y="2666"/>
                  <a:pt x="4778" y="2666"/>
                </a:cubicBezTo>
                <a:cubicBezTo>
                  <a:pt x="4780" y="2666"/>
                  <a:pt x="4783" y="2666"/>
                  <a:pt x="4785" y="2667"/>
                </a:cubicBezTo>
                <a:cubicBezTo>
                  <a:pt x="4788" y="2667"/>
                  <a:pt x="4791" y="2668"/>
                  <a:pt x="4795" y="2669"/>
                </a:cubicBezTo>
                <a:cubicBezTo>
                  <a:pt x="4798" y="2669"/>
                  <a:pt x="4801" y="2670"/>
                  <a:pt x="4804" y="2671"/>
                </a:cubicBezTo>
                <a:cubicBezTo>
                  <a:pt x="4807" y="2672"/>
                  <a:pt x="4808" y="2673"/>
                  <a:pt x="4809" y="2674"/>
                </a:cubicBezTo>
                <a:cubicBezTo>
                  <a:pt x="4810" y="2675"/>
                  <a:pt x="4811" y="2675"/>
                  <a:pt x="4812" y="2677"/>
                </a:cubicBezTo>
                <a:cubicBezTo>
                  <a:pt x="4812" y="2677"/>
                  <a:pt x="4812" y="2678"/>
                  <a:pt x="4813" y="2680"/>
                </a:cubicBezTo>
                <a:close/>
                <a:moveTo>
                  <a:pt x="4147" y="2265"/>
                </a:moveTo>
                <a:cubicBezTo>
                  <a:pt x="4159" y="2261"/>
                  <a:pt x="4169" y="2258"/>
                  <a:pt x="4176" y="2255"/>
                </a:cubicBezTo>
                <a:cubicBezTo>
                  <a:pt x="4184" y="2252"/>
                  <a:pt x="4189" y="2249"/>
                  <a:pt x="4191" y="2247"/>
                </a:cubicBezTo>
                <a:cubicBezTo>
                  <a:pt x="4193" y="2246"/>
                  <a:pt x="4194" y="2244"/>
                  <a:pt x="4195" y="2242"/>
                </a:cubicBezTo>
                <a:cubicBezTo>
                  <a:pt x="4197" y="2240"/>
                  <a:pt x="4197" y="2237"/>
                  <a:pt x="4198" y="2234"/>
                </a:cubicBezTo>
                <a:cubicBezTo>
                  <a:pt x="4198" y="2232"/>
                  <a:pt x="4199" y="2228"/>
                  <a:pt x="4199" y="2224"/>
                </a:cubicBezTo>
                <a:cubicBezTo>
                  <a:pt x="4199" y="2220"/>
                  <a:pt x="4199" y="2215"/>
                  <a:pt x="4199" y="2209"/>
                </a:cubicBezTo>
                <a:cubicBezTo>
                  <a:pt x="4199" y="2202"/>
                  <a:pt x="4199" y="2197"/>
                  <a:pt x="4199" y="2192"/>
                </a:cubicBezTo>
                <a:cubicBezTo>
                  <a:pt x="4198" y="2188"/>
                  <a:pt x="4198" y="2184"/>
                  <a:pt x="4197" y="2182"/>
                </a:cubicBezTo>
                <a:cubicBezTo>
                  <a:pt x="4195" y="2180"/>
                  <a:pt x="4194" y="2178"/>
                  <a:pt x="4193" y="2177"/>
                </a:cubicBezTo>
                <a:cubicBezTo>
                  <a:pt x="4191" y="2176"/>
                  <a:pt x="4189" y="2175"/>
                  <a:pt x="4187" y="2175"/>
                </a:cubicBezTo>
                <a:cubicBezTo>
                  <a:pt x="4183" y="2175"/>
                  <a:pt x="4178" y="2177"/>
                  <a:pt x="4171" y="2179"/>
                </a:cubicBezTo>
                <a:cubicBezTo>
                  <a:pt x="4164" y="2182"/>
                  <a:pt x="4156" y="2184"/>
                  <a:pt x="4146" y="2188"/>
                </a:cubicBezTo>
                <a:cubicBezTo>
                  <a:pt x="4136" y="2190"/>
                  <a:pt x="4125" y="2193"/>
                  <a:pt x="4111" y="2196"/>
                </a:cubicBezTo>
                <a:cubicBezTo>
                  <a:pt x="4098" y="2199"/>
                  <a:pt x="4082" y="2200"/>
                  <a:pt x="4064" y="2200"/>
                </a:cubicBezTo>
                <a:cubicBezTo>
                  <a:pt x="4046" y="2200"/>
                  <a:pt x="4031" y="2198"/>
                  <a:pt x="4019" y="2193"/>
                </a:cubicBezTo>
                <a:cubicBezTo>
                  <a:pt x="4007" y="2189"/>
                  <a:pt x="3996" y="2182"/>
                  <a:pt x="3988" y="2173"/>
                </a:cubicBezTo>
                <a:cubicBezTo>
                  <a:pt x="3981" y="2165"/>
                  <a:pt x="3974" y="2154"/>
                  <a:pt x="3971" y="2141"/>
                </a:cubicBezTo>
                <a:cubicBezTo>
                  <a:pt x="3967" y="2129"/>
                  <a:pt x="3966" y="2115"/>
                  <a:pt x="3966" y="2100"/>
                </a:cubicBezTo>
                <a:cubicBezTo>
                  <a:pt x="4185" y="2100"/>
                  <a:pt x="4185" y="2100"/>
                  <a:pt x="4185" y="2100"/>
                </a:cubicBezTo>
                <a:cubicBezTo>
                  <a:pt x="4195" y="2100"/>
                  <a:pt x="4202" y="2097"/>
                  <a:pt x="4208" y="2091"/>
                </a:cubicBezTo>
                <a:cubicBezTo>
                  <a:pt x="4213" y="2085"/>
                  <a:pt x="4216" y="2076"/>
                  <a:pt x="4216" y="2063"/>
                </a:cubicBezTo>
                <a:cubicBezTo>
                  <a:pt x="4215" y="2063"/>
                  <a:pt x="4215" y="2063"/>
                  <a:pt x="4215" y="2063"/>
                </a:cubicBezTo>
                <a:cubicBezTo>
                  <a:pt x="4215" y="2047"/>
                  <a:pt x="4215" y="2047"/>
                  <a:pt x="4215" y="2047"/>
                </a:cubicBezTo>
                <a:cubicBezTo>
                  <a:pt x="4215" y="2022"/>
                  <a:pt x="4212" y="1998"/>
                  <a:pt x="4206" y="1976"/>
                </a:cubicBezTo>
                <a:cubicBezTo>
                  <a:pt x="4199" y="1955"/>
                  <a:pt x="4189" y="1936"/>
                  <a:pt x="4175" y="1921"/>
                </a:cubicBezTo>
                <a:cubicBezTo>
                  <a:pt x="4162" y="1905"/>
                  <a:pt x="4144" y="1893"/>
                  <a:pt x="4123" y="1884"/>
                </a:cubicBezTo>
                <a:cubicBezTo>
                  <a:pt x="4102" y="1875"/>
                  <a:pt x="4076" y="1871"/>
                  <a:pt x="4046" y="1871"/>
                </a:cubicBezTo>
                <a:cubicBezTo>
                  <a:pt x="4017" y="1871"/>
                  <a:pt x="3992" y="1875"/>
                  <a:pt x="3969" y="1884"/>
                </a:cubicBezTo>
                <a:cubicBezTo>
                  <a:pt x="3946" y="1893"/>
                  <a:pt x="3926" y="1907"/>
                  <a:pt x="3911" y="1925"/>
                </a:cubicBezTo>
                <a:cubicBezTo>
                  <a:pt x="3895" y="1943"/>
                  <a:pt x="3883" y="1965"/>
                  <a:pt x="3875" y="1990"/>
                </a:cubicBezTo>
                <a:cubicBezTo>
                  <a:pt x="3866" y="2016"/>
                  <a:pt x="3862" y="2045"/>
                  <a:pt x="3862" y="2077"/>
                </a:cubicBezTo>
                <a:cubicBezTo>
                  <a:pt x="3862" y="2111"/>
                  <a:pt x="3866" y="2140"/>
                  <a:pt x="3874" y="2165"/>
                </a:cubicBezTo>
                <a:cubicBezTo>
                  <a:pt x="3882" y="2189"/>
                  <a:pt x="3894" y="2211"/>
                  <a:pt x="3910" y="2227"/>
                </a:cubicBezTo>
                <a:cubicBezTo>
                  <a:pt x="3926" y="2243"/>
                  <a:pt x="3947" y="2256"/>
                  <a:pt x="3971" y="2263"/>
                </a:cubicBezTo>
                <a:cubicBezTo>
                  <a:pt x="3995" y="2272"/>
                  <a:pt x="4023" y="2276"/>
                  <a:pt x="4055" y="2276"/>
                </a:cubicBezTo>
                <a:cubicBezTo>
                  <a:pt x="4073" y="2276"/>
                  <a:pt x="4089" y="2275"/>
                  <a:pt x="4105" y="2272"/>
                </a:cubicBezTo>
                <a:cubicBezTo>
                  <a:pt x="4121" y="2270"/>
                  <a:pt x="4135" y="2267"/>
                  <a:pt x="4147" y="2265"/>
                </a:cubicBezTo>
                <a:close/>
                <a:moveTo>
                  <a:pt x="3972" y="1999"/>
                </a:moveTo>
                <a:cubicBezTo>
                  <a:pt x="3975" y="1988"/>
                  <a:pt x="3980" y="1978"/>
                  <a:pt x="3986" y="1970"/>
                </a:cubicBezTo>
                <a:cubicBezTo>
                  <a:pt x="3993" y="1961"/>
                  <a:pt x="4001" y="1955"/>
                  <a:pt x="4010" y="1950"/>
                </a:cubicBezTo>
                <a:cubicBezTo>
                  <a:pt x="4020" y="1945"/>
                  <a:pt x="4031" y="1943"/>
                  <a:pt x="4044" y="1943"/>
                </a:cubicBezTo>
                <a:cubicBezTo>
                  <a:pt x="4069" y="1943"/>
                  <a:pt x="4088" y="1951"/>
                  <a:pt x="4101" y="1968"/>
                </a:cubicBezTo>
                <a:cubicBezTo>
                  <a:pt x="4113" y="1984"/>
                  <a:pt x="4118" y="2006"/>
                  <a:pt x="4118" y="2034"/>
                </a:cubicBezTo>
                <a:cubicBezTo>
                  <a:pt x="3966" y="2034"/>
                  <a:pt x="3966" y="2034"/>
                  <a:pt x="3966" y="2034"/>
                </a:cubicBezTo>
                <a:cubicBezTo>
                  <a:pt x="3966" y="2022"/>
                  <a:pt x="3968" y="2010"/>
                  <a:pt x="3972" y="1999"/>
                </a:cubicBezTo>
                <a:close/>
                <a:moveTo>
                  <a:pt x="2081" y="2675"/>
                </a:moveTo>
                <a:cubicBezTo>
                  <a:pt x="2082" y="2677"/>
                  <a:pt x="2083" y="2678"/>
                  <a:pt x="2083" y="2679"/>
                </a:cubicBezTo>
                <a:cubicBezTo>
                  <a:pt x="2083" y="2921"/>
                  <a:pt x="2083" y="2921"/>
                  <a:pt x="2083" y="2921"/>
                </a:cubicBezTo>
                <a:cubicBezTo>
                  <a:pt x="2083" y="2922"/>
                  <a:pt x="2082" y="2923"/>
                  <a:pt x="2081" y="2924"/>
                </a:cubicBezTo>
                <a:cubicBezTo>
                  <a:pt x="2081" y="2925"/>
                  <a:pt x="2080" y="2926"/>
                  <a:pt x="2078" y="2927"/>
                </a:cubicBezTo>
                <a:cubicBezTo>
                  <a:pt x="2076" y="2927"/>
                  <a:pt x="2074" y="2928"/>
                  <a:pt x="2071" y="2928"/>
                </a:cubicBezTo>
                <a:cubicBezTo>
                  <a:pt x="2069" y="2929"/>
                  <a:pt x="2065" y="2929"/>
                  <a:pt x="2060" y="2929"/>
                </a:cubicBezTo>
                <a:cubicBezTo>
                  <a:pt x="2056" y="2929"/>
                  <a:pt x="2052" y="2929"/>
                  <a:pt x="2050" y="2928"/>
                </a:cubicBezTo>
                <a:cubicBezTo>
                  <a:pt x="2047" y="2928"/>
                  <a:pt x="2045" y="2927"/>
                  <a:pt x="2043" y="2927"/>
                </a:cubicBezTo>
                <a:cubicBezTo>
                  <a:pt x="2041" y="2926"/>
                  <a:pt x="2040" y="2925"/>
                  <a:pt x="2040" y="2924"/>
                </a:cubicBezTo>
                <a:cubicBezTo>
                  <a:pt x="2039" y="2923"/>
                  <a:pt x="2038" y="2922"/>
                  <a:pt x="2038" y="2921"/>
                </a:cubicBezTo>
                <a:cubicBezTo>
                  <a:pt x="2038" y="2679"/>
                  <a:pt x="2038" y="2679"/>
                  <a:pt x="2038" y="2679"/>
                </a:cubicBezTo>
                <a:cubicBezTo>
                  <a:pt x="2038" y="2678"/>
                  <a:pt x="2039" y="2677"/>
                  <a:pt x="2040" y="2675"/>
                </a:cubicBezTo>
                <a:cubicBezTo>
                  <a:pt x="2040" y="2674"/>
                  <a:pt x="2041" y="2673"/>
                  <a:pt x="2043" y="2673"/>
                </a:cubicBezTo>
                <a:cubicBezTo>
                  <a:pt x="2045" y="2672"/>
                  <a:pt x="2047" y="2672"/>
                  <a:pt x="2050" y="2671"/>
                </a:cubicBezTo>
                <a:cubicBezTo>
                  <a:pt x="2052" y="2670"/>
                  <a:pt x="2056" y="2670"/>
                  <a:pt x="2060" y="2670"/>
                </a:cubicBezTo>
                <a:cubicBezTo>
                  <a:pt x="2065" y="2670"/>
                  <a:pt x="2069" y="2670"/>
                  <a:pt x="2071" y="2671"/>
                </a:cubicBezTo>
                <a:cubicBezTo>
                  <a:pt x="2074" y="2672"/>
                  <a:pt x="2076" y="2672"/>
                  <a:pt x="2078" y="2673"/>
                </a:cubicBezTo>
                <a:cubicBezTo>
                  <a:pt x="2080" y="2673"/>
                  <a:pt x="2081" y="2674"/>
                  <a:pt x="2081" y="2675"/>
                </a:cubicBezTo>
                <a:close/>
                <a:moveTo>
                  <a:pt x="2082" y="2577"/>
                </a:moveTo>
                <a:cubicBezTo>
                  <a:pt x="2086" y="2580"/>
                  <a:pt x="2088" y="2587"/>
                  <a:pt x="2088" y="2597"/>
                </a:cubicBezTo>
                <a:cubicBezTo>
                  <a:pt x="2088" y="2608"/>
                  <a:pt x="2085" y="2615"/>
                  <a:pt x="2081" y="2619"/>
                </a:cubicBezTo>
                <a:cubicBezTo>
                  <a:pt x="2078" y="2622"/>
                  <a:pt x="2070" y="2624"/>
                  <a:pt x="2060" y="2624"/>
                </a:cubicBezTo>
                <a:cubicBezTo>
                  <a:pt x="2049" y="2624"/>
                  <a:pt x="2042" y="2622"/>
                  <a:pt x="2038" y="2619"/>
                </a:cubicBezTo>
                <a:cubicBezTo>
                  <a:pt x="2035" y="2615"/>
                  <a:pt x="2033" y="2608"/>
                  <a:pt x="2033" y="2598"/>
                </a:cubicBezTo>
                <a:cubicBezTo>
                  <a:pt x="2033" y="2587"/>
                  <a:pt x="2035" y="2581"/>
                  <a:pt x="2039" y="2577"/>
                </a:cubicBezTo>
                <a:cubicBezTo>
                  <a:pt x="2043" y="2573"/>
                  <a:pt x="2050" y="2571"/>
                  <a:pt x="2061" y="2571"/>
                </a:cubicBezTo>
                <a:cubicBezTo>
                  <a:pt x="2071" y="2571"/>
                  <a:pt x="2078" y="2573"/>
                  <a:pt x="2082" y="2577"/>
                </a:cubicBezTo>
                <a:close/>
                <a:moveTo>
                  <a:pt x="3223" y="2728"/>
                </a:moveTo>
                <a:cubicBezTo>
                  <a:pt x="3226" y="2741"/>
                  <a:pt x="3227" y="2755"/>
                  <a:pt x="3227" y="2772"/>
                </a:cubicBezTo>
                <a:cubicBezTo>
                  <a:pt x="3227" y="2921"/>
                  <a:pt x="3227" y="2921"/>
                  <a:pt x="3227" y="2921"/>
                </a:cubicBezTo>
                <a:cubicBezTo>
                  <a:pt x="3227" y="2921"/>
                  <a:pt x="3227" y="2921"/>
                  <a:pt x="3227" y="2921"/>
                </a:cubicBezTo>
                <a:cubicBezTo>
                  <a:pt x="3227" y="2922"/>
                  <a:pt x="3226" y="2923"/>
                  <a:pt x="3226" y="2925"/>
                </a:cubicBezTo>
                <a:cubicBezTo>
                  <a:pt x="3225" y="2926"/>
                  <a:pt x="3224" y="2926"/>
                  <a:pt x="3222" y="2927"/>
                </a:cubicBezTo>
                <a:cubicBezTo>
                  <a:pt x="3220" y="2928"/>
                  <a:pt x="3218" y="2928"/>
                  <a:pt x="3215" y="2929"/>
                </a:cubicBezTo>
                <a:cubicBezTo>
                  <a:pt x="3213" y="2930"/>
                  <a:pt x="3209" y="2930"/>
                  <a:pt x="3205" y="2930"/>
                </a:cubicBezTo>
                <a:cubicBezTo>
                  <a:pt x="3200" y="2930"/>
                  <a:pt x="3196" y="2930"/>
                  <a:pt x="3194" y="2929"/>
                </a:cubicBezTo>
                <a:cubicBezTo>
                  <a:pt x="3191" y="2928"/>
                  <a:pt x="3189" y="2928"/>
                  <a:pt x="3187" y="2927"/>
                </a:cubicBezTo>
                <a:cubicBezTo>
                  <a:pt x="3185" y="2927"/>
                  <a:pt x="3184" y="2926"/>
                  <a:pt x="3184" y="2925"/>
                </a:cubicBezTo>
                <a:cubicBezTo>
                  <a:pt x="3183" y="2923"/>
                  <a:pt x="3183" y="2922"/>
                  <a:pt x="3183" y="2921"/>
                </a:cubicBezTo>
                <a:cubicBezTo>
                  <a:pt x="3183" y="2779"/>
                  <a:pt x="3183" y="2779"/>
                  <a:pt x="3183" y="2779"/>
                </a:cubicBezTo>
                <a:cubicBezTo>
                  <a:pt x="3183" y="2765"/>
                  <a:pt x="3181" y="2754"/>
                  <a:pt x="3179" y="2746"/>
                </a:cubicBezTo>
                <a:cubicBezTo>
                  <a:pt x="3177" y="2737"/>
                  <a:pt x="3174" y="2730"/>
                  <a:pt x="3170" y="2724"/>
                </a:cubicBezTo>
                <a:cubicBezTo>
                  <a:pt x="3166" y="2718"/>
                  <a:pt x="3160" y="2713"/>
                  <a:pt x="3154" y="2710"/>
                </a:cubicBezTo>
                <a:cubicBezTo>
                  <a:pt x="3147" y="2707"/>
                  <a:pt x="3140" y="2705"/>
                  <a:pt x="3131" y="2705"/>
                </a:cubicBezTo>
                <a:cubicBezTo>
                  <a:pt x="3119" y="2705"/>
                  <a:pt x="3108" y="2709"/>
                  <a:pt x="3097" y="2717"/>
                </a:cubicBezTo>
                <a:cubicBezTo>
                  <a:pt x="3086" y="2724"/>
                  <a:pt x="3074" y="2736"/>
                  <a:pt x="3062" y="2751"/>
                </a:cubicBezTo>
                <a:cubicBezTo>
                  <a:pt x="3062" y="2920"/>
                  <a:pt x="3062" y="2920"/>
                  <a:pt x="3062" y="2920"/>
                </a:cubicBezTo>
                <a:cubicBezTo>
                  <a:pt x="3062" y="2922"/>
                  <a:pt x="3061" y="2923"/>
                  <a:pt x="3061" y="2924"/>
                </a:cubicBezTo>
                <a:cubicBezTo>
                  <a:pt x="3060" y="2925"/>
                  <a:pt x="3059" y="2926"/>
                  <a:pt x="3058" y="2927"/>
                </a:cubicBezTo>
                <a:cubicBezTo>
                  <a:pt x="3056" y="2927"/>
                  <a:pt x="3054" y="2928"/>
                  <a:pt x="3051" y="2928"/>
                </a:cubicBezTo>
                <a:cubicBezTo>
                  <a:pt x="3048" y="2929"/>
                  <a:pt x="3044" y="2929"/>
                  <a:pt x="3040" y="2929"/>
                </a:cubicBezTo>
                <a:cubicBezTo>
                  <a:pt x="3035" y="2929"/>
                  <a:pt x="3032" y="2929"/>
                  <a:pt x="3029" y="2928"/>
                </a:cubicBezTo>
                <a:cubicBezTo>
                  <a:pt x="3026" y="2928"/>
                  <a:pt x="3024" y="2927"/>
                  <a:pt x="3022" y="2927"/>
                </a:cubicBezTo>
                <a:cubicBezTo>
                  <a:pt x="3021" y="2926"/>
                  <a:pt x="3020" y="2925"/>
                  <a:pt x="3019" y="2924"/>
                </a:cubicBezTo>
                <a:cubicBezTo>
                  <a:pt x="3018" y="2923"/>
                  <a:pt x="3018" y="2922"/>
                  <a:pt x="3018" y="2920"/>
                </a:cubicBezTo>
                <a:cubicBezTo>
                  <a:pt x="3018" y="2678"/>
                  <a:pt x="3018" y="2678"/>
                  <a:pt x="3018" y="2678"/>
                </a:cubicBezTo>
                <a:cubicBezTo>
                  <a:pt x="3018" y="2677"/>
                  <a:pt x="3018" y="2675"/>
                  <a:pt x="3018" y="2675"/>
                </a:cubicBezTo>
                <a:cubicBezTo>
                  <a:pt x="3019" y="2674"/>
                  <a:pt x="3020" y="2673"/>
                  <a:pt x="3022" y="2672"/>
                </a:cubicBezTo>
                <a:cubicBezTo>
                  <a:pt x="3023" y="2672"/>
                  <a:pt x="3026" y="2671"/>
                  <a:pt x="3028" y="2670"/>
                </a:cubicBezTo>
                <a:cubicBezTo>
                  <a:pt x="3031" y="2670"/>
                  <a:pt x="3034" y="2670"/>
                  <a:pt x="3038" y="2670"/>
                </a:cubicBezTo>
                <a:cubicBezTo>
                  <a:pt x="3042" y="2670"/>
                  <a:pt x="3045" y="2670"/>
                  <a:pt x="3048" y="2670"/>
                </a:cubicBezTo>
                <a:cubicBezTo>
                  <a:pt x="3051" y="2671"/>
                  <a:pt x="3053" y="2671"/>
                  <a:pt x="3054" y="2672"/>
                </a:cubicBezTo>
                <a:cubicBezTo>
                  <a:pt x="3056" y="2673"/>
                  <a:pt x="3056" y="2674"/>
                  <a:pt x="3058" y="2675"/>
                </a:cubicBezTo>
                <a:cubicBezTo>
                  <a:pt x="3058" y="2676"/>
                  <a:pt x="3059" y="2677"/>
                  <a:pt x="3059" y="2678"/>
                </a:cubicBezTo>
                <a:cubicBezTo>
                  <a:pt x="3059" y="2710"/>
                  <a:pt x="3059" y="2710"/>
                  <a:pt x="3059" y="2710"/>
                </a:cubicBezTo>
                <a:cubicBezTo>
                  <a:pt x="3072" y="2695"/>
                  <a:pt x="3086" y="2684"/>
                  <a:pt x="3099" y="2677"/>
                </a:cubicBezTo>
                <a:cubicBezTo>
                  <a:pt x="3113" y="2669"/>
                  <a:pt x="3127" y="2666"/>
                  <a:pt x="3141" y="2666"/>
                </a:cubicBezTo>
                <a:cubicBezTo>
                  <a:pt x="3157" y="2666"/>
                  <a:pt x="3170" y="2669"/>
                  <a:pt x="3181" y="2674"/>
                </a:cubicBezTo>
                <a:cubicBezTo>
                  <a:pt x="3193" y="2680"/>
                  <a:pt x="3202" y="2687"/>
                  <a:pt x="3208" y="2696"/>
                </a:cubicBezTo>
                <a:cubicBezTo>
                  <a:pt x="3215" y="2705"/>
                  <a:pt x="3220" y="2716"/>
                  <a:pt x="3223" y="2728"/>
                </a:cubicBezTo>
                <a:close/>
                <a:moveTo>
                  <a:pt x="2006" y="1762"/>
                </a:moveTo>
                <a:cubicBezTo>
                  <a:pt x="2005" y="1768"/>
                  <a:pt x="2003" y="1776"/>
                  <a:pt x="2000" y="1785"/>
                </a:cubicBezTo>
                <a:cubicBezTo>
                  <a:pt x="1843" y="2248"/>
                  <a:pt x="1843" y="2248"/>
                  <a:pt x="1843" y="2248"/>
                </a:cubicBezTo>
                <a:cubicBezTo>
                  <a:pt x="1841" y="2253"/>
                  <a:pt x="1839" y="2257"/>
                  <a:pt x="1838" y="2260"/>
                </a:cubicBezTo>
                <a:cubicBezTo>
                  <a:pt x="1835" y="2262"/>
                  <a:pt x="1832" y="2265"/>
                  <a:pt x="1827" y="2266"/>
                </a:cubicBezTo>
                <a:cubicBezTo>
                  <a:pt x="1822" y="2268"/>
                  <a:pt x="1815" y="2268"/>
                  <a:pt x="1807" y="2269"/>
                </a:cubicBezTo>
                <a:cubicBezTo>
                  <a:pt x="1799" y="2270"/>
                  <a:pt x="1788" y="2270"/>
                  <a:pt x="1775" y="2270"/>
                </a:cubicBezTo>
                <a:cubicBezTo>
                  <a:pt x="1764" y="2270"/>
                  <a:pt x="1754" y="2270"/>
                  <a:pt x="1747" y="2270"/>
                </a:cubicBezTo>
                <a:cubicBezTo>
                  <a:pt x="1739" y="2270"/>
                  <a:pt x="1733" y="2269"/>
                  <a:pt x="1727" y="2268"/>
                </a:cubicBezTo>
                <a:cubicBezTo>
                  <a:pt x="1721" y="2268"/>
                  <a:pt x="1717" y="2267"/>
                  <a:pt x="1714" y="2266"/>
                </a:cubicBezTo>
                <a:cubicBezTo>
                  <a:pt x="1711" y="2265"/>
                  <a:pt x="1708" y="2264"/>
                  <a:pt x="1706" y="2262"/>
                </a:cubicBezTo>
                <a:cubicBezTo>
                  <a:pt x="1704" y="2261"/>
                  <a:pt x="1702" y="2259"/>
                  <a:pt x="1701" y="2256"/>
                </a:cubicBezTo>
                <a:cubicBezTo>
                  <a:pt x="1700" y="2254"/>
                  <a:pt x="1699" y="2251"/>
                  <a:pt x="1697" y="2247"/>
                </a:cubicBezTo>
                <a:cubicBezTo>
                  <a:pt x="1542" y="1785"/>
                  <a:pt x="1542" y="1785"/>
                  <a:pt x="1542" y="1785"/>
                </a:cubicBezTo>
                <a:cubicBezTo>
                  <a:pt x="1539" y="1775"/>
                  <a:pt x="1537" y="1767"/>
                  <a:pt x="1537" y="1762"/>
                </a:cubicBezTo>
                <a:cubicBezTo>
                  <a:pt x="1536" y="1756"/>
                  <a:pt x="1537" y="1752"/>
                  <a:pt x="1541" y="1749"/>
                </a:cubicBezTo>
                <a:cubicBezTo>
                  <a:pt x="1544" y="1746"/>
                  <a:pt x="1550" y="1745"/>
                  <a:pt x="1558" y="1744"/>
                </a:cubicBezTo>
                <a:cubicBezTo>
                  <a:pt x="1566" y="1743"/>
                  <a:pt x="1578" y="1743"/>
                  <a:pt x="1592" y="1743"/>
                </a:cubicBezTo>
                <a:cubicBezTo>
                  <a:pt x="1604" y="1743"/>
                  <a:pt x="1614" y="1743"/>
                  <a:pt x="1621" y="1743"/>
                </a:cubicBezTo>
                <a:cubicBezTo>
                  <a:pt x="1628" y="1744"/>
                  <a:pt x="1633" y="1745"/>
                  <a:pt x="1637" y="1746"/>
                </a:cubicBezTo>
                <a:cubicBezTo>
                  <a:pt x="1641" y="1747"/>
                  <a:pt x="1643" y="1750"/>
                  <a:pt x="1645" y="1752"/>
                </a:cubicBezTo>
                <a:cubicBezTo>
                  <a:pt x="1647" y="1755"/>
                  <a:pt x="1648" y="1758"/>
                  <a:pt x="1649" y="1762"/>
                </a:cubicBezTo>
                <a:cubicBezTo>
                  <a:pt x="1777" y="2165"/>
                  <a:pt x="1777" y="2165"/>
                  <a:pt x="1777" y="2165"/>
                </a:cubicBezTo>
                <a:cubicBezTo>
                  <a:pt x="1777" y="2165"/>
                  <a:pt x="1777" y="2165"/>
                  <a:pt x="1777" y="2165"/>
                </a:cubicBezTo>
                <a:cubicBezTo>
                  <a:pt x="1902" y="1765"/>
                  <a:pt x="1902" y="1765"/>
                  <a:pt x="1902" y="1765"/>
                </a:cubicBezTo>
                <a:cubicBezTo>
                  <a:pt x="1903" y="1760"/>
                  <a:pt x="1904" y="1756"/>
                  <a:pt x="1906" y="1753"/>
                </a:cubicBezTo>
                <a:cubicBezTo>
                  <a:pt x="1907" y="1751"/>
                  <a:pt x="1910" y="1748"/>
                  <a:pt x="1914" y="1747"/>
                </a:cubicBezTo>
                <a:cubicBezTo>
                  <a:pt x="1918" y="1745"/>
                  <a:pt x="1924" y="1744"/>
                  <a:pt x="1931" y="1743"/>
                </a:cubicBezTo>
                <a:cubicBezTo>
                  <a:pt x="1938" y="1743"/>
                  <a:pt x="1948" y="1743"/>
                  <a:pt x="1961" y="1743"/>
                </a:cubicBezTo>
                <a:cubicBezTo>
                  <a:pt x="1973" y="1743"/>
                  <a:pt x="1983" y="1743"/>
                  <a:pt x="1990" y="1744"/>
                </a:cubicBezTo>
                <a:cubicBezTo>
                  <a:pt x="1997" y="1745"/>
                  <a:pt x="2002" y="1747"/>
                  <a:pt x="2004" y="1750"/>
                </a:cubicBezTo>
                <a:cubicBezTo>
                  <a:pt x="2006" y="1752"/>
                  <a:pt x="2007" y="1757"/>
                  <a:pt x="2006" y="1762"/>
                </a:cubicBezTo>
                <a:close/>
                <a:moveTo>
                  <a:pt x="1416" y="1182"/>
                </a:move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27" y="1138"/>
                  <a:pt x="426" y="1140"/>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cubicBezTo>
                  <a:pt x="434" y="1152"/>
                  <a:pt x="434" y="1152"/>
                  <a:pt x="434" y="1152"/>
                </a:cubicBezTo>
                <a:cubicBezTo>
                  <a:pt x="424" y="1142"/>
                  <a:pt x="424" y="1142"/>
                  <a:pt x="424" y="1142"/>
                </a:cubicBezTo>
                <a:cubicBezTo>
                  <a:pt x="423" y="1143"/>
                  <a:pt x="422" y="1144"/>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199" y="823"/>
                </a:moveTo>
                <a:cubicBezTo>
                  <a:pt x="1258" y="844"/>
                  <a:pt x="1258" y="844"/>
                  <a:pt x="1258" y="844"/>
                </a:cubicBezTo>
                <a:cubicBezTo>
                  <a:pt x="1257" y="846"/>
                  <a:pt x="1256" y="849"/>
                  <a:pt x="1256" y="852"/>
                </a:cubicBezTo>
                <a:cubicBezTo>
                  <a:pt x="1256" y="858"/>
                  <a:pt x="1260" y="864"/>
                  <a:pt x="1264" y="867"/>
                </a:cubicBezTo>
                <a:cubicBezTo>
                  <a:pt x="1168" y="1000"/>
                  <a:pt x="1168" y="1000"/>
                  <a:pt x="1168" y="1000"/>
                </a:cubicBezTo>
                <a:cubicBezTo>
                  <a:pt x="1166" y="997"/>
                  <a:pt x="1164" y="994"/>
                  <a:pt x="1160" y="993"/>
                </a:cubicBezTo>
                <a:lnTo>
                  <a:pt x="1199" y="82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389" y="39"/>
                </a:moveTo>
                <a:cubicBezTo>
                  <a:pt x="1640" y="353"/>
                  <a:pt x="1640" y="353"/>
                  <a:pt x="1640" y="353"/>
                </a:cubicBez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close/>
                <a:moveTo>
                  <a:pt x="1379" y="42"/>
                </a:move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ubicBezTo>
                  <a:pt x="1374" y="40"/>
                  <a:pt x="1374" y="40"/>
                  <a:pt x="1374" y="40"/>
                </a:cubicBezTo>
                <a:cubicBezTo>
                  <a:pt x="1376" y="41"/>
                  <a:pt x="1378" y="42"/>
                  <a:pt x="1379" y="42"/>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822" y="1043"/>
                </a:moveTo>
                <a:cubicBezTo>
                  <a:pt x="496" y="669"/>
                  <a:pt x="496" y="669"/>
                  <a:pt x="496" y="669"/>
                </a:cubicBez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close/>
                <a:moveTo>
                  <a:pt x="832" y="1080"/>
                </a:moveTo>
                <a:cubicBezTo>
                  <a:pt x="832" y="1080"/>
                  <a:pt x="833" y="1081"/>
                  <a:pt x="834" y="1081"/>
                </a:cubicBezTo>
                <a:cubicBezTo>
                  <a:pt x="845" y="1081"/>
                  <a:pt x="854" y="1071"/>
                  <a:pt x="854" y="1060"/>
                </a:cubicBezTo>
                <a:cubicBezTo>
                  <a:pt x="854" y="1052"/>
                  <a:pt x="850" y="1046"/>
                  <a:pt x="843" y="1042"/>
                </a:cubicBezTo>
                <a:cubicBezTo>
                  <a:pt x="907" y="884"/>
                  <a:pt x="907" y="884"/>
                  <a:pt x="907" y="884"/>
                </a:cubicBez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lnTo>
                  <a:pt x="832" y="1080"/>
                </a:ln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594" y="1319"/>
                </a:moveTo>
                <a:cubicBezTo>
                  <a:pt x="594" y="1317"/>
                  <a:pt x="594" y="1315"/>
                  <a:pt x="594" y="1313"/>
                </a:cubicBez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2" y="1188"/>
                </a:move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cubicBezTo>
                  <a:pt x="1407" y="1184"/>
                  <a:pt x="1407" y="1184"/>
                  <a:pt x="1407" y="1184"/>
                </a:cubicBezTo>
                <a:cubicBezTo>
                  <a:pt x="1405" y="1185"/>
                  <a:pt x="1403" y="1186"/>
                  <a:pt x="1402" y="1188"/>
                </a:cubicBezTo>
                <a:close/>
                <a:moveTo>
                  <a:pt x="1294" y="1875"/>
                </a:moveTo>
                <a:cubicBezTo>
                  <a:pt x="1296" y="1876"/>
                  <a:pt x="1296" y="1877"/>
                  <a:pt x="1298" y="1878"/>
                </a:cubicBezTo>
                <a:cubicBezTo>
                  <a:pt x="1294" y="1893"/>
                  <a:pt x="1294" y="1893"/>
                  <a:pt x="1294" y="1893"/>
                </a:cubicBezTo>
                <a:cubicBezTo>
                  <a:pt x="1199" y="2276"/>
                  <a:pt x="1199" y="2276"/>
                  <a:pt x="1199" y="2276"/>
                </a:cubicBezTo>
                <a:cubicBezTo>
                  <a:pt x="1196" y="2288"/>
                  <a:pt x="1196" y="2288"/>
                  <a:pt x="1196" y="2288"/>
                </a:cubicBezTo>
                <a:cubicBezTo>
                  <a:pt x="1195" y="2288"/>
                  <a:pt x="1194" y="2288"/>
                  <a:pt x="1192" y="2288"/>
                </a:cubicBezTo>
                <a:cubicBezTo>
                  <a:pt x="1196" y="2275"/>
                  <a:pt x="1196" y="2275"/>
                  <a:pt x="1196" y="2275"/>
                </a:cubicBezTo>
                <a:cubicBezTo>
                  <a:pt x="1291" y="1889"/>
                  <a:pt x="1291" y="1889"/>
                  <a:pt x="1291" y="1889"/>
                </a:cubicBezTo>
                <a:lnTo>
                  <a:pt x="1294" y="1875"/>
                </a:lnTo>
                <a:close/>
              </a:path>
            </a:pathLst>
          </a:custGeom>
          <a:solidFill>
            <a:srgbClr val="001937"/>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3" name="Frame 7 (JU-Free)">
            <a:extLst>
              <a:ext uri="{FF2B5EF4-FFF2-40B4-BE49-F238E27FC236}">
                <a16:creationId xmlns:a16="http://schemas.microsoft.com/office/drawing/2014/main" id="{03998E92-768A-40A2-9FB8-40886D26E672}"/>
              </a:ext>
            </a:extLst>
          </p:cNvPr>
          <p:cNvSpPr>
            <a:spLocks noGrp="1"/>
          </p:cNvSpPr>
          <p:nvPr>
            <p:ph type="body" idx="1001" hasCustomPrompt="1"/>
          </p:nvPr>
        </p:nvSpPr>
        <p:spPr bwMode="auto">
          <a:xfrm>
            <a:off x="720725" y="5260975"/>
            <a:ext cx="658813" cy="865188"/>
          </a:xfrm>
          <a:custGeom>
            <a:avLst/>
            <a:gdLst>
              <a:gd name="T0" fmla="*/ 1112 w 2073"/>
              <a:gd name="T1" fmla="*/ 2364 h 2724"/>
              <a:gd name="T2" fmla="*/ 1096 w 2073"/>
              <a:gd name="T3" fmla="*/ 2372 h 2724"/>
              <a:gd name="T4" fmla="*/ 1083 w 2073"/>
              <a:gd name="T5" fmla="*/ 2366 h 2724"/>
              <a:gd name="T6" fmla="*/ 1763 w 2073"/>
              <a:gd name="T7" fmla="*/ 158 h 2724"/>
              <a:gd name="T8" fmla="*/ 1581 w 2073"/>
              <a:gd name="T9" fmla="*/ 0 h 2724"/>
              <a:gd name="T10" fmla="*/ 1175 w 2073"/>
              <a:gd name="T11" fmla="*/ 169 h 2724"/>
              <a:gd name="T12" fmla="*/ 782 w 2073"/>
              <a:gd name="T13" fmla="*/ 488 h 2724"/>
              <a:gd name="T14" fmla="*/ 571 w 2073"/>
              <a:gd name="T15" fmla="*/ 1164 h 2724"/>
              <a:gd name="T16" fmla="*/ 411 w 2073"/>
              <a:gd name="T17" fmla="*/ 1312 h 2724"/>
              <a:gd name="T18" fmla="*/ 368 w 2073"/>
              <a:gd name="T19" fmla="*/ 1457 h 2724"/>
              <a:gd name="T20" fmla="*/ 193 w 2073"/>
              <a:gd name="T21" fmla="*/ 1568 h 2724"/>
              <a:gd name="T22" fmla="*/ 8 w 2073"/>
              <a:gd name="T23" fmla="*/ 1684 h 2724"/>
              <a:gd name="T24" fmla="*/ 15 w 2073"/>
              <a:gd name="T25" fmla="*/ 1938 h 2724"/>
              <a:gd name="T26" fmla="*/ 19 w 2073"/>
              <a:gd name="T27" fmla="*/ 2211 h 2724"/>
              <a:gd name="T28" fmla="*/ 143 w 2073"/>
              <a:gd name="T29" fmla="*/ 2450 h 2724"/>
              <a:gd name="T30" fmla="*/ 356 w 2073"/>
              <a:gd name="T31" fmla="*/ 2602 h 2724"/>
              <a:gd name="T32" fmla="*/ 366 w 2073"/>
              <a:gd name="T33" fmla="*/ 2634 h 2724"/>
              <a:gd name="T34" fmla="*/ 455 w 2073"/>
              <a:gd name="T35" fmla="*/ 2720 h 2724"/>
              <a:gd name="T36" fmla="*/ 657 w 2073"/>
              <a:gd name="T37" fmla="*/ 2494 h 2724"/>
              <a:gd name="T38" fmla="*/ 891 w 2073"/>
              <a:gd name="T39" fmla="*/ 2438 h 2724"/>
              <a:gd name="T40" fmla="*/ 1094 w 2073"/>
              <a:gd name="T41" fmla="*/ 2376 h 2724"/>
              <a:gd name="T42" fmla="*/ 1389 w 2073"/>
              <a:gd name="T43" fmla="*/ 2207 h 2724"/>
              <a:gd name="T44" fmla="*/ 1309 w 2073"/>
              <a:gd name="T45" fmla="*/ 1983 h 2724"/>
              <a:gd name="T46" fmla="*/ 1257 w 2073"/>
              <a:gd name="T47" fmla="*/ 1951 h 2724"/>
              <a:gd name="T48" fmla="*/ 1165 w 2073"/>
              <a:gd name="T49" fmla="*/ 1805 h 2724"/>
              <a:gd name="T50" fmla="*/ 1099 w 2073"/>
              <a:gd name="T51" fmla="*/ 1685 h 2724"/>
              <a:gd name="T52" fmla="*/ 1307 w 2073"/>
              <a:gd name="T53" fmla="*/ 1534 h 2724"/>
              <a:gd name="T54" fmla="*/ 1710 w 2073"/>
              <a:gd name="T55" fmla="*/ 703 h 2724"/>
              <a:gd name="T56" fmla="*/ 1768 w 2073"/>
              <a:gd name="T57" fmla="*/ 680 h 2724"/>
              <a:gd name="T58" fmla="*/ 1687 w 2073"/>
              <a:gd name="T59" fmla="*/ 706 h 2724"/>
              <a:gd name="T60" fmla="*/ 1729 w 2073"/>
              <a:gd name="T61" fmla="*/ 1116 h 2724"/>
              <a:gd name="T62" fmla="*/ 1448 w 2073"/>
              <a:gd name="T63" fmla="*/ 1322 h 2724"/>
              <a:gd name="T64" fmla="*/ 1194 w 2073"/>
              <a:gd name="T65" fmla="*/ 1603 h 2724"/>
              <a:gd name="T66" fmla="*/ 1093 w 2073"/>
              <a:gd name="T67" fmla="*/ 1697 h 2724"/>
              <a:gd name="T68" fmla="*/ 1237 w 2073"/>
              <a:gd name="T69" fmla="*/ 1894 h 2724"/>
              <a:gd name="T70" fmla="*/ 1244 w 2073"/>
              <a:gd name="T71" fmla="*/ 1976 h 2724"/>
              <a:gd name="T72" fmla="*/ 1377 w 2073"/>
              <a:gd name="T73" fmla="*/ 2213 h 2724"/>
              <a:gd name="T74" fmla="*/ 1112 w 2073"/>
              <a:gd name="T75" fmla="*/ 2364 h 2724"/>
              <a:gd name="T76" fmla="*/ 1006 w 2073"/>
              <a:gd name="T77" fmla="*/ 2394 h 2724"/>
              <a:gd name="T78" fmla="*/ 679 w 2073"/>
              <a:gd name="T79" fmla="*/ 2430 h 2724"/>
              <a:gd name="T80" fmla="*/ 479 w 2073"/>
              <a:gd name="T81" fmla="*/ 2668 h 2724"/>
              <a:gd name="T82" fmla="*/ 457 w 2073"/>
              <a:gd name="T83" fmla="*/ 2707 h 2724"/>
              <a:gd name="T84" fmla="*/ 379 w 2073"/>
              <a:gd name="T85" fmla="*/ 2649 h 2724"/>
              <a:gd name="T86" fmla="*/ 365 w 2073"/>
              <a:gd name="T87" fmla="*/ 2587 h 2724"/>
              <a:gd name="T88" fmla="*/ 94 w 2073"/>
              <a:gd name="T89" fmla="*/ 2338 h 2724"/>
              <a:gd name="T90" fmla="*/ 72 w 2073"/>
              <a:gd name="T91" fmla="*/ 2050 h 2724"/>
              <a:gd name="T92" fmla="*/ 147 w 2073"/>
              <a:gd name="T93" fmla="*/ 1869 h 2724"/>
              <a:gd name="T94" fmla="*/ 26 w 2073"/>
              <a:gd name="T95" fmla="*/ 1711 h 2724"/>
              <a:gd name="T96" fmla="*/ 193 w 2073"/>
              <a:gd name="T97" fmla="*/ 1580 h 2724"/>
              <a:gd name="T98" fmla="*/ 387 w 2073"/>
              <a:gd name="T99" fmla="*/ 1417 h 2724"/>
              <a:gd name="T100" fmla="*/ 449 w 2073"/>
              <a:gd name="T101" fmla="*/ 1260 h 2724"/>
              <a:gd name="T102" fmla="*/ 631 w 2073"/>
              <a:gd name="T103" fmla="*/ 1148 h 2724"/>
              <a:gd name="T104" fmla="*/ 484 w 2073"/>
              <a:gd name="T105" fmla="*/ 747 h 2724"/>
              <a:gd name="T106" fmla="*/ 774 w 2073"/>
              <a:gd name="T107" fmla="*/ 540 h 2724"/>
              <a:gd name="T108" fmla="*/ 971 w 2073"/>
              <a:gd name="T109" fmla="*/ 330 h 2724"/>
              <a:gd name="T110" fmla="*/ 1374 w 2073"/>
              <a:gd name="T111" fmla="*/ 126 h 2724"/>
              <a:gd name="T112" fmla="*/ 1582 w 2073"/>
              <a:gd name="T113" fmla="*/ 12 h 2724"/>
              <a:gd name="T114" fmla="*/ 1760 w 2073"/>
              <a:gd name="T115" fmla="*/ 170 h 2724"/>
              <a:gd name="T116" fmla="*/ 1973 w 2073"/>
              <a:gd name="T117" fmla="*/ 487 h 2724"/>
              <a:gd name="T118" fmla="*/ 1096 w 2073"/>
              <a:gd name="T119" fmla="*/ 2372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4" name="Instructie 8 (JU-Free)">
            <a:extLst>
              <a:ext uri="{FF2B5EF4-FFF2-40B4-BE49-F238E27FC236}">
                <a16:creationId xmlns:a16="http://schemas.microsoft.com/office/drawing/2014/main" id="{F38B4FA1-1D08-4CDB-AA27-5DCC36B634F2}"/>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29729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afbeelding links]">
    <p:bg>
      <p:bgPr>
        <a:solidFill>
          <a:srgbClr val="FFFFFF"/>
        </a:solidFill>
        <a:effectLst/>
      </p:bgPr>
    </p:bg>
    <p:spTree>
      <p:nvGrpSpPr>
        <p:cNvPr id="1" name=""/>
        <p:cNvGrpSpPr/>
        <p:nvPr/>
      </p:nvGrpSpPr>
      <p:grpSpPr>
        <a:xfrm>
          <a:off x="0" y="0"/>
          <a:ext cx="0" cy="0"/>
          <a:chOff x="0" y="0"/>
          <a:chExt cx="0" cy="0"/>
        </a:xfrm>
      </p:grpSpPr>
      <p:sp>
        <p:nvSpPr>
          <p:cNvPr id="13" name="Picture_placeholder(a) JU 1[PHJU] (JU-Free)">
            <a:extLst>
              <a:ext uri="{FF2B5EF4-FFF2-40B4-BE49-F238E27FC236}">
                <a16:creationId xmlns:a16="http://schemas.microsoft.com/office/drawing/2014/main" id="{05345888-3120-4850-AF74-7407F466CB67}"/>
              </a:ext>
            </a:extLst>
          </p:cNvPr>
          <p:cNvSpPr>
            <a:spLocks noGrp="1"/>
          </p:cNvSpPr>
          <p:nvPr>
            <p:ph type="pic" sz="quarter" idx="18" hasCustomPrompt="1"/>
          </p:nvPr>
        </p:nvSpPr>
        <p:spPr>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7061200" y="934752"/>
            <a:ext cx="4464000" cy="826842"/>
          </a:xfrm>
        </p:spPr>
        <p:txBody>
          <a:bodyPr/>
          <a:lstStyle>
            <a:lvl1pPr>
              <a:defRPr>
                <a:solidFill>
                  <a:schemeClr val="accent1"/>
                </a:solidFill>
              </a:defRPr>
            </a:lvl1pPr>
          </a:lstStyle>
          <a:p>
            <a:r>
              <a:rPr lang="nl-NL" dirty="0"/>
              <a:t>[Titel]</a:t>
            </a:r>
            <a:endParaRPr lang="de-DE" dirty="0"/>
          </a:p>
        </p:txBody>
      </p:sp>
      <p:sp>
        <p:nvSpPr>
          <p:cNvPr id="3" name="Frame content 3[PHJU] (JU-Free)"/>
          <p:cNvSpPr>
            <a:spLocks noGrp="1"/>
          </p:cNvSpPr>
          <p:nvPr>
            <p:ph sz="half" idx="1" hasCustomPrompt="1"/>
          </p:nvPr>
        </p:nvSpPr>
        <p:spPr>
          <a:xfrm>
            <a:off x="7061200" y="2235960"/>
            <a:ext cx="4464000" cy="2984500"/>
          </a:xfrm>
        </p:spPr>
        <p:txBody>
          <a:bodyPr/>
          <a:lstStyle>
            <a:lvl1pPr>
              <a:buClr>
                <a:schemeClr val="accent1"/>
              </a:buClr>
              <a:defRPr>
                <a:solidFill>
                  <a:schemeClr val="tx1"/>
                </a:solidFill>
              </a:defRPr>
            </a:lvl1pPr>
            <a:lvl2pPr>
              <a:defRPr>
                <a:solidFill>
                  <a:schemeClr val="tx1"/>
                </a:solidFill>
              </a:defRPr>
            </a:lvl2pPr>
            <a:lvl3pPr>
              <a:defRPr>
                <a:solidFill>
                  <a:schemeClr val="tx1"/>
                </a:solidFill>
              </a:defRPr>
            </a:lvl3pPr>
            <a:lvl4pPr>
              <a:defRPr>
                <a:solidFill>
                  <a:schemeClr val="accent1"/>
                </a:solidFill>
              </a:defRPr>
            </a:lvl4pPr>
            <a:lvl5pPr>
              <a:defRPr>
                <a:solidFill>
                  <a:schemeClr val="accent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nl-NL" dirty="0"/>
              <a:t>[Typ tekst of klik op een pictogram om een object in te voegen]</a:t>
            </a:r>
          </a:p>
        </p:txBody>
      </p:sp>
      <p:sp>
        <p:nvSpPr>
          <p:cNvPr id="8" name="Frame 4 (JU-Free)">
            <a:extLst>
              <a:ext uri="{FF2B5EF4-FFF2-40B4-BE49-F238E27FC236}">
                <a16:creationId xmlns:a16="http://schemas.microsoft.com/office/drawing/2014/main" id="{6E88C5AB-6234-425B-BB59-872E0545D83E}"/>
              </a:ext>
            </a:extLst>
          </p:cNvPr>
          <p:cNvSpPr>
            <a:spLocks noGrp="1"/>
          </p:cNvSpPr>
          <p:nvPr>
            <p:ph type="body" idx="1000" hasCustomPrompt="1"/>
          </p:nvPr>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9" name="Frame 5 (JU-Free)">
            <a:extLst>
              <a:ext uri="{FF2B5EF4-FFF2-40B4-BE49-F238E27FC236}">
                <a16:creationId xmlns:a16="http://schemas.microsoft.com/office/drawing/2014/main" id="{50BBCBEA-4DCD-4633-AAD2-56E41ABC3170}"/>
              </a:ext>
            </a:extLst>
          </p:cNvPr>
          <p:cNvSpPr>
            <a:spLocks noGrp="1"/>
          </p:cNvSpPr>
          <p:nvPr>
            <p:ph type="body" idx="1001" hasCustomPrompt="1"/>
          </p:nvPr>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6 (JU-Free)">
            <a:extLst>
              <a:ext uri="{FF2B5EF4-FFF2-40B4-BE49-F238E27FC236}">
                <a16:creationId xmlns:a16="http://schemas.microsoft.com/office/drawing/2014/main" id="{88593F23-C3B8-4FC7-8E4E-3E1B5233822E}"/>
              </a:ext>
            </a:extLst>
          </p:cNvPr>
          <p:cNvSpPr>
            <a:spLocks noGrp="1"/>
          </p:cNvSpPr>
          <p:nvPr>
            <p:ph type="body" idx="1002" hasCustomPrompt="1"/>
          </p:nvPr>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FFFFF"/>
          </a:solid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1" name="Frame 7 (JU-Free)">
            <a:extLst>
              <a:ext uri="{FF2B5EF4-FFF2-40B4-BE49-F238E27FC236}">
                <a16:creationId xmlns:a16="http://schemas.microsoft.com/office/drawing/2014/main" id="{CECEE741-0F19-4234-A269-776250AE31A8}"/>
              </a:ext>
            </a:extLst>
          </p:cNvPr>
          <p:cNvSpPr>
            <a:spLocks noGrp="1"/>
          </p:cNvSpPr>
          <p:nvPr userDrawn="1">
            <p:ph type="body" idx="1003"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2" name="Frame 8 (JU-Free)">
            <a:extLst>
              <a:ext uri="{FF2B5EF4-FFF2-40B4-BE49-F238E27FC236}">
                <a16:creationId xmlns:a16="http://schemas.microsoft.com/office/drawing/2014/main" id="{C28B9E32-9B1A-47F4-9465-853848391355}"/>
              </a:ext>
            </a:extLst>
          </p:cNvPr>
          <p:cNvSpPr>
            <a:spLocks noGrp="1"/>
          </p:cNvSpPr>
          <p:nvPr userDrawn="1">
            <p:ph type="body" idx="1004"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4" name="Instructie 9 (JU-Free)">
            <a:extLst>
              <a:ext uri="{FF2B5EF4-FFF2-40B4-BE49-F238E27FC236}">
                <a16:creationId xmlns:a16="http://schemas.microsoft.com/office/drawing/2014/main" id="{F3FFEF7D-64C2-4555-8707-8207F001BC0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97807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Frame 1">
            <a:extLst>
              <a:ext uri="{FF2B5EF4-FFF2-40B4-BE49-F238E27FC236}">
                <a16:creationId xmlns:a16="http://schemas.microsoft.com/office/drawing/2014/main" id="{C82016F3-1EAD-48A8-95E6-68EA77D99084}"/>
              </a:ext>
            </a:extLst>
          </p:cNvPr>
          <p:cNvSpPr>
            <a:spLocks noSelect="1"/>
          </p:cNvSpPr>
          <p:nvPr userDrawn="1"/>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ame 2">
            <a:extLst>
              <a:ext uri="{FF2B5EF4-FFF2-40B4-BE49-F238E27FC236}">
                <a16:creationId xmlns:a16="http://schemas.microsoft.com/office/drawing/2014/main" id="{AD6C8136-C91E-4DA7-BBB9-207ED60CA9AB}"/>
              </a:ext>
            </a:extLst>
          </p:cNvPr>
          <p:cNvSpPr>
            <a:spLocks noSelect="1"/>
          </p:cNvSpPr>
          <p:nvPr userDrawn="1"/>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ame 3">
            <a:extLst>
              <a:ext uri="{FF2B5EF4-FFF2-40B4-BE49-F238E27FC236}">
                <a16:creationId xmlns:a16="http://schemas.microsoft.com/office/drawing/2014/main" id="{13D535AC-76AB-4FF9-BE15-BA313E4C1457}"/>
              </a:ext>
            </a:extLst>
          </p:cNvPr>
          <p:cNvSpPr>
            <a:spLocks noSelect="1"/>
          </p:cNvSpPr>
          <p:nvPr userDrawn="1"/>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ame 4">
            <a:extLst>
              <a:ext uri="{FF2B5EF4-FFF2-40B4-BE49-F238E27FC236}">
                <a16:creationId xmlns:a16="http://schemas.microsoft.com/office/drawing/2014/main" id="{C17AAEE0-E3EC-458E-AE2C-01CF42652265}"/>
              </a:ext>
            </a:extLst>
          </p:cNvPr>
          <p:cNvSpPr>
            <a:spLocks noSelect="1"/>
          </p:cNvSpPr>
          <p:nvPr userDrawn="1"/>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ame 5">
            <a:extLst>
              <a:ext uri="{FF2B5EF4-FFF2-40B4-BE49-F238E27FC236}">
                <a16:creationId xmlns:a16="http://schemas.microsoft.com/office/drawing/2014/main" id="{EAB7A821-A544-43A7-9027-9A20AD8D520A}"/>
              </a:ext>
            </a:extLst>
          </p:cNvPr>
          <p:cNvSpPr>
            <a:spLocks noSelect="1"/>
          </p:cNvSpPr>
          <p:nvPr userDrawn="1"/>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Frame 6 (JU-Free)"/>
          <p:cNvSpPr>
            <a:spLocks noGrp="1"/>
          </p:cNvSpPr>
          <p:nvPr>
            <p:ph type="title"/>
          </p:nvPr>
        </p:nvSpPr>
        <p:spPr>
          <a:xfrm>
            <a:off x="809211" y="934752"/>
            <a:ext cx="10710789" cy="826842"/>
          </a:xfrm>
          <a:prstGeom prst="rect">
            <a:avLst/>
          </a:prstGeom>
        </p:spPr>
        <p:txBody>
          <a:bodyPr vert="horz" lIns="0" tIns="0" rIns="0" bIns="0" rtlCol="0" anchor="t">
            <a:noAutofit/>
          </a:bodyPr>
          <a:lstStyle/>
          <a:p>
            <a:r>
              <a:rPr lang="nl-NL"/>
              <a:t>[Titel]</a:t>
            </a:r>
            <a:endParaRPr lang="nl-NL" dirty="0"/>
          </a:p>
        </p:txBody>
      </p:sp>
      <p:sp>
        <p:nvSpPr>
          <p:cNvPr id="3" name="Tijdelijke aanduiding voor dia 7 (JU-Free)"/>
          <p:cNvSpPr>
            <a:spLocks noGrp="1"/>
          </p:cNvSpPr>
          <p:nvPr>
            <p:ph type="body" idx="1"/>
          </p:nvPr>
        </p:nvSpPr>
        <p:spPr>
          <a:xfrm>
            <a:off x="809211" y="2235200"/>
            <a:ext cx="10710789" cy="2984500"/>
          </a:xfrm>
          <a:prstGeom prst="rect">
            <a:avLst/>
          </a:prstGeom>
        </p:spPr>
        <p:txBody>
          <a:bodyPr vert="horz" lIns="0" tIns="0" rIns="0" bIns="0" rtlCol="0">
            <a:noAutofit/>
          </a:bodyPr>
          <a:lstStyle/>
          <a:p>
            <a:pPr lvl="0"/>
            <a:r>
              <a:rPr lang="nl-NL"/>
              <a:t>JU-LEVEL1=Opsomming bolletje 1e niveau</a:t>
            </a:r>
          </a:p>
          <a:p>
            <a:pPr lvl="1"/>
            <a:r>
              <a:rPr lang="nl-NL"/>
              <a:t>JU-LEVEL2=Opsomming nummer 1e niveau</a:t>
            </a:r>
          </a:p>
          <a:p>
            <a:pPr lvl="2"/>
            <a:r>
              <a:rPr lang="nl-NL"/>
              <a:t>JU-LEVEL3=Basistekst</a:t>
            </a:r>
          </a:p>
          <a:p>
            <a:pPr lvl="3"/>
            <a:r>
              <a:rPr lang="nl-NL"/>
              <a:t>JU-LEVEL4=Kopje groot</a:t>
            </a:r>
          </a:p>
          <a:p>
            <a:pPr lvl="4"/>
            <a:r>
              <a:rPr lang="nl-NL"/>
              <a:t>JU-LEVEL5=Kopje klein</a:t>
            </a:r>
          </a:p>
          <a:p>
            <a:pPr lvl="5"/>
            <a:r>
              <a:rPr lang="nl-NL"/>
              <a:t>JU-LEVEL6=Introtekst</a:t>
            </a:r>
          </a:p>
          <a:p>
            <a:pPr lvl="6"/>
            <a:r>
              <a:rPr lang="nl-NL"/>
              <a:t>JU-LEVEL7=Inspring 1e niveau</a:t>
            </a:r>
          </a:p>
          <a:p>
            <a:pPr lvl="7"/>
            <a:r>
              <a:rPr lang="nl-NL"/>
              <a:t>JU-LEVEL8=Quote</a:t>
            </a:r>
            <a:endParaRPr lang="nl-NL" dirty="0"/>
          </a:p>
        </p:txBody>
      </p:sp>
      <p:sp>
        <p:nvSpPr>
          <p:cNvPr id="5" name="Tijdelijke aanduiding voor voettekst 8 (JU-Free)"/>
          <p:cNvSpPr>
            <a:spLocks noGrp="1"/>
          </p:cNvSpPr>
          <p:nvPr>
            <p:ph type="ftr" sz="quarter" idx="3"/>
          </p:nvPr>
        </p:nvSpPr>
        <p:spPr>
          <a:xfrm>
            <a:off x="809206" y="6397625"/>
            <a:ext cx="6300000" cy="252000"/>
          </a:xfrm>
          <a:prstGeom prst="rect">
            <a:avLst/>
          </a:prstGeom>
        </p:spPr>
        <p:txBody>
          <a:bodyPr vert="horz" lIns="0" tIns="0" rIns="0" bIns="0" rtlCol="0" anchor="t">
            <a:noAutofit/>
          </a:bodyPr>
          <a:lstStyle>
            <a:lvl1pPr algn="l">
              <a:defRPr sz="900">
                <a:solidFill>
                  <a:schemeClr val="tx1"/>
                </a:solidFill>
              </a:defRPr>
            </a:lvl1pPr>
          </a:lstStyle>
          <a:p>
            <a:endParaRPr lang="nl-NL" dirty="0"/>
          </a:p>
        </p:txBody>
      </p:sp>
      <p:sp>
        <p:nvSpPr>
          <p:cNvPr id="4" name="Date Placeholder 9 (JU-Free)"/>
          <p:cNvSpPr>
            <a:spLocks noGrp="1"/>
          </p:cNvSpPr>
          <p:nvPr>
            <p:ph type="dt" sz="half" idx="2"/>
          </p:nvPr>
        </p:nvSpPr>
        <p:spPr>
          <a:xfrm>
            <a:off x="9720000" y="6397619"/>
            <a:ext cx="1260000" cy="252000"/>
          </a:xfrm>
          <a:prstGeom prst="rect">
            <a:avLst/>
          </a:prstGeom>
        </p:spPr>
        <p:txBody>
          <a:bodyPr vert="horz" lIns="0" tIns="0" rIns="0" bIns="0" rtlCol="0" anchor="t">
            <a:noAutofit/>
          </a:bodyPr>
          <a:lstStyle>
            <a:lvl1pPr algn="r">
              <a:defRPr sz="900">
                <a:solidFill>
                  <a:schemeClr val="tx1"/>
                </a:solidFill>
              </a:defRPr>
            </a:lvl1pPr>
          </a:lstStyle>
          <a:p>
            <a:fld id="{7703D7CD-B121-42A5-8C50-3A1F5DD6895B}" type="datetimeFigureOut">
              <a:rPr lang="nl-NL" smtClean="0"/>
              <a:pPr/>
              <a:t>27-9-2024</a:t>
            </a:fld>
            <a:endParaRPr lang="nl-NL" dirty="0"/>
          </a:p>
        </p:txBody>
      </p:sp>
      <p:sp>
        <p:nvSpPr>
          <p:cNvPr id="6" name="Slide Number Placeholder 10 (JU-Free)"/>
          <p:cNvSpPr>
            <a:spLocks noGrp="1"/>
          </p:cNvSpPr>
          <p:nvPr>
            <p:ph type="sldNum" sz="quarter" idx="4"/>
          </p:nvPr>
        </p:nvSpPr>
        <p:spPr>
          <a:xfrm>
            <a:off x="11131200" y="6397619"/>
            <a:ext cx="388800" cy="252000"/>
          </a:xfrm>
          <a:prstGeom prst="rect">
            <a:avLst/>
          </a:prstGeom>
        </p:spPr>
        <p:txBody>
          <a:bodyPr vert="horz" lIns="0" tIns="0" rIns="0" bIns="0" rtlCol="0" anchor="t">
            <a:noAutofit/>
          </a:bodyPr>
          <a:lstStyle>
            <a:lvl1pPr algn="l">
              <a:defRPr sz="900">
                <a:solidFill>
                  <a:schemeClr val="tx1"/>
                </a:solidFill>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9" r:id="rId3"/>
    <p:sldLayoutId id="2147483661" r:id="rId4"/>
    <p:sldLayoutId id="2147483663" r:id="rId5"/>
    <p:sldLayoutId id="2147483662" r:id="rId6"/>
    <p:sldLayoutId id="2147483664" r:id="rId7"/>
    <p:sldLayoutId id="2147483665" r:id="rId8"/>
    <p:sldLayoutId id="2147483666" r:id="rId9"/>
    <p:sldLayoutId id="2147483658" r:id="rId10"/>
    <p:sldLayoutId id="2147483667" r:id="rId11"/>
    <p:sldLayoutId id="2147483669" r:id="rId12"/>
    <p:sldLayoutId id="2147483650" r:id="rId13"/>
    <p:sldLayoutId id="2147483652" r:id="rId14"/>
    <p:sldLayoutId id="2147483654" r:id="rId15"/>
    <p:sldLayoutId id="2147483655" r:id="rId16"/>
    <p:sldLayoutId id="2147483668" r:id="rId17"/>
  </p:sldLayoutIdLst>
  <p:txStyles>
    <p:titleStyle>
      <a:lvl1pPr algn="l" defTabSz="914400" rtl="0" eaLnBrk="1" latinLnBrk="0" hangingPunct="1">
        <a:lnSpc>
          <a:spcPct val="100000"/>
        </a:lnSpc>
        <a:spcBef>
          <a:spcPct val="0"/>
        </a:spcBef>
        <a:buNone/>
        <a:defRPr sz="5000" b="1" kern="1200">
          <a:solidFill>
            <a:schemeClr val="accent1"/>
          </a:solidFill>
          <a:latin typeface="+mj-lt"/>
          <a:ea typeface="+mj-ea"/>
          <a:cs typeface="+mj-cs"/>
        </a:defRPr>
      </a:lvl1pPr>
    </p:titleStyle>
    <p:bodyStyle>
      <a:lvl1pPr marL="572400" indent="-572400" algn="l" defTabSz="914400"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1pPr>
      <a:lvl2pPr marL="572400" indent="-572400" algn="l" defTabSz="914400" rtl="0" eaLnBrk="1" latinLnBrk="0" hangingPunct="1">
        <a:lnSpc>
          <a:spcPct val="100000"/>
        </a:lnSpc>
        <a:spcBef>
          <a:spcPts val="0"/>
        </a:spcBef>
        <a:buFont typeface="+mj-lt"/>
        <a:buAutoNum type="arabicPeriod"/>
        <a:defRPr sz="1400" kern="1200" baseline="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mj-lt"/>
        <a:buNone/>
        <a:defRPr sz="2000" b="1" kern="1200">
          <a:solidFill>
            <a:schemeClr val="accent1"/>
          </a:solidFill>
          <a:latin typeface="+mj-lt"/>
          <a:ea typeface="+mn-ea"/>
          <a:cs typeface="+mn-cs"/>
        </a:defRPr>
      </a:lvl4pPr>
      <a:lvl5pPr marL="0" indent="0" algn="l" defTabSz="914400" rtl="0" eaLnBrk="1" latinLnBrk="0" hangingPunct="1">
        <a:lnSpc>
          <a:spcPct val="100000"/>
        </a:lnSpc>
        <a:spcBef>
          <a:spcPts val="0"/>
        </a:spcBef>
        <a:buFontTx/>
        <a:buNone/>
        <a:defRPr sz="1400" b="1" kern="1200">
          <a:solidFill>
            <a:schemeClr val="accent1"/>
          </a:solidFill>
          <a:latin typeface="+mj-lt"/>
          <a:ea typeface="+mn-ea"/>
          <a:cs typeface="+mn-cs"/>
        </a:defRPr>
      </a:lvl5pPr>
      <a:lvl6pPr marL="0" indent="0" algn="l" defTabSz="914400" rtl="0" eaLnBrk="1" latinLnBrk="0" hangingPunct="1">
        <a:lnSpc>
          <a:spcPct val="100000"/>
        </a:lnSpc>
        <a:spcBef>
          <a:spcPts val="0"/>
        </a:spcBef>
        <a:buFontTx/>
        <a:buNone/>
        <a:defRPr sz="1600" b="0" kern="1200">
          <a:solidFill>
            <a:schemeClr val="tx1"/>
          </a:solidFill>
          <a:latin typeface="+mj-lt"/>
          <a:ea typeface="+mn-ea"/>
          <a:cs typeface="+mn-cs"/>
        </a:defRPr>
      </a:lvl6pPr>
      <a:lvl7pPr marL="57240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b="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9pPr>
    </p:bodyStyle>
    <p:otherStyle>
      <a:defPPr>
        <a:defRPr lang="nl-NL"/>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7353-D6DA-4EDA-B9F7-C03307B7C266}"/>
              </a:ext>
            </a:extLst>
          </p:cNvPr>
          <p:cNvSpPr>
            <a:spLocks noGrp="1"/>
          </p:cNvSpPr>
          <p:nvPr>
            <p:ph type="title"/>
          </p:nvPr>
        </p:nvSpPr>
        <p:spPr>
          <a:xfrm>
            <a:off x="811197" y="4140819"/>
            <a:ext cx="10800000" cy="834137"/>
          </a:xfrm>
        </p:spPr>
        <p:txBody>
          <a:bodyPr/>
          <a:lstStyle/>
          <a:p>
            <a:r>
              <a:rPr lang="nl-NL" dirty="0"/>
              <a:t>Toekomst signalentafel Mensenhandel</a:t>
            </a:r>
          </a:p>
        </p:txBody>
      </p:sp>
      <p:sp>
        <p:nvSpPr>
          <p:cNvPr id="3" name="Subtitle 2">
            <a:extLst>
              <a:ext uri="{FF2B5EF4-FFF2-40B4-BE49-F238E27FC236}">
                <a16:creationId xmlns:a16="http://schemas.microsoft.com/office/drawing/2014/main" id="{0B6E0140-53F7-452D-B20B-911B49180BAF}"/>
              </a:ext>
            </a:extLst>
          </p:cNvPr>
          <p:cNvSpPr>
            <a:spLocks noGrp="1"/>
          </p:cNvSpPr>
          <p:nvPr>
            <p:ph type="subTitle" idx="1"/>
          </p:nvPr>
        </p:nvSpPr>
        <p:spPr>
          <a:xfrm>
            <a:off x="811197" y="5054302"/>
            <a:ext cx="10800000" cy="634489"/>
          </a:xfrm>
        </p:spPr>
        <p:txBody>
          <a:bodyPr/>
          <a:lstStyle/>
          <a:p>
            <a:r>
              <a:rPr lang="nl-NL" dirty="0"/>
              <a:t>Verslag</a:t>
            </a:r>
          </a:p>
        </p:txBody>
      </p:sp>
      <p:sp>
        <p:nvSpPr>
          <p:cNvPr id="4" name="Placeholder 3">
            <a:extLst>
              <a:ext uri="{FF2B5EF4-FFF2-40B4-BE49-F238E27FC236}">
                <a16:creationId xmlns:a16="http://schemas.microsoft.com/office/drawing/2014/main" id="{7C76E0B9-E146-41A3-95C0-77EC25C217F4}"/>
              </a:ext>
            </a:extLst>
          </p:cNvPr>
          <p:cNvSpPr>
            <a:spLocks noGrp="1"/>
          </p:cNvSpPr>
          <p:nvPr>
            <p:ph type="body" sz="quarter" idx="10"/>
          </p:nvPr>
        </p:nvSpPr>
        <p:spPr>
          <a:xfrm>
            <a:off x="811197" y="5831048"/>
            <a:ext cx="10904537" cy="562002"/>
          </a:xfrm>
        </p:spPr>
        <p:txBody>
          <a:bodyPr/>
          <a:lstStyle/>
          <a:p>
            <a:r>
              <a:rPr lang="nl-NL" dirty="0"/>
              <a:t>11 juli 2024</a:t>
            </a:r>
          </a:p>
        </p:txBody>
      </p:sp>
      <p:pic>
        <p:nvPicPr>
          <p:cNvPr id="6" name="Afbeelding 5" descr="Afbeelding met kleding, persoon, Menselijk gezicht, vrouw&#10;&#10;Automatisch gegenereerde beschrijving">
            <a:extLst>
              <a:ext uri="{FF2B5EF4-FFF2-40B4-BE49-F238E27FC236}">
                <a16:creationId xmlns:a16="http://schemas.microsoft.com/office/drawing/2014/main" id="{C0AA04CC-0C18-FC71-8985-8086B4F954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434" r="827"/>
          <a:stretch/>
        </p:blipFill>
        <p:spPr>
          <a:xfrm>
            <a:off x="3759920" y="0"/>
            <a:ext cx="5849030" cy="4138772"/>
          </a:xfrm>
          <a:prstGeom prst="rect">
            <a:avLst/>
          </a:prstGeom>
        </p:spPr>
      </p:pic>
    </p:spTree>
    <p:extLst>
      <p:ext uri="{BB962C8B-B14F-4D97-AF65-F5344CB8AC3E}">
        <p14:creationId xmlns:p14="http://schemas.microsoft.com/office/powerpoint/2010/main" val="51042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096D12C-AD42-4FA7-9B6E-09E2D7DBA747}"/>
              </a:ext>
            </a:extLst>
          </p:cNvPr>
          <p:cNvSpPr>
            <a:spLocks noGrp="1"/>
          </p:cNvSpPr>
          <p:nvPr>
            <p:ph type="title"/>
          </p:nvPr>
        </p:nvSpPr>
        <p:spPr>
          <a:xfrm>
            <a:off x="809210" y="934752"/>
            <a:ext cx="8924449" cy="826842"/>
          </a:xfrm>
        </p:spPr>
        <p:txBody>
          <a:bodyPr/>
          <a:lstStyle/>
          <a:p>
            <a:r>
              <a:rPr lang="nl-NL" dirty="0"/>
              <a:t>Doel bijeenkomst mensenhandel</a:t>
            </a:r>
          </a:p>
        </p:txBody>
      </p:sp>
      <p:sp>
        <p:nvSpPr>
          <p:cNvPr id="6" name="Content Placeholder 2">
            <a:extLst>
              <a:ext uri="{FF2B5EF4-FFF2-40B4-BE49-F238E27FC236}">
                <a16:creationId xmlns:a16="http://schemas.microsoft.com/office/drawing/2014/main" id="{C64C26A7-4441-4C95-831C-1E01980EA59B}"/>
              </a:ext>
            </a:extLst>
          </p:cNvPr>
          <p:cNvSpPr>
            <a:spLocks noGrp="1"/>
          </p:cNvSpPr>
          <p:nvPr>
            <p:ph idx="1"/>
          </p:nvPr>
        </p:nvSpPr>
        <p:spPr>
          <a:xfrm>
            <a:off x="809206" y="2093720"/>
            <a:ext cx="9975587" cy="3170489"/>
          </a:xfrm>
        </p:spPr>
        <p:txBody>
          <a:bodyPr/>
          <a:lstStyle/>
          <a:p>
            <a:pPr marL="342900" lvl="0" indent="-342900">
              <a:buFont typeface="+mj-lt"/>
              <a:buAutoNum type="alphaLcPeriod"/>
              <a:tabLst>
                <a:tab pos="457200" algn="l"/>
              </a:tabLst>
            </a:pPr>
            <a:r>
              <a:rPr lang="nl-NL" sz="1600" dirty="0">
                <a:effectLst/>
                <a:latin typeface="Arial" panose="020B0604020202020204" pitchFamily="34" charset="0"/>
                <a:ea typeface="Verdana" panose="020B0604030504040204" pitchFamily="34" charset="0"/>
                <a:cs typeface="Arial" panose="020B0604020202020204" pitchFamily="34" charset="0"/>
              </a:rPr>
              <a:t>We maken </a:t>
            </a:r>
            <a:r>
              <a:rPr lang="nl-NL" sz="1600" dirty="0">
                <a:latin typeface="Arial" panose="020B0604020202020204" pitchFamily="34" charset="0"/>
                <a:ea typeface="Verdana" panose="020B0604030504040204" pitchFamily="34" charset="0"/>
                <a:cs typeface="Arial" panose="020B0604020202020204" pitchFamily="34" charset="0"/>
              </a:rPr>
              <a:t>met het huiswerk in de hand </a:t>
            </a:r>
            <a:r>
              <a:rPr lang="nl-NL" sz="1600" dirty="0">
                <a:effectLst/>
                <a:latin typeface="Arial" panose="020B0604020202020204" pitchFamily="34" charset="0"/>
                <a:ea typeface="Verdana" panose="020B0604030504040204" pitchFamily="34" charset="0"/>
                <a:cs typeface="Arial" panose="020B0604020202020204" pitchFamily="34" charset="0"/>
              </a:rPr>
              <a:t>scherp: hoe doet elke partner het nu eigenlijk zelf precies intern vanaf het moment dat een melding of signaal binnenkomt en verder onderzocht of verrijkt wordt? Hoe wegen we signalen</a:t>
            </a:r>
            <a:r>
              <a:rPr lang="nl-NL" sz="1600" dirty="0">
                <a:latin typeface="Arial" panose="020B0604020202020204" pitchFamily="34" charset="0"/>
                <a:ea typeface="Verdana" panose="020B0604030504040204" pitchFamily="34" charset="0"/>
                <a:cs typeface="Arial" panose="020B0604020202020204" pitchFamily="34" charset="0"/>
              </a:rPr>
              <a:t>? Wat valt daarin op en w</a:t>
            </a:r>
            <a:r>
              <a:rPr lang="nl-NL" sz="1600" dirty="0">
                <a:effectLst/>
                <a:latin typeface="Arial" panose="020B0604020202020204" pitchFamily="34" charset="0"/>
                <a:ea typeface="Verdana" panose="020B0604030504040204" pitchFamily="34" charset="0"/>
                <a:cs typeface="Arial" panose="020B0604020202020204" pitchFamily="34" charset="0"/>
              </a:rPr>
              <a:t>elke vragen hebben partners in de samenwerking aan elkaar?</a:t>
            </a:r>
          </a:p>
          <a:p>
            <a:pPr marL="342900" lvl="0" indent="-342900">
              <a:buFont typeface="+mj-lt"/>
              <a:buAutoNum type="alphaLcPeriod"/>
              <a:tabLst>
                <a:tab pos="457200" algn="l"/>
              </a:tabLst>
            </a:pPr>
            <a:endParaRPr lang="nl-NL" sz="1600" dirty="0">
              <a:effectLst/>
              <a:latin typeface="Arial" panose="020B0604020202020204" pitchFamily="34" charset="0"/>
              <a:ea typeface="Verdana" panose="020B0604030504040204" pitchFamily="34" charset="0"/>
              <a:cs typeface="Arial" panose="020B0604020202020204" pitchFamily="34" charset="0"/>
            </a:endParaRPr>
          </a:p>
          <a:p>
            <a:pPr marL="342900" lvl="0" indent="-342900">
              <a:buFont typeface="+mj-lt"/>
              <a:buAutoNum type="alphaLcPeriod"/>
              <a:tabLst>
                <a:tab pos="457200" algn="l"/>
              </a:tabLst>
            </a:pPr>
            <a:r>
              <a:rPr lang="en-GB" altLang="nl-NL" sz="1600" dirty="0">
                <a:latin typeface="Arial" panose="020B0604020202020204" pitchFamily="34" charset="0"/>
                <a:ea typeface="Verdana" panose="020B0604030504040204" pitchFamily="34" charset="0"/>
                <a:cs typeface="Arial" panose="020B0604020202020204" pitchFamily="34" charset="0"/>
              </a:rPr>
              <a:t>We bepalen op welke wijze de partners </a:t>
            </a:r>
            <a:r>
              <a:rPr lang="nl-NL" sz="1600" dirty="0">
                <a:effectLst/>
                <a:latin typeface="Arial" panose="020B0604020202020204" pitchFamily="34" charset="0"/>
                <a:ea typeface="Verdana" panose="020B0604030504040204" pitchFamily="34" charset="0"/>
                <a:cs typeface="Arial" panose="020B0604020202020204" pitchFamily="34" charset="0"/>
              </a:rPr>
              <a:t>vanuit hun interne werkprocessen signalen zouden kunnen en willen trechteren naar een meer integrale signalentafel. En wat daarvoor nodig is.</a:t>
            </a:r>
          </a:p>
          <a:p>
            <a:pPr marL="0" indent="0" eaLnBrk="1" hangingPunct="1">
              <a:buNone/>
            </a:pPr>
            <a:endParaRPr lang="nl-NL" sz="1600" dirty="0">
              <a:effectLst/>
              <a:latin typeface="Arial" panose="020B0604020202020204" pitchFamily="34" charset="0"/>
              <a:ea typeface="Verdana" panose="020B0604030504040204" pitchFamily="34" charset="0"/>
              <a:cs typeface="Arial" panose="020B0604020202020204" pitchFamily="34" charset="0"/>
            </a:endParaRPr>
          </a:p>
          <a:p>
            <a:pPr marL="0" indent="0" eaLnBrk="1" hangingPunct="1">
              <a:buNone/>
            </a:pPr>
            <a:r>
              <a:rPr lang="nl-NL" sz="1600" b="1" dirty="0">
                <a:effectLst/>
                <a:latin typeface="Arial" panose="020B0604020202020204" pitchFamily="34" charset="0"/>
                <a:ea typeface="Verdana" panose="020B0604030504040204" pitchFamily="34" charset="0"/>
                <a:cs typeface="Arial" panose="020B0604020202020204" pitchFamily="34" charset="0"/>
              </a:rPr>
              <a:t>Vanuit de gezamenlijke ambitie om mensenhandel te voorkomen en aan te pakken.</a:t>
            </a:r>
          </a:p>
          <a:p>
            <a:pPr marL="0" indent="0" eaLnBrk="1" hangingPunct="1">
              <a:buNone/>
            </a:pPr>
            <a:endParaRPr lang="en-GB" altLang="nl-NL" sz="1600" dirty="0">
              <a:latin typeface="Arial" panose="020B0604020202020204" pitchFamily="34" charset="0"/>
              <a:ea typeface="Verdana" panose="020B0604030504040204" pitchFamily="34" charset="0"/>
              <a:cs typeface="Arial" panose="020B0604020202020204" pitchFamily="34" charset="0"/>
            </a:endParaRPr>
          </a:p>
          <a:p>
            <a:pPr marL="0" indent="0" eaLnBrk="1" hangingPunct="1">
              <a:buNone/>
            </a:pPr>
            <a:r>
              <a:rPr lang="en-GB" altLang="nl-NL" sz="1600" dirty="0">
                <a:latin typeface="Arial" panose="020B0604020202020204" pitchFamily="34" charset="0"/>
                <a:ea typeface="Verdana" panose="020B0604030504040204" pitchFamily="34" charset="0"/>
                <a:cs typeface="Arial" panose="020B0604020202020204" pitchFamily="34" charset="0"/>
              </a:rPr>
              <a:t>	</a:t>
            </a:r>
          </a:p>
          <a:p>
            <a:pPr marL="0" indent="0" eaLnBrk="1" hangingPunct="1">
              <a:buNone/>
            </a:pPr>
            <a:r>
              <a:rPr lang="en-GB" altLang="nl-NL" sz="1600" dirty="0">
                <a:latin typeface="Arial" panose="020B0604020202020204" pitchFamily="34" charset="0"/>
                <a:ea typeface="Verdana" panose="020B0604030504040204" pitchFamily="34" charset="0"/>
                <a:cs typeface="Arial" panose="020B0604020202020204" pitchFamily="34" charset="0"/>
              </a:rPr>
              <a:t>	We gaan met vertrouwen en duidelijke vervolgafspraken de deur uit.</a:t>
            </a:r>
          </a:p>
          <a:p>
            <a:endParaRPr lang="de-DE" dirty="0"/>
          </a:p>
        </p:txBody>
      </p:sp>
      <p:sp>
        <p:nvSpPr>
          <p:cNvPr id="4" name="Placeholder 3">
            <a:extLst>
              <a:ext uri="{FF2B5EF4-FFF2-40B4-BE49-F238E27FC236}">
                <a16:creationId xmlns:a16="http://schemas.microsoft.com/office/drawing/2014/main" id="{84A6579E-53FE-4523-B126-CD4CB4DD0886}"/>
              </a:ext>
            </a:extLst>
          </p:cNvPr>
          <p:cNvSpPr>
            <a:spLocks noGrp="1"/>
          </p:cNvSpPr>
          <p:nvPr>
            <p:ph type="body" sz="quarter" idx="17"/>
          </p:nvPr>
        </p:nvSpPr>
        <p:spPr/>
        <p:txBody>
          <a:bodyPr/>
          <a:lstStyle/>
          <a:p>
            <a:endParaRPr lang="nl-NL" dirty="0"/>
          </a:p>
        </p:txBody>
      </p:sp>
      <p:pic>
        <p:nvPicPr>
          <p:cNvPr id="8" name="Graphic 7" descr="Sociaal netwerk met effen opvulling">
            <a:extLst>
              <a:ext uri="{FF2B5EF4-FFF2-40B4-BE49-F238E27FC236}">
                <a16:creationId xmlns:a16="http://schemas.microsoft.com/office/drawing/2014/main" id="{0E859B1C-87E6-DC79-758B-73C133D2801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31769" y="4486940"/>
            <a:ext cx="350875" cy="350875"/>
          </a:xfrm>
          <a:prstGeom prst="rect">
            <a:avLst/>
          </a:prstGeom>
        </p:spPr>
      </p:pic>
    </p:spTree>
    <p:extLst>
      <p:ext uri="{BB962C8B-B14F-4D97-AF65-F5344CB8AC3E}">
        <p14:creationId xmlns:p14="http://schemas.microsoft.com/office/powerpoint/2010/main" val="25518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4AA454B-8BFD-C0BE-D494-E9FF23F6DB46}"/>
              </a:ext>
            </a:extLst>
          </p:cNvPr>
          <p:cNvSpPr>
            <a:spLocks noGrp="1"/>
          </p:cNvSpPr>
          <p:nvPr>
            <p:ph type="body" idx="1000"/>
          </p:nvPr>
        </p:nvSpPr>
        <p:spPr/>
        <p:txBody>
          <a:bodyPr/>
          <a:lstStyle/>
          <a:p>
            <a:endParaRPr lang="nl-NL" dirty="0"/>
          </a:p>
        </p:txBody>
      </p:sp>
      <p:sp>
        <p:nvSpPr>
          <p:cNvPr id="4" name="Titel 3">
            <a:extLst>
              <a:ext uri="{FF2B5EF4-FFF2-40B4-BE49-F238E27FC236}">
                <a16:creationId xmlns:a16="http://schemas.microsoft.com/office/drawing/2014/main" id="{BDD97F68-4368-6FBA-DB11-9AE43AB5DAB0}"/>
              </a:ext>
            </a:extLst>
          </p:cNvPr>
          <p:cNvSpPr>
            <a:spLocks noGrp="1"/>
          </p:cNvSpPr>
          <p:nvPr>
            <p:ph type="title"/>
          </p:nvPr>
        </p:nvSpPr>
        <p:spPr>
          <a:xfrm>
            <a:off x="444342" y="193432"/>
            <a:ext cx="5584869" cy="615460"/>
          </a:xfrm>
        </p:spPr>
        <p:txBody>
          <a:bodyPr/>
          <a:lstStyle/>
          <a:p>
            <a:r>
              <a:rPr lang="nl-NL" sz="4000" dirty="0"/>
              <a:t>Resultaten en conclusies</a:t>
            </a:r>
          </a:p>
        </p:txBody>
      </p:sp>
      <p:sp>
        <p:nvSpPr>
          <p:cNvPr id="5" name="Tijdelijke aanduiding voor inhoud 4">
            <a:extLst>
              <a:ext uri="{FF2B5EF4-FFF2-40B4-BE49-F238E27FC236}">
                <a16:creationId xmlns:a16="http://schemas.microsoft.com/office/drawing/2014/main" id="{94338654-84F6-72A5-510F-30D033BD6332}"/>
              </a:ext>
            </a:extLst>
          </p:cNvPr>
          <p:cNvSpPr>
            <a:spLocks noGrp="1"/>
          </p:cNvSpPr>
          <p:nvPr>
            <p:ph sz="half" idx="1"/>
          </p:nvPr>
        </p:nvSpPr>
        <p:spPr>
          <a:xfrm>
            <a:off x="444342" y="808893"/>
            <a:ext cx="5584869" cy="5099538"/>
          </a:xfrm>
        </p:spPr>
        <p:txBody>
          <a:bodyPr/>
          <a:lstStyle/>
          <a:p>
            <a:pPr>
              <a:buFont typeface="Wingdings" panose="05000000000000000000" pitchFamily="2" charset="2"/>
              <a:buChar char="q"/>
            </a:pPr>
            <a:r>
              <a:rPr lang="nl-NL" sz="1200" dirty="0"/>
              <a:t>De aanpak in gemeenten en districten is de afgelopen jaren gegroeid. Zo hebben in ieder geval de centrumgemeenten met de zorg- en strafrechtpartners in de districten een professioneel samenwerkingsnetwerk opgebouwd. Professionals weten elkaar bij signalen snel te vinden; de lijntjes zijn kort en vertrouwd.</a:t>
            </a:r>
          </a:p>
          <a:p>
            <a:pPr>
              <a:buFont typeface="Wingdings" panose="05000000000000000000" pitchFamily="2" charset="2"/>
              <a:buChar char="q"/>
            </a:pPr>
            <a:endParaRPr lang="nl-NL" sz="1200" dirty="0"/>
          </a:p>
          <a:p>
            <a:pPr>
              <a:buFont typeface="Wingdings" panose="05000000000000000000" pitchFamily="2" charset="2"/>
              <a:buChar char="q"/>
            </a:pPr>
            <a:r>
              <a:rPr lang="nl-NL" sz="1200" dirty="0"/>
              <a:t>Een maandelijkse signalentafel mensenhandel op niveau van MNL is dan ook niet meer nodig; de pilot heeft zijn doel gediend.</a:t>
            </a:r>
          </a:p>
          <a:p>
            <a:pPr marL="268288" indent="-268288"/>
            <a:endParaRPr lang="nl-NL" sz="1200" dirty="0"/>
          </a:p>
          <a:p>
            <a:pPr marL="268288" indent="-268288"/>
            <a:r>
              <a:rPr lang="nl-NL" sz="1200" b="1" dirty="0"/>
              <a:t>Vervolgafspraak 1: </a:t>
            </a:r>
            <a:r>
              <a:rPr lang="nl-NL" sz="1200" dirty="0"/>
              <a:t>De signalentafel krijgt een nieuwe vorm. Partners steken bij signalen/crisis via Teams binnen een dag de koppen bij elkaar: ad hoc lokale signalentafels. Afspraak snel regelen via Whatsapp door de partner met de melding/ signaal: zorgcoördinator, VT dan wel AF gemeente. Primair slachtoffergericht: om snel de veiligheid te wegen en vervolgacties af te stemmen. Zo nodig schakelen met politie. Systematiek en borging gegevensregistratie nog afspreken. Let op kwetsbaarheid: deze structuur hangt meer op personen. RIEC geen partner bij nieuwe signalentafel. Ketenregisseur MH monitort of het loopt.</a:t>
            </a:r>
          </a:p>
          <a:p>
            <a:pPr marL="268288" indent="-268288"/>
            <a:endParaRPr lang="nl-NL" sz="1200" dirty="0"/>
          </a:p>
          <a:p>
            <a:pPr marL="268288" indent="-268288"/>
            <a:r>
              <a:rPr lang="nl-NL" sz="1200" b="1" dirty="0"/>
              <a:t>Vervolgafspraak 2: </a:t>
            </a:r>
            <a:r>
              <a:rPr lang="nl-NL" sz="1200" dirty="0"/>
              <a:t>Naast deze ad hoc lokale </a:t>
            </a:r>
            <a:r>
              <a:rPr lang="nl-NL" sz="1200" dirty="0" err="1"/>
              <a:t>signaaloverleggen</a:t>
            </a:r>
            <a:r>
              <a:rPr lang="nl-NL" sz="1200" dirty="0"/>
              <a:t>, blijven de professionals op Midden-Nederland-niveau 2x per jaar fysiek en in dezelfde samenstelling als vandaag bij elkaar komen om ervaringen uit te wisselen en werkwijzen te optimaliseren. De ketenregisseur mensenhandel initieert dit met hulp van partners.</a:t>
            </a:r>
          </a:p>
          <a:p>
            <a:endParaRPr lang="nl-NL" sz="1400" dirty="0"/>
          </a:p>
          <a:p>
            <a:endParaRPr lang="nl-NL" sz="1400" dirty="0"/>
          </a:p>
          <a:p>
            <a:endParaRPr lang="nl-NL" dirty="0"/>
          </a:p>
        </p:txBody>
      </p:sp>
      <p:pic>
        <p:nvPicPr>
          <p:cNvPr id="14" name="Tijdelijke aanduiding voor afbeelding 13">
            <a:extLst>
              <a:ext uri="{FF2B5EF4-FFF2-40B4-BE49-F238E27FC236}">
                <a16:creationId xmlns:a16="http://schemas.microsoft.com/office/drawing/2014/main" id="{E4446273-700A-5A86-5812-7110476E3DF5}"/>
              </a:ext>
            </a:extLst>
          </p:cNvPr>
          <p:cNvPicPr>
            <a:picLocks noGrp="1" noChangeAspect="1"/>
          </p:cNvPicPr>
          <p:nvPr>
            <p:ph type="pic" sz="quarter" idx="18"/>
          </p:nvPr>
        </p:nvPicPr>
        <p:blipFill>
          <a:blip r:embed="rId2"/>
          <a:srcRect l="6290" r="6290"/>
          <a:stretch>
            <a:fillRect/>
          </a:stretch>
        </p:blipFill>
        <p:spPr>
          <a:xfrm>
            <a:off x="6423120" y="0"/>
            <a:ext cx="5700178" cy="6776185"/>
          </a:xfrm>
          <a:prstGeom prst="rect">
            <a:avLst/>
          </a:prstGeom>
        </p:spPr>
      </p:pic>
    </p:spTree>
    <p:extLst>
      <p:ext uri="{BB962C8B-B14F-4D97-AF65-F5344CB8AC3E}">
        <p14:creationId xmlns:p14="http://schemas.microsoft.com/office/powerpoint/2010/main" val="2659038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descr="Afbeelding met tekst, handschrift, Lettertype, document&#10;&#10;Automatisch gegenereerde beschrijving">
            <a:extLst>
              <a:ext uri="{FF2B5EF4-FFF2-40B4-BE49-F238E27FC236}">
                <a16:creationId xmlns:a16="http://schemas.microsoft.com/office/drawing/2014/main" id="{14E685AA-2BE1-249B-1673-1B9BEFCB5F4C}"/>
              </a:ext>
            </a:extLst>
          </p:cNvPr>
          <p:cNvPicPr>
            <a:picLocks noGrp="1"/>
          </p:cNvPicPr>
          <p:nvPr>
            <p:ph type="pic" sz="quarter" idx="18"/>
          </p:nvPr>
        </p:nvPicPr>
        <p:blipFill>
          <a:blip r:embed="rId2">
            <a:extLst>
              <a:ext uri="{28A0092B-C50C-407E-A947-70E740481C1C}">
                <a14:useLocalDpi xmlns:a14="http://schemas.microsoft.com/office/drawing/2010/main" val="0"/>
              </a:ext>
            </a:extLst>
          </a:blip>
          <a:stretch>
            <a:fillRect/>
          </a:stretch>
        </p:blipFill>
        <p:spPr>
          <a:xfrm>
            <a:off x="106326" y="127591"/>
            <a:ext cx="5559153" cy="6571592"/>
          </a:xfrm>
        </p:spPr>
      </p:pic>
      <p:sp>
        <p:nvSpPr>
          <p:cNvPr id="3" name="Tijdelijke aanduiding voor tekst 2">
            <a:extLst>
              <a:ext uri="{FF2B5EF4-FFF2-40B4-BE49-F238E27FC236}">
                <a16:creationId xmlns:a16="http://schemas.microsoft.com/office/drawing/2014/main" id="{1B976BFF-2DF5-9CE9-26BD-B6BE728D492C}"/>
              </a:ext>
            </a:extLst>
          </p:cNvPr>
          <p:cNvSpPr>
            <a:spLocks noGrp="1"/>
          </p:cNvSpPr>
          <p:nvPr>
            <p:ph type="body" idx="1000"/>
          </p:nvPr>
        </p:nvSpPr>
        <p:spPr/>
        <p:txBody>
          <a:bodyPr/>
          <a:lstStyle/>
          <a:p>
            <a:endParaRPr lang="nl-NL" dirty="0"/>
          </a:p>
        </p:txBody>
      </p:sp>
      <p:sp>
        <p:nvSpPr>
          <p:cNvPr id="4" name="Titel 3">
            <a:extLst>
              <a:ext uri="{FF2B5EF4-FFF2-40B4-BE49-F238E27FC236}">
                <a16:creationId xmlns:a16="http://schemas.microsoft.com/office/drawing/2014/main" id="{16D55111-EFCF-B88A-8C98-6AB2275C9C25}"/>
              </a:ext>
            </a:extLst>
          </p:cNvPr>
          <p:cNvSpPr>
            <a:spLocks noGrp="1"/>
          </p:cNvSpPr>
          <p:nvPr>
            <p:ph type="title"/>
          </p:nvPr>
        </p:nvSpPr>
        <p:spPr>
          <a:xfrm>
            <a:off x="6418523" y="1"/>
            <a:ext cx="5106678" cy="730116"/>
          </a:xfrm>
        </p:spPr>
        <p:txBody>
          <a:bodyPr/>
          <a:lstStyle/>
          <a:p>
            <a:r>
              <a:rPr lang="nl-NL" dirty="0"/>
              <a:t>Resultaten</a:t>
            </a:r>
          </a:p>
        </p:txBody>
      </p:sp>
      <p:sp>
        <p:nvSpPr>
          <p:cNvPr id="5" name="Tijdelijke aanduiding voor inhoud 4">
            <a:extLst>
              <a:ext uri="{FF2B5EF4-FFF2-40B4-BE49-F238E27FC236}">
                <a16:creationId xmlns:a16="http://schemas.microsoft.com/office/drawing/2014/main" id="{1D0C88A4-8696-5FC8-73F4-D0DE2B8BAEE6}"/>
              </a:ext>
            </a:extLst>
          </p:cNvPr>
          <p:cNvSpPr>
            <a:spLocks noGrp="1"/>
          </p:cNvSpPr>
          <p:nvPr>
            <p:ph sz="half" idx="1"/>
          </p:nvPr>
        </p:nvSpPr>
        <p:spPr>
          <a:xfrm>
            <a:off x="6489441" y="730117"/>
            <a:ext cx="5559153" cy="5647276"/>
          </a:xfrm>
        </p:spPr>
        <p:txBody>
          <a:bodyPr/>
          <a:lstStyle/>
          <a:p>
            <a:pPr>
              <a:buFont typeface="Wingdings" panose="05000000000000000000" pitchFamily="2" charset="2"/>
              <a:buChar char="q"/>
            </a:pPr>
            <a:r>
              <a:rPr lang="nl-NL" sz="1200" dirty="0"/>
              <a:t>De 3 Veilig </a:t>
            </a:r>
            <a:r>
              <a:rPr lang="nl-NL" sz="1200" dirty="0" err="1"/>
              <a:t>Thuis-en</a:t>
            </a:r>
            <a:r>
              <a:rPr lang="nl-NL" sz="1200" dirty="0"/>
              <a:t> hebben o.a. op gebied van informatie-uitwisseling met de zorgcoördinator een verschillende werkwijze. Daarbij blijven kansen liggen om slachtoffers beter te helpen en mensenhandel beter aan te pakken.</a:t>
            </a:r>
          </a:p>
          <a:p>
            <a:pPr marL="0" lvl="1" indent="0">
              <a:buNone/>
            </a:pPr>
            <a:endParaRPr lang="nl-NL" sz="1200" b="1" dirty="0"/>
          </a:p>
          <a:p>
            <a:pPr marL="0" lvl="1" indent="0">
              <a:buNone/>
            </a:pPr>
            <a:r>
              <a:rPr lang="nl-NL" sz="1200" b="1" dirty="0"/>
              <a:t>Vervolgafspraak 1: </a:t>
            </a:r>
            <a:r>
              <a:rPr lang="nl-NL" sz="1200" dirty="0"/>
              <a:t>de 3 VT’s komen bij elkaar om tot een optimale werkwijze te komen in de aanpak van mensenhandel. Bijvoorbeeld het mogen delen van informatie met de zorgcoördinator wat 2 VT’s al mogen doen, het mogen delen van ‘dat-informatie’ bij meldingen wat 2 VT’s al doen, en bij meer mogelijkheden voor hit-no-hit in de systemen van andere partners.</a:t>
            </a:r>
          </a:p>
          <a:p>
            <a:pPr marL="0" lvl="1" indent="0">
              <a:buNone/>
            </a:pPr>
            <a:endParaRPr lang="nl-NL" sz="1200" b="1" dirty="0"/>
          </a:p>
          <a:p>
            <a:pPr marL="0" lvl="1" indent="0">
              <a:buNone/>
            </a:pPr>
            <a:r>
              <a:rPr lang="nl-NL" sz="1200" b="1" dirty="0"/>
              <a:t>Vervolgafspraak 2: </a:t>
            </a:r>
            <a:r>
              <a:rPr lang="nl-NL" sz="1200" dirty="0"/>
              <a:t>VT Utrecht deelt haar Meldroute inclusief helder stappenplan met de andere VT’s en gezamenlijk willen zij komen tot een eenduidige, goede werkwijze voor de hele regio.</a:t>
            </a:r>
          </a:p>
          <a:p>
            <a:pPr marL="0" lvl="1" indent="0">
              <a:buNone/>
            </a:pPr>
            <a:endParaRPr lang="nl-NL" sz="1200" dirty="0"/>
          </a:p>
          <a:p>
            <a:pPr marL="0" lvl="1" indent="0">
              <a:buNone/>
            </a:pPr>
            <a:r>
              <a:rPr lang="nl-NL" sz="1200" b="1" dirty="0"/>
              <a:t>Vervolgafspraak 3: </a:t>
            </a:r>
            <a:r>
              <a:rPr lang="nl-NL" sz="1200" dirty="0"/>
              <a:t>VT’s Utrecht en Flevoland adviseren VT G&amp;V verder bij het vormgeven van een Advies- en Meldpunt mensenhandel.</a:t>
            </a:r>
          </a:p>
          <a:p>
            <a:endParaRPr lang="nl-NL" sz="1200" dirty="0"/>
          </a:p>
          <a:p>
            <a:pPr>
              <a:buFont typeface="Wingdings" panose="05000000000000000000" pitchFamily="2" charset="2"/>
              <a:buChar char="q"/>
            </a:pPr>
            <a:r>
              <a:rPr lang="nl-NL" sz="1200" dirty="0"/>
              <a:t>De zorgcoördinatoren in Flevoland, Gooi en Vechtstreek en regio Utrecht hebben, zo bleek vandaag, ook een verschillende werkwijze, waarbij diverse winstpunten zichtbaar zijn geworden.</a:t>
            </a:r>
          </a:p>
          <a:p>
            <a:pPr>
              <a:buFont typeface="Wingdings" panose="05000000000000000000" pitchFamily="2" charset="2"/>
              <a:buChar char="q"/>
            </a:pPr>
            <a:endParaRPr lang="nl-NL" sz="1200" b="1" dirty="0"/>
          </a:p>
          <a:p>
            <a:pPr marL="0" indent="0">
              <a:buNone/>
            </a:pPr>
            <a:r>
              <a:rPr lang="nl-NL" sz="1200" b="1" dirty="0"/>
              <a:t>Vervolgafspraak 1: </a:t>
            </a:r>
            <a:r>
              <a:rPr lang="nl-NL" sz="1200" dirty="0"/>
              <a:t>de “</a:t>
            </a:r>
            <a:r>
              <a:rPr lang="nl-NL" sz="1200" dirty="0" err="1"/>
              <a:t>zoco’s</a:t>
            </a:r>
            <a:r>
              <a:rPr lang="nl-NL" sz="1200" dirty="0"/>
              <a:t>” maken een onderlinge groepsapp aan om met elkaar mee te denken bij kwesties en wisselen hun werkwijzen met elkaar uit om te komen tot een optimale werkwijze. Bijv. richting TMM van de politie blijkt niet mailen het beste: “een beller is sneller”.</a:t>
            </a:r>
          </a:p>
        </p:txBody>
      </p:sp>
    </p:spTree>
    <p:extLst>
      <p:ext uri="{BB962C8B-B14F-4D97-AF65-F5344CB8AC3E}">
        <p14:creationId xmlns:p14="http://schemas.microsoft.com/office/powerpoint/2010/main" val="378721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4AA454B-8BFD-C0BE-D494-E9FF23F6DB46}"/>
              </a:ext>
            </a:extLst>
          </p:cNvPr>
          <p:cNvSpPr>
            <a:spLocks noGrp="1"/>
          </p:cNvSpPr>
          <p:nvPr>
            <p:ph type="body" idx="1000"/>
          </p:nvPr>
        </p:nvSpPr>
        <p:spPr/>
        <p:txBody>
          <a:bodyPr/>
          <a:lstStyle/>
          <a:p>
            <a:endParaRPr lang="nl-NL" dirty="0"/>
          </a:p>
        </p:txBody>
      </p:sp>
      <p:sp>
        <p:nvSpPr>
          <p:cNvPr id="4" name="Titel 3">
            <a:extLst>
              <a:ext uri="{FF2B5EF4-FFF2-40B4-BE49-F238E27FC236}">
                <a16:creationId xmlns:a16="http://schemas.microsoft.com/office/drawing/2014/main" id="{BDD97F68-4368-6FBA-DB11-9AE43AB5DAB0}"/>
              </a:ext>
            </a:extLst>
          </p:cNvPr>
          <p:cNvSpPr>
            <a:spLocks noGrp="1"/>
          </p:cNvSpPr>
          <p:nvPr>
            <p:ph type="title"/>
          </p:nvPr>
        </p:nvSpPr>
        <p:spPr>
          <a:xfrm>
            <a:off x="444342" y="323850"/>
            <a:ext cx="5584869" cy="621547"/>
          </a:xfrm>
        </p:spPr>
        <p:txBody>
          <a:bodyPr/>
          <a:lstStyle/>
          <a:p>
            <a:r>
              <a:rPr lang="nl-NL" sz="4000" dirty="0"/>
              <a:t>Resultaten en conclusies</a:t>
            </a:r>
          </a:p>
        </p:txBody>
      </p:sp>
      <p:sp>
        <p:nvSpPr>
          <p:cNvPr id="5" name="Tijdelijke aanduiding voor inhoud 4">
            <a:extLst>
              <a:ext uri="{FF2B5EF4-FFF2-40B4-BE49-F238E27FC236}">
                <a16:creationId xmlns:a16="http://schemas.microsoft.com/office/drawing/2014/main" id="{94338654-84F6-72A5-510F-30D033BD6332}"/>
              </a:ext>
            </a:extLst>
          </p:cNvPr>
          <p:cNvSpPr>
            <a:spLocks noGrp="1"/>
          </p:cNvSpPr>
          <p:nvPr>
            <p:ph sz="half" idx="1"/>
          </p:nvPr>
        </p:nvSpPr>
        <p:spPr>
          <a:xfrm>
            <a:off x="444341" y="945397"/>
            <a:ext cx="5718449" cy="5113658"/>
          </a:xfrm>
        </p:spPr>
        <p:txBody>
          <a:bodyPr/>
          <a:lstStyle/>
          <a:p>
            <a:pPr>
              <a:buFont typeface="Wingdings" panose="05000000000000000000" pitchFamily="2" charset="2"/>
              <a:buChar char="q"/>
            </a:pPr>
            <a:r>
              <a:rPr lang="nl-NL" sz="1200" dirty="0"/>
              <a:t>Knelpunt: Signalen van daders/casuïstiek mensenhandel komen niet goed op de DTO-tafels van RIEC terecht of krijgen geen prioriteit (drugs gaan voor). Ook als er criminele samenwerkingsverbanden (</a:t>
            </a:r>
            <a:r>
              <a:rPr lang="nl-NL" sz="1200" dirty="0" err="1"/>
              <a:t>CSV’s</a:t>
            </a:r>
            <a:r>
              <a:rPr lang="nl-NL" sz="1200" dirty="0"/>
              <a:t>) achter zitten, wat wél prioriteit heeft. Resultaat: er zijn geen integrale/</a:t>
            </a:r>
            <a:r>
              <a:rPr lang="nl-NL" sz="1200" dirty="0" err="1"/>
              <a:t>multi</a:t>
            </a:r>
            <a:r>
              <a:rPr lang="nl-NL" sz="1200" dirty="0"/>
              <a:t> RIEC-casussen mensenhandel. Dit frustreert alle partners, inclusief politie en OM.</a:t>
            </a:r>
          </a:p>
          <a:p>
            <a:pPr marL="268288" indent="-268288"/>
            <a:endParaRPr lang="nl-NL" sz="1200" dirty="0"/>
          </a:p>
          <a:p>
            <a:pPr marL="0" indent="0">
              <a:buNone/>
            </a:pPr>
            <a:r>
              <a:rPr lang="nl-NL" sz="1200" b="1" dirty="0"/>
              <a:t>Vervolgafspraak 1: </a:t>
            </a:r>
            <a:r>
              <a:rPr lang="nl-NL" sz="1200" dirty="0"/>
              <a:t>projectleider mensenhandel en de IC/</a:t>
            </a:r>
            <a:r>
              <a:rPr lang="nl-NL" sz="1200" dirty="0" err="1"/>
              <a:t>OC’s</a:t>
            </a:r>
            <a:r>
              <a:rPr lang="nl-NL" sz="1200" dirty="0"/>
              <a:t> van het RIEC gaan, met hulp van zorgcoördinatoren en de </a:t>
            </a:r>
            <a:r>
              <a:rPr lang="nl-NL" sz="1200" dirty="0" err="1"/>
              <a:t>AF’s</a:t>
            </a:r>
            <a:r>
              <a:rPr lang="nl-NL" sz="1200" dirty="0"/>
              <a:t> en </a:t>
            </a:r>
            <a:r>
              <a:rPr lang="nl-NL" sz="1200" dirty="0" err="1"/>
              <a:t>LOO’s</a:t>
            </a:r>
            <a:r>
              <a:rPr lang="nl-NL" sz="1200" dirty="0"/>
              <a:t> in álle gemeenten (niet alleen de centrumgemeenten), actiever op zoek naar mogelijke signalen van mensenhandel. Dat kan hand in hand gaan met bewustwordingsactiviteiten. Daarnaast proberen zij met TMM signalen beter op te werken en te presenteren als RIEC-waardige casuïstiek, zodat ze niet in DTO/RTO worden afgeschoten. De OvJ zal hierbij ook helpen. En kan de Belastingdienst daar helpen, al is het maar met hit-no hit?!</a:t>
            </a:r>
          </a:p>
          <a:p>
            <a:pPr marL="0" indent="0">
              <a:buNone/>
            </a:pPr>
            <a:endParaRPr lang="nl-NL" sz="1200" dirty="0"/>
          </a:p>
          <a:p>
            <a:pPr marL="0" indent="0">
              <a:buNone/>
            </a:pPr>
            <a:r>
              <a:rPr lang="nl-NL" sz="1200" b="1" dirty="0"/>
              <a:t>Vervolgafspraak 2: </a:t>
            </a:r>
            <a:r>
              <a:rPr lang="nl-NL" sz="1200" dirty="0"/>
              <a:t>Bovenstaand knelpunt en draagvlak voor oplossingen zoals onder vervolgafspraak 1 worden via de Regietafel met een kort memo bij DPM, MT RIEC en portefeuillehouder MH aangekaart. En beter opgenomen in uitvoeringsplannen ondermijning 2025-2026.</a:t>
            </a:r>
          </a:p>
          <a:p>
            <a:pPr marL="0" indent="0">
              <a:buNone/>
            </a:pPr>
            <a:endParaRPr lang="nl-NL" sz="1200" dirty="0"/>
          </a:p>
          <a:p>
            <a:pPr marL="0" indent="0">
              <a:buNone/>
            </a:pPr>
            <a:r>
              <a:rPr lang="nl-NL" sz="1200" b="1" dirty="0"/>
              <a:t>Vervolgafspraak 3</a:t>
            </a:r>
            <a:r>
              <a:rPr lang="nl-NL" sz="1200" dirty="0"/>
              <a:t>: politie en OvJ bezien hoe het delict mensenhandel bekender kan worden bij de politiecollega’s. O.a. zodat mogelijke aspect van dwang door anderen/ criminele uitbuiting bij andere delicten wordt onderzocht. Dilemma is wel de beperkte capaciteit bij te veel signalen.</a:t>
            </a:r>
            <a:endParaRPr lang="nl-NL" dirty="0"/>
          </a:p>
          <a:p>
            <a:pPr marL="268288" indent="-268288"/>
            <a:endParaRPr lang="nl-NL" dirty="0"/>
          </a:p>
          <a:p>
            <a:pPr marL="268288" indent="-268288"/>
            <a:endParaRPr lang="nl-NL" dirty="0"/>
          </a:p>
          <a:p>
            <a:pPr marL="268288" indent="-268288"/>
            <a:endParaRPr lang="nl-NL" dirty="0"/>
          </a:p>
          <a:p>
            <a:pPr marL="268288" indent="-268288"/>
            <a:endParaRPr lang="nl-NL" dirty="0"/>
          </a:p>
          <a:p>
            <a:pPr marL="268288" indent="-268288"/>
            <a:endParaRPr lang="nl-NL" sz="1400" dirty="0"/>
          </a:p>
          <a:p>
            <a:pPr marL="268288" indent="-268288"/>
            <a:endParaRPr lang="nl-NL" sz="1400" dirty="0"/>
          </a:p>
          <a:p>
            <a:endParaRPr lang="nl-NL" sz="1400" dirty="0"/>
          </a:p>
          <a:p>
            <a:endParaRPr lang="nl-NL" dirty="0"/>
          </a:p>
        </p:txBody>
      </p:sp>
      <p:sp>
        <p:nvSpPr>
          <p:cNvPr id="6" name="Tijdelijke aanduiding voor tekst 5">
            <a:extLst>
              <a:ext uri="{FF2B5EF4-FFF2-40B4-BE49-F238E27FC236}">
                <a16:creationId xmlns:a16="http://schemas.microsoft.com/office/drawing/2014/main" id="{20537C5D-948E-8167-58B8-0E0CFA3F9AF5}"/>
              </a:ext>
            </a:extLst>
          </p:cNvPr>
          <p:cNvSpPr>
            <a:spLocks noGrp="1"/>
          </p:cNvSpPr>
          <p:nvPr>
            <p:ph type="body" sz="quarter" idx="17"/>
          </p:nvPr>
        </p:nvSpPr>
        <p:spPr/>
        <p:txBody>
          <a:bodyPr/>
          <a:lstStyle/>
          <a:p>
            <a:endParaRPr lang="nl-NL"/>
          </a:p>
        </p:txBody>
      </p:sp>
      <p:pic>
        <p:nvPicPr>
          <p:cNvPr id="9" name="Tijdelijke aanduiding voor afbeelding 8" descr="Afbeelding met tekst, handschrift, papier, brief&#10;&#10;Automatisch gegenereerde beschrijving">
            <a:extLst>
              <a:ext uri="{FF2B5EF4-FFF2-40B4-BE49-F238E27FC236}">
                <a16:creationId xmlns:a16="http://schemas.microsoft.com/office/drawing/2014/main" id="{35FB9399-B838-D1F9-9977-5FF4D6A5333A}"/>
              </a:ext>
            </a:extLst>
          </p:cNvPr>
          <p:cNvPicPr>
            <a:picLocks noGrp="1" noChangeAspect="1"/>
          </p:cNvPicPr>
          <p:nvPr>
            <p:ph type="pic" sz="quarter" idx="18"/>
          </p:nvPr>
        </p:nvPicPr>
        <p:blipFill rotWithShape="1">
          <a:blip r:embed="rId2" cstate="print">
            <a:extLst>
              <a:ext uri="{28A0092B-C50C-407E-A947-70E740481C1C}">
                <a14:useLocalDpi xmlns:a14="http://schemas.microsoft.com/office/drawing/2010/main" val="0"/>
              </a:ext>
            </a:extLst>
          </a:blip>
          <a:srcRect l="4260" t="156" r="3952" b="7879"/>
          <a:stretch/>
        </p:blipFill>
        <p:spPr>
          <a:xfrm>
            <a:off x="6424157" y="1106904"/>
            <a:ext cx="5767842" cy="4334107"/>
          </a:xfrm>
        </p:spPr>
      </p:pic>
    </p:spTree>
    <p:extLst>
      <p:ext uri="{BB962C8B-B14F-4D97-AF65-F5344CB8AC3E}">
        <p14:creationId xmlns:p14="http://schemas.microsoft.com/office/powerpoint/2010/main" val="3480968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a:extLst>
              <a:ext uri="{FF2B5EF4-FFF2-40B4-BE49-F238E27FC236}">
                <a16:creationId xmlns:a16="http://schemas.microsoft.com/office/drawing/2014/main" id="{06A935D4-84DD-9679-9891-A90D749F3437}"/>
              </a:ext>
            </a:extLst>
          </p:cNvPr>
          <p:cNvPicPr>
            <a:picLocks noGrp="1" noChangeAspect="1"/>
          </p:cNvPicPr>
          <p:nvPr>
            <p:ph type="pic" sz="quarter" idx="18"/>
          </p:nvPr>
        </p:nvPicPr>
        <p:blipFill>
          <a:blip r:embed="rId2"/>
          <a:srcRect l="18489" r="18489"/>
          <a:stretch>
            <a:fillRect/>
          </a:stretch>
        </p:blipFill>
        <p:spPr>
          <a:xfrm>
            <a:off x="6352674" y="0"/>
            <a:ext cx="5839326" cy="6858003"/>
          </a:xfrm>
          <a:prstGeom prst="rect">
            <a:avLst/>
          </a:prstGeom>
        </p:spPr>
      </p:pic>
      <p:sp>
        <p:nvSpPr>
          <p:cNvPr id="3" name="Tijdelijke aanduiding voor tekst 2">
            <a:extLst>
              <a:ext uri="{FF2B5EF4-FFF2-40B4-BE49-F238E27FC236}">
                <a16:creationId xmlns:a16="http://schemas.microsoft.com/office/drawing/2014/main" id="{72AEA284-EDD0-BEB7-414B-C35A3DE50044}"/>
              </a:ext>
            </a:extLst>
          </p:cNvPr>
          <p:cNvSpPr>
            <a:spLocks noGrp="1"/>
          </p:cNvSpPr>
          <p:nvPr>
            <p:ph type="body" idx="1000"/>
          </p:nvPr>
        </p:nvSpPr>
        <p:spPr/>
        <p:txBody>
          <a:bodyPr/>
          <a:lstStyle/>
          <a:p>
            <a:endParaRPr lang="nl-NL" dirty="0"/>
          </a:p>
        </p:txBody>
      </p:sp>
      <p:pic>
        <p:nvPicPr>
          <p:cNvPr id="7" name="Tijdelijke aanduiding voor inhoud 6">
            <a:extLst>
              <a:ext uri="{FF2B5EF4-FFF2-40B4-BE49-F238E27FC236}">
                <a16:creationId xmlns:a16="http://schemas.microsoft.com/office/drawing/2014/main" id="{5943080A-B584-446F-83AB-020AF8EEC4AE}"/>
              </a:ext>
            </a:extLst>
          </p:cNvPr>
          <p:cNvPicPr>
            <a:picLocks noGrp="1" noChangeAspect="1"/>
          </p:cNvPicPr>
          <p:nvPr>
            <p:ph sz="half" idx="1"/>
          </p:nvPr>
        </p:nvPicPr>
        <p:blipFill>
          <a:blip r:embed="rId3"/>
          <a:stretch>
            <a:fillRect/>
          </a:stretch>
        </p:blipFill>
        <p:spPr>
          <a:xfrm>
            <a:off x="715963" y="685954"/>
            <a:ext cx="4540102" cy="4251168"/>
          </a:xfrm>
          <a:prstGeom prst="rect">
            <a:avLst/>
          </a:prstGeom>
        </p:spPr>
      </p:pic>
      <p:sp>
        <p:nvSpPr>
          <p:cNvPr id="6" name="Tijdelijke aanduiding voor tekst 5">
            <a:extLst>
              <a:ext uri="{FF2B5EF4-FFF2-40B4-BE49-F238E27FC236}">
                <a16:creationId xmlns:a16="http://schemas.microsoft.com/office/drawing/2014/main" id="{4368A0AF-C0EE-94E8-2A57-222735F64A47}"/>
              </a:ext>
            </a:extLst>
          </p:cNvPr>
          <p:cNvSpPr>
            <a:spLocks noGrp="1"/>
          </p:cNvSpPr>
          <p:nvPr>
            <p:ph type="body" sz="quarter" idx="17"/>
          </p:nvPr>
        </p:nvSpPr>
        <p:spPr/>
        <p:txBody>
          <a:bodyPr/>
          <a:lstStyle/>
          <a:p>
            <a:endParaRPr lang="nl-NL"/>
          </a:p>
        </p:txBody>
      </p:sp>
    </p:spTree>
    <p:extLst>
      <p:ext uri="{BB962C8B-B14F-4D97-AF65-F5344CB8AC3E}">
        <p14:creationId xmlns:p14="http://schemas.microsoft.com/office/powerpoint/2010/main" val="677684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a:extLst>
              <a:ext uri="{FF2B5EF4-FFF2-40B4-BE49-F238E27FC236}">
                <a16:creationId xmlns:a16="http://schemas.microsoft.com/office/drawing/2014/main" id="{389C8EF0-7FAF-8DBA-E532-ADAB7C4D314C}"/>
              </a:ext>
            </a:extLst>
          </p:cNvPr>
          <p:cNvPicPr>
            <a:picLocks noGrp="1" noChangeAspect="1"/>
          </p:cNvPicPr>
          <p:nvPr>
            <p:ph type="pic" sz="quarter" idx="18"/>
          </p:nvPr>
        </p:nvPicPr>
        <p:blipFill>
          <a:blip r:embed="rId2"/>
          <a:srcRect l="11832" r="11832"/>
          <a:stretch>
            <a:fillRect/>
          </a:stretch>
        </p:blipFill>
        <p:spPr>
          <a:prstGeom prst="rect">
            <a:avLst/>
          </a:prstGeom>
        </p:spPr>
      </p:pic>
      <p:sp>
        <p:nvSpPr>
          <p:cNvPr id="3" name="Tijdelijke aanduiding voor tekst 2">
            <a:extLst>
              <a:ext uri="{FF2B5EF4-FFF2-40B4-BE49-F238E27FC236}">
                <a16:creationId xmlns:a16="http://schemas.microsoft.com/office/drawing/2014/main" id="{013C1935-5179-0828-465B-7399CECE6BCB}"/>
              </a:ext>
            </a:extLst>
          </p:cNvPr>
          <p:cNvSpPr>
            <a:spLocks noGrp="1"/>
          </p:cNvSpPr>
          <p:nvPr>
            <p:ph type="body" idx="1000"/>
          </p:nvPr>
        </p:nvSpPr>
        <p:spPr/>
        <p:txBody>
          <a:bodyPr/>
          <a:lstStyle/>
          <a:p>
            <a:endParaRPr lang="nl-NL" dirty="0"/>
          </a:p>
        </p:txBody>
      </p:sp>
      <p:sp>
        <p:nvSpPr>
          <p:cNvPr id="4" name="Titel 3">
            <a:extLst>
              <a:ext uri="{FF2B5EF4-FFF2-40B4-BE49-F238E27FC236}">
                <a16:creationId xmlns:a16="http://schemas.microsoft.com/office/drawing/2014/main" id="{58DAA00F-6E76-1557-BE86-B20E87AB2B9E}"/>
              </a:ext>
            </a:extLst>
          </p:cNvPr>
          <p:cNvSpPr>
            <a:spLocks noGrp="1"/>
          </p:cNvSpPr>
          <p:nvPr>
            <p:ph type="title"/>
          </p:nvPr>
        </p:nvSpPr>
        <p:spPr>
          <a:xfrm>
            <a:off x="6096000" y="323850"/>
            <a:ext cx="5429200" cy="1387992"/>
          </a:xfrm>
        </p:spPr>
        <p:txBody>
          <a:bodyPr/>
          <a:lstStyle/>
          <a:p>
            <a:pPr algn="ctr"/>
            <a:r>
              <a:rPr lang="nl-NL" sz="4000" dirty="0"/>
              <a:t>Overige vervolgafspraken</a:t>
            </a:r>
          </a:p>
        </p:txBody>
      </p:sp>
      <p:sp>
        <p:nvSpPr>
          <p:cNvPr id="5" name="Tijdelijke aanduiding voor inhoud 4">
            <a:extLst>
              <a:ext uri="{FF2B5EF4-FFF2-40B4-BE49-F238E27FC236}">
                <a16:creationId xmlns:a16="http://schemas.microsoft.com/office/drawing/2014/main" id="{C6A77104-3FA8-8A57-6D49-433CD2507AC7}"/>
              </a:ext>
            </a:extLst>
          </p:cNvPr>
          <p:cNvSpPr>
            <a:spLocks noGrp="1"/>
          </p:cNvSpPr>
          <p:nvPr>
            <p:ph sz="half" idx="1"/>
          </p:nvPr>
        </p:nvSpPr>
        <p:spPr>
          <a:xfrm>
            <a:off x="6100269" y="827555"/>
            <a:ext cx="5895975" cy="5432567"/>
          </a:xfrm>
        </p:spPr>
        <p:txBody>
          <a:bodyPr/>
          <a:lstStyle/>
          <a:p>
            <a:pPr marL="0" indent="0">
              <a:buNone/>
            </a:pPr>
            <a:endParaRPr lang="nl-NL" sz="1400" dirty="0"/>
          </a:p>
          <a:p>
            <a:pPr>
              <a:buFont typeface="Wingdings" panose="05000000000000000000" pitchFamily="2" charset="2"/>
              <a:buChar char="q"/>
            </a:pPr>
            <a:r>
              <a:rPr lang="nl-NL" sz="1200" dirty="0"/>
              <a:t>De Regietafel mensenhandel blijft als vast punt professionals in de regio MNL verbinden. Deze tafel zal zich meer richten op trends en fenomenen, o.a. vanuit geanonimiseerde casuïstiek, en meer focus.</a:t>
            </a:r>
          </a:p>
          <a:p>
            <a:pPr>
              <a:buFont typeface="Wingdings" panose="05000000000000000000" pitchFamily="2" charset="2"/>
              <a:buChar char="q"/>
            </a:pPr>
            <a:endParaRPr lang="nl-NL" sz="1200" dirty="0"/>
          </a:p>
          <a:p>
            <a:pPr>
              <a:buFont typeface="Wingdings" panose="05000000000000000000" pitchFamily="2" charset="2"/>
              <a:buChar char="q"/>
            </a:pPr>
            <a:r>
              <a:rPr lang="nl-NL" sz="1200" dirty="0"/>
              <a:t>Gemeenten die niet betrokken zijn bij de Regietafel mensenhandel MNL, worden via de ketenregisseur en projectleider mensenhandel van het RIEC én de </a:t>
            </a:r>
            <a:r>
              <a:rPr lang="nl-NL" sz="1200" dirty="0" err="1"/>
              <a:t>aandachtsfunctionarissen</a:t>
            </a:r>
            <a:r>
              <a:rPr lang="nl-NL" sz="1200" dirty="0"/>
              <a:t> van de centrumgemeenten (beter) aangehaakt en geïnformeerd, o.a. via </a:t>
            </a:r>
            <a:r>
              <a:rPr lang="nl-NL" sz="1200" dirty="0" err="1"/>
              <a:t>districtelijke</a:t>
            </a:r>
            <a:r>
              <a:rPr lang="nl-NL" sz="1200" dirty="0"/>
              <a:t> mailgroepen en/of werkgroepen. Ook zorgcoördinatoren blijven gemeenten meenemen en enthousiasmeren voor de aanpak.</a:t>
            </a:r>
          </a:p>
          <a:p>
            <a:pPr>
              <a:buFont typeface="Wingdings" panose="05000000000000000000" pitchFamily="2" charset="2"/>
              <a:buChar char="q"/>
            </a:pPr>
            <a:endParaRPr lang="nl-NL" sz="1200" dirty="0"/>
          </a:p>
          <a:p>
            <a:pPr>
              <a:buFont typeface="Wingdings" panose="05000000000000000000" pitchFamily="2" charset="2"/>
              <a:buChar char="q"/>
            </a:pPr>
            <a:r>
              <a:rPr lang="nl-NL" sz="1200" dirty="0"/>
              <a:t>Gemeente Utrecht kent maar liefst 12 wijzen waarop signalen bij de gemeente binnenkomen en intern worden verwerkt. Op al deze werkprocessen is een DPIA uitgevoerd. Utrecht is bereid deze kennis te delen met andere gemeenten.</a:t>
            </a:r>
          </a:p>
          <a:p>
            <a:pPr>
              <a:buFont typeface="Wingdings" panose="05000000000000000000" pitchFamily="2" charset="2"/>
              <a:buChar char="q"/>
            </a:pPr>
            <a:endParaRPr lang="nl-NL" sz="1200" dirty="0"/>
          </a:p>
          <a:p>
            <a:pPr>
              <a:buFont typeface="Wingdings" panose="05000000000000000000" pitchFamily="2" charset="2"/>
              <a:buChar char="q"/>
            </a:pPr>
            <a:r>
              <a:rPr lang="nl-NL" sz="1200" dirty="0"/>
              <a:t>District- of regio-overschrijdende zaken kunnen signaleren en registreren kan alleen via politie (gemeenten mogen dit niet). Bijv. persoon A die op verschillende plekken te werk wordt gezet om onder de radar te blijven c.q. als de grond onder de voeten te heet wordt. De politie gaat na wat hierin mogelijk is, o.a. bij politie Limburg die wél illegale sekswerkers registreert.</a:t>
            </a:r>
          </a:p>
          <a:p>
            <a:pPr>
              <a:buFont typeface="Wingdings" panose="05000000000000000000" pitchFamily="2" charset="2"/>
              <a:buChar char="q"/>
            </a:pPr>
            <a:endParaRPr lang="nl-NL" sz="1200" dirty="0"/>
          </a:p>
          <a:p>
            <a:pPr>
              <a:buFont typeface="Wingdings" panose="05000000000000000000" pitchFamily="2" charset="2"/>
              <a:buChar char="q"/>
            </a:pPr>
            <a:r>
              <a:rPr lang="nl-NL" sz="1200" dirty="0"/>
              <a:t>Partners willen soms de politie betrekken, ook als het signaal (nog) niet strikt voldoet aan delict mensenhandel. Rol wijkagent, basisteam, zeden en TMM vergt verduidelijking. Ook t.a.v. de nieuwe lokale ad hoc </a:t>
            </a:r>
            <a:r>
              <a:rPr lang="nl-NL" sz="1200" dirty="0" err="1"/>
              <a:t>signaaloverleggen</a:t>
            </a:r>
            <a:r>
              <a:rPr lang="nl-NL" sz="1200" dirty="0"/>
              <a:t>. Bij casuïstiek is TMM in elk geval hét aangewezen politiecontactpunt.</a:t>
            </a:r>
          </a:p>
          <a:p>
            <a:pPr>
              <a:buFont typeface="Wingdings" panose="05000000000000000000" pitchFamily="2" charset="2"/>
              <a:buChar char="q"/>
            </a:pPr>
            <a:endParaRPr lang="nl-NL" sz="1200" dirty="0"/>
          </a:p>
          <a:p>
            <a:pPr>
              <a:buFont typeface="Wingdings" panose="05000000000000000000" pitchFamily="2" charset="2"/>
              <a:buChar char="q"/>
            </a:pPr>
            <a:endParaRPr lang="nl-NL" sz="1400" dirty="0"/>
          </a:p>
          <a:p>
            <a:pPr>
              <a:buFont typeface="Wingdings" panose="05000000000000000000" pitchFamily="2" charset="2"/>
              <a:buChar char="q"/>
            </a:pPr>
            <a:endParaRPr lang="nl-NL" sz="1400" dirty="0"/>
          </a:p>
        </p:txBody>
      </p:sp>
    </p:spTree>
    <p:extLst>
      <p:ext uri="{BB962C8B-B14F-4D97-AF65-F5344CB8AC3E}">
        <p14:creationId xmlns:p14="http://schemas.microsoft.com/office/powerpoint/2010/main" val="511308153"/>
      </p:ext>
    </p:extLst>
  </p:cSld>
  <p:clrMapOvr>
    <a:masterClrMapping/>
  </p:clrMapOvr>
</p:sld>
</file>

<file path=ppt/theme/theme1.xml><?xml version="1.0" encoding="utf-8"?>
<a:theme xmlns:a="http://schemas.openxmlformats.org/drawingml/2006/main" name="Huisstijl">
  <a:themeElements>
    <a:clrScheme name="Kleuren VC en RIEC - RIEC MN PP">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Lettertypen RIEC MN">
      <a:majorFont>
        <a:latin typeface="Calibri"/>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IEC MN.potx" id="{DDD0956C-EFA3-4ADC-88B0-572D082EAF71}" vid="{D00D0B62-C1E7-49CE-AB30-BE92754B056C}"/>
    </a:ext>
  </a:extLst>
</a:theme>
</file>

<file path=ppt/theme/theme2.xml><?xml version="1.0" encoding="utf-8"?>
<a:theme xmlns:a="http://schemas.openxmlformats.org/drawingml/2006/main" name="Kantoorthema">
  <a:themeElements>
    <a:clrScheme name="Notes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Notes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Handout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6CD6177A3F354FA36E55A404CA2ED7" ma:contentTypeVersion="16" ma:contentTypeDescription="Een nieuw document maken." ma:contentTypeScope="" ma:versionID="d920195a86a4faa80ea15e60c9f6b762">
  <xsd:schema xmlns:xsd="http://www.w3.org/2001/XMLSchema" xmlns:xs="http://www.w3.org/2001/XMLSchema" xmlns:p="http://schemas.microsoft.com/office/2006/metadata/properties" xmlns:ns2="a954e938-2c68-4f54-8178-0ca682435676" xmlns:ns3="fc8918eb-10dc-4db9-a9db-26562b8a8f1e" targetNamespace="http://schemas.microsoft.com/office/2006/metadata/properties" ma:root="true" ma:fieldsID="23f7d294ab00954ef21857bdd46cb241" ns2:_="" ns3:_="">
    <xsd:import namespace="a954e938-2c68-4f54-8178-0ca682435676"/>
    <xsd:import namespace="fc8918eb-10dc-4db9-a9db-26562b8a8f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OCR" minOccurs="0"/>
                <xsd:element ref="ns2:Status" minOccurs="0"/>
                <xsd:element ref="ns2:MediaServiceSearchProperties" minOccurs="0"/>
                <xsd:element ref="ns2:_x0031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54e938-2c68-4f54-8178-0ca6824356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25ec6a0-244e-4cb9-ab66-ebcbcfe305d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Status" ma:index="21" nillable="true" ma:displayName="Status" ma:description="Vul hier de status van je document in. Bijvoorbeeld versie 0.1, concept, vastgesteld. Bij iedere grote wijziging veranderd de status. " ma:format="Dropdown" ma:internalName="Status">
      <xsd:simpleType>
        <xsd:restriction base="dms:Text">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x0031_" ma:index="23" nillable="true" ma:displayName="Structuur" ma:format="Dropdown" ma:internalName="_x0031_"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c8918eb-10dc-4db9-a9db-26562b8a8f1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4eee9a-e297-442f-95d5-32df4510b467}" ma:internalName="TaxCatchAll" ma:showField="CatchAllData" ma:web="fc8918eb-10dc-4db9-a9db-26562b8a8f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54e938-2c68-4f54-8178-0ca682435676">
      <Terms xmlns="http://schemas.microsoft.com/office/infopath/2007/PartnerControls"/>
    </lcf76f155ced4ddcb4097134ff3c332f>
    <Status xmlns="a954e938-2c68-4f54-8178-0ca682435676" xsi:nil="true"/>
    <TaxCatchAll xmlns="fc8918eb-10dc-4db9-a9db-26562b8a8f1e" xsi:nil="true"/>
    <_x0031_ xmlns="a954e938-2c68-4f54-8178-0ca682435676" xsi:nil="true"/>
  </documentManagement>
</p:properties>
</file>

<file path=customXml/itemProps1.xml><?xml version="1.0" encoding="utf-8"?>
<ds:datastoreItem xmlns:ds="http://schemas.openxmlformats.org/officeDocument/2006/customXml" ds:itemID="{70E8BDA7-1F04-4647-8919-105D7A0595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54e938-2c68-4f54-8178-0ca682435676"/>
    <ds:schemaRef ds:uri="fc8918eb-10dc-4db9-a9db-26562b8a8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740DC8-ADE9-4B45-9693-57A1CAC46ACB}">
  <ds:schemaRefs>
    <ds:schemaRef ds:uri="http://schemas.microsoft.com/sharepoint/v3/contenttype/forms"/>
  </ds:schemaRefs>
</ds:datastoreItem>
</file>

<file path=customXml/itemProps3.xml><?xml version="1.0" encoding="utf-8"?>
<ds:datastoreItem xmlns:ds="http://schemas.openxmlformats.org/officeDocument/2006/customXml" ds:itemID="{7FB085B2-CBA1-4836-8F29-7EA06951FE8A}">
  <ds:schemaRefs>
    <ds:schemaRef ds:uri="fc8918eb-10dc-4db9-a9db-26562b8a8f1e"/>
    <ds:schemaRef ds:uri="http://schemas.microsoft.com/office/2006/metadata/properties"/>
    <ds:schemaRef ds:uri="http://www.w3.org/XML/1998/namespace"/>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a954e938-2c68-4f54-8178-0ca68243567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Presentatie RIEC MN</Template>
  <TotalTime>448</TotalTime>
  <Words>1107</Words>
  <Application>Microsoft Office PowerPoint</Application>
  <PresentationFormat>Breedbeeld</PresentationFormat>
  <Paragraphs>61</Paragraphs>
  <Slides>7</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Verdana</vt:lpstr>
      <vt:lpstr>Wingdings</vt:lpstr>
      <vt:lpstr>Huisstijl</vt:lpstr>
      <vt:lpstr>Toekomst signalentafel Mensenhandel</vt:lpstr>
      <vt:lpstr>Doel bijeenkomst mensenhandel</vt:lpstr>
      <vt:lpstr>Resultaten en conclusies</vt:lpstr>
      <vt:lpstr>Resultaten</vt:lpstr>
      <vt:lpstr>Resultaten en conclusies</vt:lpstr>
      <vt:lpstr>PowerPoint-presentatie</vt:lpstr>
      <vt:lpstr>Overige vervolgafspraken</vt:lpstr>
    </vt:vector>
  </TitlesOfParts>
  <Manager/>
  <Company>RIEC MN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RIEC MN</dc:creator>
  <cp:keywords/>
  <dc:description>sjabloonversie 1.0c - 8 maart 2024_x000d_
sjablonen: www.JoulesUnlimited.com</dc:description>
  <cp:lastModifiedBy>Astrid de Bruijn</cp:lastModifiedBy>
  <cp:revision>3</cp:revision>
  <dcterms:created xsi:type="dcterms:W3CDTF">2024-03-08T09:21:37Z</dcterms:created>
  <dcterms:modified xsi:type="dcterms:W3CDTF">2024-09-27T07:49:41Z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0x0101003A6CD6177A3F354FA36E55A404CA2ED7</vt:lpwstr>
  </property>
  <property fmtid="{D5CDD505-2E9C-101B-9397-08002B2CF9AE}" pid="3" name="MediaServiceImageTags">
    <vt:lpwstr/>
  </property>
</Properties>
</file>