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C32-987F-41B8-B19A-3F7A18B6FF1C}" type="datetimeFigureOut">
              <a:rPr lang="nl-NL" smtClean="0"/>
              <a:t>20-1-2020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B7F1-9B33-445B-AA2B-1023ED09EE6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9636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C32-987F-41B8-B19A-3F7A18B6FF1C}" type="datetimeFigureOut">
              <a:rPr lang="nl-NL" smtClean="0"/>
              <a:t>20-1-2020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B7F1-9B33-445B-AA2B-1023ED09EE6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7924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C32-987F-41B8-B19A-3F7A18B6FF1C}" type="datetimeFigureOut">
              <a:rPr lang="nl-NL" smtClean="0"/>
              <a:t>20-1-2020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B7F1-9B33-445B-AA2B-1023ED09EE6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571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C32-987F-41B8-B19A-3F7A18B6FF1C}" type="datetimeFigureOut">
              <a:rPr lang="nl-NL" smtClean="0"/>
              <a:t>20-1-2020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B7F1-9B33-445B-AA2B-1023ED09EE6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2747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C32-987F-41B8-B19A-3F7A18B6FF1C}" type="datetimeFigureOut">
              <a:rPr lang="nl-NL" smtClean="0"/>
              <a:t>20-1-2020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B7F1-9B33-445B-AA2B-1023ED09EE6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8573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C32-987F-41B8-B19A-3F7A18B6FF1C}" type="datetimeFigureOut">
              <a:rPr lang="nl-NL" smtClean="0"/>
              <a:t>20-1-2020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B7F1-9B33-445B-AA2B-1023ED09EE6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8086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C32-987F-41B8-B19A-3F7A18B6FF1C}" type="datetimeFigureOut">
              <a:rPr lang="nl-NL" smtClean="0"/>
              <a:t>20-1-2020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B7F1-9B33-445B-AA2B-1023ED09EE6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501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C32-987F-41B8-B19A-3F7A18B6FF1C}" type="datetimeFigureOut">
              <a:rPr lang="nl-NL" smtClean="0"/>
              <a:t>20-1-2020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B7F1-9B33-445B-AA2B-1023ED09EE6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0521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C32-987F-41B8-B19A-3F7A18B6FF1C}" type="datetimeFigureOut">
              <a:rPr lang="nl-NL" smtClean="0"/>
              <a:t>20-1-2020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B7F1-9B33-445B-AA2B-1023ED09EE6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5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C32-987F-41B8-B19A-3F7A18B6FF1C}" type="datetimeFigureOut">
              <a:rPr lang="nl-NL" smtClean="0"/>
              <a:t>20-1-2020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B7F1-9B33-445B-AA2B-1023ED09EE6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970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C32-987F-41B8-B19A-3F7A18B6FF1C}" type="datetimeFigureOut">
              <a:rPr lang="nl-NL" smtClean="0"/>
              <a:t>20-1-2020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B7F1-9B33-445B-AA2B-1023ED09EE6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9251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CFC32-987F-41B8-B19A-3F7A18B6FF1C}" type="datetimeFigureOut">
              <a:rPr lang="nl-NL" smtClean="0"/>
              <a:t>20-1-2020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3B7F1-9B33-445B-AA2B-1023ED09EE6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654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="" xmlns:a16="http://schemas.microsoft.com/office/drawing/2014/main" id="{75B0A39F-42F7-41BC-8B4A-1F4D5931C3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502"/>
            <a:ext cx="9144000" cy="6046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50348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Diavoorstelling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PowerPoint-presentatie</vt:lpstr>
    </vt:vector>
  </TitlesOfParts>
  <Company>Gemeente Utrecht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Simons, Martijn</dc:creator>
  <cp:lastModifiedBy>Simons, Martijn</cp:lastModifiedBy>
  <cp:revision>2</cp:revision>
  <dcterms:created xsi:type="dcterms:W3CDTF">2019-11-25T08:32:31Z</dcterms:created>
  <dcterms:modified xsi:type="dcterms:W3CDTF">2020-01-20T10:28:15Z</dcterms:modified>
</cp:coreProperties>
</file>