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63" r:id="rId6"/>
    <p:sldId id="274" r:id="rId7"/>
    <p:sldId id="261" r:id="rId8"/>
    <p:sldId id="280" r:id="rId9"/>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132CE-49BA-4A7E-BA5A-0C65710CFFB1}" v="30" dt="2025-07-25T10:56:12.744"/>
  </p1510:revLst>
</p1510:revInfo>
</file>

<file path=ppt/tableStyles.xml><?xml version="1.0" encoding="utf-8"?>
<a:tblStyleLst xmlns:a="http://schemas.openxmlformats.org/drawingml/2006/main" def="{3133E1B7-025F-4D66-B93D-124EE5AD027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133E1B7-025F-4D66-B93D-124EE5AD027E}" styleName="Tabelstijl opgemaakt RIEC MN">
    <a:wholeTbl>
      <a:tcTxStyle b="off" i="off">
        <a:font>
          <a:latin typeface="Verdana"/>
          <a:ea typeface="Verdana"/>
          <a:cs typeface="Verdana"/>
        </a:font>
        <a:srgbClr val="EF7D00"/>
      </a:tcTxStyle>
      <a:tcStyle>
        <a:tcBdr>
          <a:left>
            <a:ln>
              <a:noFill/>
            </a:ln>
          </a:left>
          <a:right>
            <a:ln>
              <a:noFill/>
            </a:ln>
          </a:right>
          <a:top>
            <a:ln>
              <a:noFill/>
            </a:ln>
          </a:top>
          <a:bottom>
            <a:ln>
              <a:noFill/>
            </a:ln>
          </a:bottom>
          <a:insideH>
            <a:ln w="12700" cmpd="sng">
              <a:solidFill>
                <a:srgbClr val="F2F2F2"/>
              </a:solidFill>
            </a:ln>
          </a:insideH>
          <a:insideV>
            <a:ln>
              <a:noFill/>
            </a:ln>
          </a:insideV>
        </a:tcBdr>
      </a:tcStyle>
    </a:wholeTbl>
    <a:firstCol>
      <a:tcTxStyle b="on">
        <a:font>
          <a:latin typeface="Calibri"/>
          <a:ea typeface="Calibri"/>
          <a:cs typeface="Calibri"/>
        </a:font>
        <a:srgbClr val="FFFFFF"/>
      </a:tcTxStyle>
      <a:tcStyle>
        <a:tcBdr/>
        <a:fill>
          <a:solidFill>
            <a:srgbClr val="8C8C96"/>
          </a:solidFill>
        </a:fill>
      </a:tcStyle>
    </a:firstCol>
    <a:firstRow>
      <a:tcTxStyle b="on">
        <a:font>
          <a:latin typeface="Calibri"/>
          <a:ea typeface="Calibri"/>
          <a:cs typeface="Calibri"/>
        </a:font>
        <a:srgbClr val="FFFFFF"/>
      </a:tcTxStyle>
      <a:tcStyle>
        <a:tcBdr/>
        <a:fill>
          <a:solidFill>
            <a:srgbClr val="001935"/>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186" y="53"/>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ijn, Astrid de" userId="12efb2da-91f7-4a8c-8996-afb7fe1cacf8" providerId="ADAL" clId="{0D6132CE-49BA-4A7E-BA5A-0C65710CFFB1}"/>
    <pc:docChg chg="modSld">
      <pc:chgData name="Bruijn, Astrid de" userId="12efb2da-91f7-4a8c-8996-afb7fe1cacf8" providerId="ADAL" clId="{0D6132CE-49BA-4A7E-BA5A-0C65710CFFB1}" dt="2025-07-25T10:43:24.921" v="9"/>
      <pc:docMkLst>
        <pc:docMk/>
      </pc:docMkLst>
      <pc:sldChg chg="addSp modSp">
        <pc:chgData name="Bruijn, Astrid de" userId="12efb2da-91f7-4a8c-8996-afb7fe1cacf8" providerId="ADAL" clId="{0D6132CE-49BA-4A7E-BA5A-0C65710CFFB1}" dt="2025-07-25T10:43:24.921" v="9"/>
        <pc:sldMkLst>
          <pc:docMk/>
          <pc:sldMk cId="2968223061" sldId="261"/>
        </pc:sldMkLst>
        <pc:spChg chg="add mod">
          <ac:chgData name="Bruijn, Astrid de" userId="12efb2da-91f7-4a8c-8996-afb7fe1cacf8" providerId="ADAL" clId="{0D6132CE-49BA-4A7E-BA5A-0C65710CFFB1}" dt="2025-07-25T10:13:47.354" v="8"/>
          <ac:spMkLst>
            <pc:docMk/>
            <pc:sldMk cId="2968223061" sldId="261"/>
            <ac:spMk id="2" creationId="{55EC256F-95DF-3319-6821-73CB2EF63479}"/>
          </ac:spMkLst>
        </pc:spChg>
        <pc:spChg chg="add mod">
          <ac:chgData name="Bruijn, Astrid de" userId="12efb2da-91f7-4a8c-8996-afb7fe1cacf8" providerId="ADAL" clId="{0D6132CE-49BA-4A7E-BA5A-0C65710CFFB1}" dt="2025-07-25T10:43:24.921" v="9"/>
          <ac:spMkLst>
            <pc:docMk/>
            <pc:sldMk cId="2968223061" sldId="261"/>
            <ac:spMk id="5" creationId="{1B7495BB-40B3-9164-F4D9-476458599D66}"/>
          </ac:spMkLst>
        </pc:spChg>
      </pc:sldChg>
      <pc:sldChg chg="addSp modSp">
        <pc:chgData name="Bruijn, Astrid de" userId="12efb2da-91f7-4a8c-8996-afb7fe1cacf8" providerId="ADAL" clId="{0D6132CE-49BA-4A7E-BA5A-0C65710CFFB1}" dt="2025-07-25T09:27:06.436" v="1"/>
        <pc:sldMkLst>
          <pc:docMk/>
          <pc:sldMk cId="25518277" sldId="263"/>
        </pc:sldMkLst>
        <pc:picChg chg="add mod">
          <ac:chgData name="Bruijn, Astrid de" userId="12efb2da-91f7-4a8c-8996-afb7fe1cacf8" providerId="ADAL" clId="{0D6132CE-49BA-4A7E-BA5A-0C65710CFFB1}" dt="2025-07-25T09:26:58.500" v="0"/>
          <ac:picMkLst>
            <pc:docMk/>
            <pc:sldMk cId="25518277" sldId="263"/>
            <ac:picMk id="13" creationId="{1525B566-2BBF-71D0-6093-F0C112EFD5E1}"/>
          </ac:picMkLst>
        </pc:picChg>
        <pc:picChg chg="add mod">
          <ac:chgData name="Bruijn, Astrid de" userId="12efb2da-91f7-4a8c-8996-afb7fe1cacf8" providerId="ADAL" clId="{0D6132CE-49BA-4A7E-BA5A-0C65710CFFB1}" dt="2025-07-25T09:27:06.436" v="1"/>
          <ac:picMkLst>
            <pc:docMk/>
            <pc:sldMk cId="25518277" sldId="263"/>
            <ac:picMk id="14" creationId="{DAB83BCB-636B-2846-9A8A-9543AD29ED50}"/>
          </ac:picMkLst>
        </pc:picChg>
      </pc:sldChg>
      <pc:sldChg chg="addSp modSp">
        <pc:chgData name="Bruijn, Astrid de" userId="12efb2da-91f7-4a8c-8996-afb7fe1cacf8" providerId="ADAL" clId="{0D6132CE-49BA-4A7E-BA5A-0C65710CFFB1}" dt="2025-07-25T09:51:11.466" v="7"/>
        <pc:sldMkLst>
          <pc:docMk/>
          <pc:sldMk cId="2029273189" sldId="274"/>
        </pc:sldMkLst>
        <pc:picChg chg="add mod">
          <ac:chgData name="Bruijn, Astrid de" userId="12efb2da-91f7-4a8c-8996-afb7fe1cacf8" providerId="ADAL" clId="{0D6132CE-49BA-4A7E-BA5A-0C65710CFFB1}" dt="2025-07-25T09:31:02.785" v="2"/>
          <ac:picMkLst>
            <pc:docMk/>
            <pc:sldMk cId="2029273189" sldId="274"/>
            <ac:picMk id="2" creationId="{BD6C4635-8762-182C-6870-2F61BCFA787F}"/>
          </ac:picMkLst>
        </pc:picChg>
        <pc:picChg chg="add mod">
          <ac:chgData name="Bruijn, Astrid de" userId="12efb2da-91f7-4a8c-8996-afb7fe1cacf8" providerId="ADAL" clId="{0D6132CE-49BA-4A7E-BA5A-0C65710CFFB1}" dt="2025-07-25T09:49:55.502" v="3"/>
          <ac:picMkLst>
            <pc:docMk/>
            <pc:sldMk cId="2029273189" sldId="274"/>
            <ac:picMk id="11" creationId="{CE7FB5A4-A54E-BF34-81E1-59F915ECA1F8}"/>
          </ac:picMkLst>
        </pc:picChg>
        <pc:picChg chg="add mod">
          <ac:chgData name="Bruijn, Astrid de" userId="12efb2da-91f7-4a8c-8996-afb7fe1cacf8" providerId="ADAL" clId="{0D6132CE-49BA-4A7E-BA5A-0C65710CFFB1}" dt="2025-07-25T09:50:03.141" v="4"/>
          <ac:picMkLst>
            <pc:docMk/>
            <pc:sldMk cId="2029273189" sldId="274"/>
            <ac:picMk id="12" creationId="{6579F0CC-CF23-9223-FE9F-C74D43E60E2C}"/>
          </ac:picMkLst>
        </pc:picChg>
        <pc:picChg chg="add mod">
          <ac:chgData name="Bruijn, Astrid de" userId="12efb2da-91f7-4a8c-8996-afb7fe1cacf8" providerId="ADAL" clId="{0D6132CE-49BA-4A7E-BA5A-0C65710CFFB1}" dt="2025-07-25T09:50:07.926" v="5"/>
          <ac:picMkLst>
            <pc:docMk/>
            <pc:sldMk cId="2029273189" sldId="274"/>
            <ac:picMk id="16" creationId="{140C888B-B626-8E1A-937A-CB7251EA534A}"/>
          </ac:picMkLst>
        </pc:picChg>
        <pc:picChg chg="add mod">
          <ac:chgData name="Bruijn, Astrid de" userId="12efb2da-91f7-4a8c-8996-afb7fe1cacf8" providerId="ADAL" clId="{0D6132CE-49BA-4A7E-BA5A-0C65710CFFB1}" dt="2025-07-25T09:50:13.604" v="6"/>
          <ac:picMkLst>
            <pc:docMk/>
            <pc:sldMk cId="2029273189" sldId="274"/>
            <ac:picMk id="17" creationId="{BBA6A540-32A4-405C-4090-E9AD7282A41A}"/>
          </ac:picMkLst>
        </pc:picChg>
        <pc:picChg chg="add mod">
          <ac:chgData name="Bruijn, Astrid de" userId="12efb2da-91f7-4a8c-8996-afb7fe1cacf8" providerId="ADAL" clId="{0D6132CE-49BA-4A7E-BA5A-0C65710CFFB1}" dt="2025-07-25T09:51:11.466" v="7"/>
          <ac:picMkLst>
            <pc:docMk/>
            <pc:sldMk cId="2029273189" sldId="274"/>
            <ac:picMk id="18" creationId="{5D5EC5F7-79A2-53E4-5141-85639D01ED2A}"/>
          </ac:picMkLst>
        </pc:picChg>
      </pc:sldChg>
    </pc:docChg>
  </pc:docChgLst>
  <pc:docChgLst>
    <pc:chgData name="Bruijn, Astrid de" userId="12efb2da-91f7-4a8c-8996-afb7fe1cacf8" providerId="ADAL" clId="{4EDA334D-FB7A-4EA8-8B0F-55EF0297E580}"/>
    <pc:docChg chg="modSld">
      <pc:chgData name="Bruijn, Astrid de" userId="12efb2da-91f7-4a8c-8996-afb7fe1cacf8" providerId="ADAL" clId="{4EDA334D-FB7A-4EA8-8B0F-55EF0297E580}" dt="2025-03-18T07:45:06.489" v="0" actId="931"/>
      <pc:docMkLst>
        <pc:docMk/>
      </pc:docMkLst>
      <pc:sldChg chg="addSp delSp modSp">
        <pc:chgData name="Bruijn, Astrid de" userId="12efb2da-91f7-4a8c-8996-afb7fe1cacf8" providerId="ADAL" clId="{4EDA334D-FB7A-4EA8-8B0F-55EF0297E580}" dt="2025-03-18T07:45:06.489" v="0" actId="931"/>
        <pc:sldMkLst>
          <pc:docMk/>
          <pc:sldMk cId="2029273189" sldId="274"/>
        </pc:sldMkLst>
        <pc:spChg chg="del">
          <ac:chgData name="Bruijn, Astrid de" userId="12efb2da-91f7-4a8c-8996-afb7fe1cacf8" providerId="ADAL" clId="{4EDA334D-FB7A-4EA8-8B0F-55EF0297E580}" dt="2025-03-18T07:45:06.489" v="0" actId="931"/>
          <ac:spMkLst>
            <pc:docMk/>
            <pc:sldMk cId="2029273189" sldId="274"/>
            <ac:spMk id="12" creationId="{23C1E889-0BED-16A7-6FCD-2050A162AA44}"/>
          </ac:spMkLst>
        </pc:spChg>
        <pc:picChg chg="add mod">
          <ac:chgData name="Bruijn, Astrid de" userId="12efb2da-91f7-4a8c-8996-afb7fe1cacf8" providerId="ADAL" clId="{4EDA334D-FB7A-4EA8-8B0F-55EF0297E580}" dt="2025-03-18T07:45:06.489" v="0" actId="931"/>
          <ac:picMkLst>
            <pc:docMk/>
            <pc:sldMk cId="2029273189" sldId="274"/>
            <ac:picMk id="16" creationId="{5EA2C42E-58D7-EE32-70F2-2360D2F6D677}"/>
          </ac:picMkLst>
        </pc:picChg>
      </pc:sldChg>
    </pc:docChg>
  </pc:docChgLst>
  <pc:docChgLst>
    <pc:chgData name="Bruijn, Astrid de" userId="12efb2da-91f7-4a8c-8996-afb7fe1cacf8" providerId="ADAL" clId="{6EB240DD-896C-4D53-BCF4-2C1CFC8CA711}"/>
    <pc:docChg chg="custSel modSld">
      <pc:chgData name="Bruijn, Astrid de" userId="12efb2da-91f7-4a8c-8996-afb7fe1cacf8" providerId="ADAL" clId="{6EB240DD-896C-4D53-BCF4-2C1CFC8CA711}" dt="2025-07-24T10:18:18.827" v="5" actId="962"/>
      <pc:docMkLst>
        <pc:docMk/>
      </pc:docMkLst>
      <pc:sldChg chg="addSp delSp modSp mod">
        <pc:chgData name="Bruijn, Astrid de" userId="12efb2da-91f7-4a8c-8996-afb7fe1cacf8" providerId="ADAL" clId="{6EB240DD-896C-4D53-BCF4-2C1CFC8CA711}" dt="2025-07-24T10:18:18.827" v="5" actId="962"/>
        <pc:sldMkLst>
          <pc:docMk/>
          <pc:sldMk cId="2029273189" sldId="274"/>
        </pc:sldMkLst>
        <pc:spChg chg="add del mod">
          <ac:chgData name="Bruijn, Astrid de" userId="12efb2da-91f7-4a8c-8996-afb7fe1cacf8" providerId="ADAL" clId="{6EB240DD-896C-4D53-BCF4-2C1CFC8CA711}" dt="2025-07-24T10:18:16.743" v="3" actId="931"/>
          <ac:spMkLst>
            <pc:docMk/>
            <pc:sldMk cId="2029273189" sldId="274"/>
            <ac:spMk id="11" creationId="{AF685D53-FF5F-14A9-D5FB-F550CF0816FB}"/>
          </ac:spMkLst>
        </pc:spChg>
        <pc:picChg chg="add mod">
          <ac:chgData name="Bruijn, Astrid de" userId="12efb2da-91f7-4a8c-8996-afb7fe1cacf8" providerId="ADAL" clId="{6EB240DD-896C-4D53-BCF4-2C1CFC8CA711}" dt="2025-07-24T10:18:18.827" v="5" actId="962"/>
          <ac:picMkLst>
            <pc:docMk/>
            <pc:sldMk cId="2029273189" sldId="274"/>
            <ac:picMk id="13" creationId="{831880E1-695E-D2E7-8D6E-8ED81197BE80}"/>
          </ac:picMkLst>
        </pc:picChg>
        <pc:picChg chg="del mod">
          <ac:chgData name="Bruijn, Astrid de" userId="12efb2da-91f7-4a8c-8996-afb7fe1cacf8" providerId="ADAL" clId="{6EB240DD-896C-4D53-BCF4-2C1CFC8CA711}" dt="2025-07-24T10:18:00.774" v="2" actId="478"/>
          <ac:picMkLst>
            <pc:docMk/>
            <pc:sldMk cId="2029273189" sldId="274"/>
            <ac:picMk id="16" creationId="{5EA2C42E-58D7-EE32-70F2-2360D2F6D6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25-7-2025</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25-7-2025</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DBFFFD2D-E339-48D0-8E51-8C7BC4E3C46A}" type="slidenum">
              <a:rPr lang="nl-NL" smtClean="0"/>
              <a:t>1</a:t>
            </a:fld>
            <a:endParaRPr lang="nl-NL"/>
          </a:p>
        </p:txBody>
      </p:sp>
    </p:spTree>
    <p:extLst>
      <p:ext uri="{BB962C8B-B14F-4D97-AF65-F5344CB8AC3E}">
        <p14:creationId xmlns:p14="http://schemas.microsoft.com/office/powerpoint/2010/main" val="33948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386473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577911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2DDBA2E0-6E7C-4133-B5B8-422B1420CD52}"/>
              </a:ext>
            </a:extLst>
          </p:cNvPr>
          <p:cNvPicPr>
            <a:picLocks noSelect="1" noChangeAspect="1"/>
          </p:cNvPicPr>
          <p:nvPr userDrawn="1"/>
        </p:nvPicPr>
        <p:blipFill>
          <a:blip r:embed="rId2"/>
          <a:stretch>
            <a:fillRect/>
          </a:stretch>
        </p:blipFill>
        <p:spPr bwMode="ltGray">
          <a:xfrm>
            <a:off x="0" y="0"/>
            <a:ext cx="12192000" cy="6858000"/>
          </a:xfrm>
          <a:prstGeom prst="rect">
            <a:avLst/>
          </a:prstGeom>
        </p:spPr>
      </p:pic>
      <p:sp>
        <p:nvSpPr>
          <p:cNvPr id="8" name="Frame 2">
            <a:extLst>
              <a:ext uri="{FF2B5EF4-FFF2-40B4-BE49-F238E27FC236}">
                <a16:creationId xmlns:a16="http://schemas.microsoft.com/office/drawing/2014/main" id="{162CCD17-C77D-492F-8D0B-2573EAD90710}"/>
              </a:ext>
            </a:extLst>
          </p:cNvPr>
          <p:cNvSpPr>
            <a:spLocks noSelect="1"/>
          </p:cNvSpPr>
          <p:nvPr userDrawn="1"/>
        </p:nvSpPr>
        <p:spPr bwMode="ltGray">
          <a:xfrm>
            <a:off x="725488" y="434975"/>
            <a:ext cx="620713" cy="792163"/>
          </a:xfrm>
          <a:custGeom>
            <a:avLst/>
            <a:gdLst>
              <a:gd name="T0" fmla="*/ 1294 w 1956"/>
              <a:gd name="T1" fmla="*/ 1894 h 2496"/>
              <a:gd name="T2" fmla="*/ 556 w 1956"/>
              <a:gd name="T3" fmla="*/ 1329 h 2496"/>
              <a:gd name="T4" fmla="*/ 48 w 1956"/>
              <a:gd name="T5" fmla="*/ 1619 h 2496"/>
              <a:gd name="T6" fmla="*/ 0 w 1956"/>
              <a:gd name="T7" fmla="*/ 1830 h 2496"/>
              <a:gd name="T8" fmla="*/ 58 w 1956"/>
              <a:gd name="T9" fmla="*/ 1947 h 2496"/>
              <a:gd name="T10" fmla="*/ 491 w 1956"/>
              <a:gd name="T11" fmla="*/ 2184 h 2496"/>
              <a:gd name="T12" fmla="*/ 4 w 1956"/>
              <a:gd name="T13" fmla="*/ 2103 h 2496"/>
              <a:gd name="T14" fmla="*/ 468 w 1956"/>
              <a:gd name="T15" fmla="*/ 2194 h 2496"/>
              <a:gd name="T16" fmla="*/ 354 w 1956"/>
              <a:gd name="T17" fmla="*/ 2481 h 2496"/>
              <a:gd name="T18" fmla="*/ 796 w 1956"/>
              <a:gd name="T19" fmla="*/ 2305 h 2496"/>
              <a:gd name="T20" fmla="*/ 992 w 1956"/>
              <a:gd name="T21" fmla="*/ 2287 h 2496"/>
              <a:gd name="T22" fmla="*/ 1068 w 1956"/>
              <a:gd name="T23" fmla="*/ 2259 h 2496"/>
              <a:gd name="T24" fmla="*/ 920 w 1956"/>
              <a:gd name="T25" fmla="*/ 2119 h 2496"/>
              <a:gd name="T26" fmla="*/ 1240 w 1956"/>
              <a:gd name="T27" fmla="*/ 1847 h 2496"/>
              <a:gd name="T28" fmla="*/ 1242 w 1956"/>
              <a:gd name="T29" fmla="*/ 1803 h 2496"/>
              <a:gd name="T30" fmla="*/ 1123 w 1956"/>
              <a:gd name="T31" fmla="*/ 1689 h 2496"/>
              <a:gd name="T32" fmla="*/ 1180 w 1956"/>
              <a:gd name="T33" fmla="*/ 1509 h 2496"/>
              <a:gd name="T34" fmla="*/ 1432 w 1956"/>
              <a:gd name="T35" fmla="*/ 1215 h 2496"/>
              <a:gd name="T36" fmla="*/ 1705 w 1956"/>
              <a:gd name="T37" fmla="*/ 1010 h 2496"/>
              <a:gd name="T38" fmla="*/ 1718 w 1956"/>
              <a:gd name="T39" fmla="*/ 974 h 2496"/>
              <a:gd name="T40" fmla="*/ 1392 w 1956"/>
              <a:gd name="T41" fmla="*/ 36 h 2496"/>
              <a:gd name="T42" fmla="*/ 1956 w 1956"/>
              <a:gd name="T43" fmla="*/ 339 h 2496"/>
              <a:gd name="T44" fmla="*/ 1712 w 1956"/>
              <a:gd name="T45" fmla="*/ 29 h 2496"/>
              <a:gd name="T46" fmla="*/ 1360 w 1956"/>
              <a:gd name="T47" fmla="*/ 28 h 2496"/>
              <a:gd name="T48" fmla="*/ 774 w 1956"/>
              <a:gd name="T49" fmla="*/ 470 h 2496"/>
              <a:gd name="T50" fmla="*/ 485 w 1956"/>
              <a:gd name="T51" fmla="*/ 631 h 2496"/>
              <a:gd name="T52" fmla="*/ 813 w 1956"/>
              <a:gd name="T53" fmla="*/ 1060 h 2496"/>
              <a:gd name="T54" fmla="*/ 1380 w 1956"/>
              <a:gd name="T55" fmla="*/ 41 h 2496"/>
              <a:gd name="T56" fmla="*/ 1370 w 1956"/>
              <a:gd name="T57" fmla="*/ 39 h 2496"/>
              <a:gd name="T58" fmla="*/ 778 w 1956"/>
              <a:gd name="T59" fmla="*/ 468 h 2496"/>
              <a:gd name="T60" fmla="*/ 966 w 1956"/>
              <a:gd name="T61" fmla="*/ 720 h 2496"/>
              <a:gd name="T62" fmla="*/ 1258 w 1956"/>
              <a:gd name="T63" fmla="*/ 843 h 2496"/>
              <a:gd name="T64" fmla="*/ 729 w 1956"/>
              <a:gd name="T65" fmla="*/ 1496 h 2496"/>
              <a:gd name="T66" fmla="*/ 750 w 1956"/>
              <a:gd name="T67" fmla="*/ 1498 h 2496"/>
              <a:gd name="T68" fmla="*/ 985 w 1956"/>
              <a:gd name="T69" fmla="*/ 748 h 2496"/>
              <a:gd name="T70" fmla="*/ 1135 w 1956"/>
              <a:gd name="T71" fmla="*/ 1002 h 2496"/>
              <a:gd name="T72" fmla="*/ 807 w 1956"/>
              <a:gd name="T73" fmla="*/ 1198 h 2496"/>
              <a:gd name="T74" fmla="*/ 501 w 1956"/>
              <a:gd name="T75" fmla="*/ 665 h 2496"/>
              <a:gd name="T76" fmla="*/ 424 w 1956"/>
              <a:gd name="T77" fmla="*/ 1142 h 2496"/>
              <a:gd name="T78" fmla="*/ 592 w 1956"/>
              <a:gd name="T79" fmla="*/ 1310 h 2496"/>
              <a:gd name="T80" fmla="*/ 726 w 1956"/>
              <a:gd name="T81" fmla="*/ 1499 h 2496"/>
              <a:gd name="T82" fmla="*/ 52 w 1956"/>
              <a:gd name="T83" fmla="*/ 1605 h 2496"/>
              <a:gd name="T84" fmla="*/ 217 w 1956"/>
              <a:gd name="T85" fmla="*/ 1857 h 2496"/>
              <a:gd name="T86" fmla="*/ 723 w 1956"/>
              <a:gd name="T87" fmla="*/ 1527 h 2496"/>
              <a:gd name="T88" fmla="*/ 495 w 1956"/>
              <a:gd name="T89" fmla="*/ 2186 h 2496"/>
              <a:gd name="T90" fmla="*/ 822 w 1956"/>
              <a:gd name="T91" fmla="*/ 2255 h 2496"/>
              <a:gd name="T92" fmla="*/ 1006 w 1956"/>
              <a:gd name="T93" fmla="*/ 1877 h 2496"/>
              <a:gd name="T94" fmla="*/ 638 w 1956"/>
              <a:gd name="T95" fmla="*/ 1918 h 2496"/>
              <a:gd name="T96" fmla="*/ 754 w 1956"/>
              <a:gd name="T97" fmla="*/ 1501 h 2496"/>
              <a:gd name="T98" fmla="*/ 1397 w 1956"/>
              <a:gd name="T99" fmla="*/ 1208 h 2496"/>
              <a:gd name="T100" fmla="*/ 1402 w 1956"/>
              <a:gd name="T101" fmla="*/ 1188 h 2496"/>
              <a:gd name="T102" fmla="*/ 1407 w 1956"/>
              <a:gd name="T103" fmla="*/ 1184 h 2496"/>
              <a:gd name="T104" fmla="*/ 1483 w 1956"/>
              <a:gd name="T105" fmla="*/ 542 h 2496"/>
              <a:gd name="T106" fmla="*/ 1290 w 1956"/>
              <a:gd name="T107" fmla="*/ 837 h 2496"/>
              <a:gd name="T108" fmla="*/ 1655 w 1956"/>
              <a:gd name="T109" fmla="*/ 387 h 2496"/>
              <a:gd name="T110" fmla="*/ 1524 w 1956"/>
              <a:gd name="T111" fmla="*/ 541 h 2496"/>
              <a:gd name="T112" fmla="*/ 1504 w 1956"/>
              <a:gd name="T113" fmla="*/ 5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56" h="2496">
                <a:moveTo>
                  <a:pt x="1294" y="1876"/>
                </a:moveTo>
                <a:cubicBezTo>
                  <a:pt x="1291" y="1890"/>
                  <a:pt x="1291" y="1890"/>
                  <a:pt x="1291" y="1890"/>
                </a:cubicBezTo>
                <a:cubicBezTo>
                  <a:pt x="1196" y="2276"/>
                  <a:pt x="1196" y="2276"/>
                  <a:pt x="1196" y="2276"/>
                </a:cubicBezTo>
                <a:cubicBezTo>
                  <a:pt x="1192" y="2289"/>
                  <a:pt x="1192" y="2289"/>
                  <a:pt x="1192" y="2289"/>
                </a:cubicBezTo>
                <a:cubicBezTo>
                  <a:pt x="1194" y="2289"/>
                  <a:pt x="1195" y="2289"/>
                  <a:pt x="1196" y="2289"/>
                </a:cubicBezTo>
                <a:cubicBezTo>
                  <a:pt x="1199" y="2277"/>
                  <a:pt x="1199" y="2277"/>
                  <a:pt x="1199" y="2277"/>
                </a:cubicBezTo>
                <a:cubicBezTo>
                  <a:pt x="1294" y="1894"/>
                  <a:pt x="1294" y="1894"/>
                  <a:pt x="1294" y="1894"/>
                </a:cubicBezTo>
                <a:cubicBezTo>
                  <a:pt x="1298" y="1879"/>
                  <a:pt x="1298" y="1879"/>
                  <a:pt x="1298" y="1879"/>
                </a:cubicBezTo>
                <a:cubicBezTo>
                  <a:pt x="1296" y="1878"/>
                  <a:pt x="1296" y="1877"/>
                  <a:pt x="1294" y="1876"/>
                </a:cubicBezTo>
                <a:close/>
                <a:moveTo>
                  <a:pt x="421" y="1145"/>
                </a:moveTo>
                <a:cubicBezTo>
                  <a:pt x="431" y="1156"/>
                  <a:pt x="431" y="1156"/>
                  <a:pt x="431" y="1156"/>
                </a:cubicBezTo>
                <a:cubicBezTo>
                  <a:pt x="559" y="1305"/>
                  <a:pt x="559" y="1305"/>
                  <a:pt x="559" y="1305"/>
                </a:cubicBezTo>
                <a:cubicBezTo>
                  <a:pt x="556" y="1309"/>
                  <a:pt x="553" y="1313"/>
                  <a:pt x="553" y="1319"/>
                </a:cubicBezTo>
                <a:cubicBezTo>
                  <a:pt x="553" y="1322"/>
                  <a:pt x="554" y="1325"/>
                  <a:pt x="556" y="1329"/>
                </a:cubicBezTo>
                <a:cubicBezTo>
                  <a:pt x="46" y="1594"/>
                  <a:pt x="46" y="1594"/>
                  <a:pt x="46" y="1594"/>
                </a:cubicBezTo>
                <a:cubicBezTo>
                  <a:pt x="43" y="1590"/>
                  <a:pt x="37" y="1587"/>
                  <a:pt x="32" y="1587"/>
                </a:cubicBezTo>
                <a:cubicBezTo>
                  <a:pt x="22" y="1587"/>
                  <a:pt x="14" y="1594"/>
                  <a:pt x="11" y="1603"/>
                </a:cubicBezTo>
                <a:cubicBezTo>
                  <a:pt x="11" y="1605"/>
                  <a:pt x="11" y="1606"/>
                  <a:pt x="11" y="1608"/>
                </a:cubicBezTo>
                <a:cubicBezTo>
                  <a:pt x="11" y="1617"/>
                  <a:pt x="17" y="1625"/>
                  <a:pt x="26" y="1627"/>
                </a:cubicBezTo>
                <a:cubicBezTo>
                  <a:pt x="28" y="1628"/>
                  <a:pt x="30" y="1629"/>
                  <a:pt x="32" y="1629"/>
                </a:cubicBezTo>
                <a:cubicBezTo>
                  <a:pt x="39" y="1629"/>
                  <a:pt x="45" y="1624"/>
                  <a:pt x="48" y="1619"/>
                </a:cubicBezTo>
                <a:cubicBezTo>
                  <a:pt x="330" y="1769"/>
                  <a:pt x="330" y="1769"/>
                  <a:pt x="330" y="1769"/>
                </a:cubicBezTo>
                <a:cubicBezTo>
                  <a:pt x="212" y="1844"/>
                  <a:pt x="212" y="1844"/>
                  <a:pt x="212" y="1844"/>
                </a:cubicBezTo>
                <a:cubicBezTo>
                  <a:pt x="208" y="1839"/>
                  <a:pt x="202" y="1836"/>
                  <a:pt x="196" y="1836"/>
                </a:cubicBezTo>
                <a:cubicBezTo>
                  <a:pt x="186" y="1836"/>
                  <a:pt x="178" y="1843"/>
                  <a:pt x="176" y="1853"/>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7"/>
                  <a:pt x="176" y="1857"/>
                  <a:pt x="176" y="1857"/>
                </a:cubicBezTo>
                <a:cubicBezTo>
                  <a:pt x="176" y="1860"/>
                  <a:pt x="176" y="1863"/>
                  <a:pt x="178" y="1865"/>
                </a:cubicBezTo>
                <a:cubicBezTo>
                  <a:pt x="57" y="1942"/>
                  <a:pt x="57" y="1942"/>
                  <a:pt x="57" y="1942"/>
                </a:cubicBezTo>
                <a:cubicBezTo>
                  <a:pt x="44" y="1951"/>
                  <a:pt x="44" y="1951"/>
                  <a:pt x="44" y="1951"/>
                </a:cubicBezTo>
                <a:cubicBezTo>
                  <a:pt x="44" y="1952"/>
                  <a:pt x="44" y="1953"/>
                  <a:pt x="45" y="1955"/>
                </a:cubicBezTo>
                <a:cubicBezTo>
                  <a:pt x="58" y="1947"/>
                  <a:pt x="58" y="1947"/>
                  <a:pt x="58" y="1947"/>
                </a:cubicBezTo>
                <a:cubicBezTo>
                  <a:pt x="180" y="1869"/>
                  <a:pt x="180" y="1869"/>
                  <a:pt x="180" y="1869"/>
                </a:cubicBezTo>
                <a:cubicBezTo>
                  <a:pt x="184" y="1874"/>
                  <a:pt x="190" y="1877"/>
                  <a:pt x="196" y="1877"/>
                </a:cubicBezTo>
                <a:cubicBezTo>
                  <a:pt x="205" y="1877"/>
                  <a:pt x="213" y="1871"/>
                  <a:pt x="216" y="1863"/>
                </a:cubicBezTo>
                <a:cubicBezTo>
                  <a:pt x="599" y="1920"/>
                  <a:pt x="599" y="1920"/>
                  <a:pt x="599" y="1920"/>
                </a:cubicBezTo>
                <a:cubicBezTo>
                  <a:pt x="598" y="1921"/>
                  <a:pt x="598" y="1923"/>
                  <a:pt x="598" y="1923"/>
                </a:cubicBezTo>
                <a:cubicBezTo>
                  <a:pt x="598" y="1931"/>
                  <a:pt x="602" y="1937"/>
                  <a:pt x="608" y="1941"/>
                </a:cubicBezTo>
                <a:cubicBezTo>
                  <a:pt x="491" y="2184"/>
                  <a:pt x="491" y="2184"/>
                  <a:pt x="491" y="2184"/>
                </a:cubicBezTo>
                <a:cubicBezTo>
                  <a:pt x="489" y="2183"/>
                  <a:pt x="487" y="2183"/>
                  <a:pt x="485" y="2183"/>
                </a:cubicBezTo>
                <a:cubicBezTo>
                  <a:pt x="479" y="2183"/>
                  <a:pt x="474" y="2186"/>
                  <a:pt x="470" y="2190"/>
                </a:cubicBezTo>
                <a:cubicBezTo>
                  <a:pt x="56" y="2113"/>
                  <a:pt x="56" y="2113"/>
                  <a:pt x="56" y="2113"/>
                </a:cubicBezTo>
                <a:cubicBezTo>
                  <a:pt x="56" y="2103"/>
                  <a:pt x="47" y="2094"/>
                  <a:pt x="36" y="2094"/>
                </a:cubicBezTo>
                <a:cubicBezTo>
                  <a:pt x="29" y="2094"/>
                  <a:pt x="23" y="2097"/>
                  <a:pt x="19" y="2103"/>
                </a:cubicBezTo>
                <a:cubicBezTo>
                  <a:pt x="18" y="2104"/>
                  <a:pt x="18" y="2105"/>
                  <a:pt x="17" y="2106"/>
                </a:cubicBezTo>
                <a:cubicBezTo>
                  <a:pt x="4" y="2103"/>
                  <a:pt x="4" y="2103"/>
                  <a:pt x="4" y="2103"/>
                </a:cubicBezTo>
                <a:cubicBezTo>
                  <a:pt x="4" y="2105"/>
                  <a:pt x="4" y="2107"/>
                  <a:pt x="4" y="2108"/>
                </a:cubicBezTo>
                <a:cubicBezTo>
                  <a:pt x="16" y="2110"/>
                  <a:pt x="16" y="2110"/>
                  <a:pt x="16" y="2110"/>
                </a:cubicBezTo>
                <a:cubicBezTo>
                  <a:pt x="16" y="2111"/>
                  <a:pt x="15" y="2113"/>
                  <a:pt x="15" y="2114"/>
                </a:cubicBezTo>
                <a:cubicBezTo>
                  <a:pt x="15" y="2118"/>
                  <a:pt x="16" y="2122"/>
                  <a:pt x="19" y="2126"/>
                </a:cubicBezTo>
                <a:cubicBezTo>
                  <a:pt x="23" y="2131"/>
                  <a:pt x="29" y="2135"/>
                  <a:pt x="36" y="2135"/>
                </a:cubicBezTo>
                <a:cubicBezTo>
                  <a:pt x="46" y="2135"/>
                  <a:pt x="54" y="2127"/>
                  <a:pt x="56" y="2117"/>
                </a:cubicBezTo>
                <a:cubicBezTo>
                  <a:pt x="468" y="2194"/>
                  <a:pt x="468" y="2194"/>
                  <a:pt x="468" y="2194"/>
                </a:cubicBezTo>
                <a:cubicBezTo>
                  <a:pt x="466" y="2197"/>
                  <a:pt x="464" y="2200"/>
                  <a:pt x="464" y="2203"/>
                </a:cubicBezTo>
                <a:cubicBezTo>
                  <a:pt x="464" y="2211"/>
                  <a:pt x="468" y="2217"/>
                  <a:pt x="474" y="2220"/>
                </a:cubicBezTo>
                <a:cubicBezTo>
                  <a:pt x="350" y="2480"/>
                  <a:pt x="350" y="2480"/>
                  <a:pt x="350" y="2480"/>
                </a:cubicBezTo>
                <a:cubicBezTo>
                  <a:pt x="349" y="2480"/>
                  <a:pt x="349" y="2480"/>
                  <a:pt x="349" y="2480"/>
                </a:cubicBezTo>
                <a:cubicBezTo>
                  <a:pt x="342" y="2495"/>
                  <a:pt x="342" y="2495"/>
                  <a:pt x="342" y="2495"/>
                </a:cubicBezTo>
                <a:cubicBezTo>
                  <a:pt x="344" y="2495"/>
                  <a:pt x="345" y="2496"/>
                  <a:pt x="346" y="2496"/>
                </a:cubicBezTo>
                <a:cubicBezTo>
                  <a:pt x="354" y="2481"/>
                  <a:pt x="354" y="2481"/>
                  <a:pt x="354" y="2481"/>
                </a:cubicBezTo>
                <a:cubicBezTo>
                  <a:pt x="478" y="2223"/>
                  <a:pt x="478" y="2223"/>
                  <a:pt x="478" y="2223"/>
                </a:cubicBezTo>
                <a:cubicBezTo>
                  <a:pt x="480" y="2223"/>
                  <a:pt x="482" y="2224"/>
                  <a:pt x="485" y="2224"/>
                </a:cubicBezTo>
                <a:cubicBezTo>
                  <a:pt x="496" y="2224"/>
                  <a:pt x="506" y="2215"/>
                  <a:pt x="506" y="2203"/>
                </a:cubicBezTo>
                <a:cubicBezTo>
                  <a:pt x="506" y="2203"/>
                  <a:pt x="506" y="2202"/>
                  <a:pt x="505" y="2201"/>
                </a:cubicBezTo>
                <a:cubicBezTo>
                  <a:pt x="820" y="2259"/>
                  <a:pt x="820" y="2259"/>
                  <a:pt x="820" y="2259"/>
                </a:cubicBezTo>
                <a:cubicBezTo>
                  <a:pt x="802" y="2294"/>
                  <a:pt x="802" y="2294"/>
                  <a:pt x="802" y="2294"/>
                </a:cubicBezTo>
                <a:cubicBezTo>
                  <a:pt x="796" y="2305"/>
                  <a:pt x="796" y="2305"/>
                  <a:pt x="796" y="2305"/>
                </a:cubicBezTo>
                <a:cubicBezTo>
                  <a:pt x="797" y="2306"/>
                  <a:pt x="798" y="2306"/>
                  <a:pt x="800" y="2306"/>
                </a:cubicBezTo>
                <a:cubicBezTo>
                  <a:pt x="806" y="2295"/>
                  <a:pt x="806" y="2295"/>
                  <a:pt x="806" y="2295"/>
                </a:cubicBezTo>
                <a:cubicBezTo>
                  <a:pt x="824" y="2260"/>
                  <a:pt x="824" y="2260"/>
                  <a:pt x="824" y="2260"/>
                </a:cubicBezTo>
                <a:cubicBezTo>
                  <a:pt x="985" y="2290"/>
                  <a:pt x="985" y="2290"/>
                  <a:pt x="985" y="2290"/>
                </a:cubicBezTo>
                <a:cubicBezTo>
                  <a:pt x="1009" y="2294"/>
                  <a:pt x="1009" y="2294"/>
                  <a:pt x="1009" y="2294"/>
                </a:cubicBezTo>
                <a:cubicBezTo>
                  <a:pt x="1011" y="2293"/>
                  <a:pt x="1014" y="2292"/>
                  <a:pt x="1016" y="2291"/>
                </a:cubicBezTo>
                <a:cubicBezTo>
                  <a:pt x="992" y="2287"/>
                  <a:pt x="992" y="2287"/>
                  <a:pt x="992" y="2287"/>
                </a:cubicBezTo>
                <a:cubicBezTo>
                  <a:pt x="826" y="2256"/>
                  <a:pt x="826" y="2256"/>
                  <a:pt x="826" y="2256"/>
                </a:cubicBezTo>
                <a:cubicBezTo>
                  <a:pt x="890" y="2137"/>
                  <a:pt x="890" y="2137"/>
                  <a:pt x="890" y="2137"/>
                </a:cubicBezTo>
                <a:cubicBezTo>
                  <a:pt x="892" y="2138"/>
                  <a:pt x="896" y="2139"/>
                  <a:pt x="899" y="2139"/>
                </a:cubicBezTo>
                <a:cubicBezTo>
                  <a:pt x="906" y="2139"/>
                  <a:pt x="912" y="2135"/>
                  <a:pt x="916" y="2130"/>
                </a:cubicBezTo>
                <a:cubicBezTo>
                  <a:pt x="1064" y="2234"/>
                  <a:pt x="1064" y="2234"/>
                  <a:pt x="1064" y="2234"/>
                </a:cubicBezTo>
                <a:cubicBezTo>
                  <a:pt x="1062" y="2237"/>
                  <a:pt x="1061" y="2240"/>
                  <a:pt x="1061" y="2244"/>
                </a:cubicBezTo>
                <a:cubicBezTo>
                  <a:pt x="1061" y="2250"/>
                  <a:pt x="1064" y="2255"/>
                  <a:pt x="1068" y="2259"/>
                </a:cubicBezTo>
                <a:cubicBezTo>
                  <a:pt x="1072" y="2262"/>
                  <a:pt x="1076" y="2264"/>
                  <a:pt x="1081" y="2264"/>
                </a:cubicBezTo>
                <a:cubicBezTo>
                  <a:pt x="1088" y="2264"/>
                  <a:pt x="1093" y="2261"/>
                  <a:pt x="1097" y="2257"/>
                </a:cubicBezTo>
                <a:cubicBezTo>
                  <a:pt x="1100" y="2253"/>
                  <a:pt x="1102" y="2249"/>
                  <a:pt x="1102" y="2244"/>
                </a:cubicBezTo>
                <a:cubicBezTo>
                  <a:pt x="1102" y="2233"/>
                  <a:pt x="1092" y="2223"/>
                  <a:pt x="1081" y="2223"/>
                </a:cubicBezTo>
                <a:cubicBezTo>
                  <a:pt x="1075" y="2223"/>
                  <a:pt x="1070" y="2226"/>
                  <a:pt x="1066" y="2230"/>
                </a:cubicBezTo>
                <a:cubicBezTo>
                  <a:pt x="918" y="2127"/>
                  <a:pt x="918" y="2127"/>
                  <a:pt x="918" y="2127"/>
                </a:cubicBezTo>
                <a:cubicBezTo>
                  <a:pt x="919" y="2124"/>
                  <a:pt x="920" y="2121"/>
                  <a:pt x="920" y="2119"/>
                </a:cubicBezTo>
                <a:cubicBezTo>
                  <a:pt x="920" y="2111"/>
                  <a:pt x="915" y="2105"/>
                  <a:pt x="908" y="2101"/>
                </a:cubicBezTo>
                <a:cubicBezTo>
                  <a:pt x="1018" y="1894"/>
                  <a:pt x="1018" y="1894"/>
                  <a:pt x="1018" y="1894"/>
                </a:cubicBezTo>
                <a:cubicBezTo>
                  <a:pt x="1021" y="1895"/>
                  <a:pt x="1024" y="1896"/>
                  <a:pt x="1026" y="1896"/>
                </a:cubicBezTo>
                <a:cubicBezTo>
                  <a:pt x="1038" y="1896"/>
                  <a:pt x="1047" y="1886"/>
                  <a:pt x="1047" y="1875"/>
                </a:cubicBezTo>
                <a:cubicBezTo>
                  <a:pt x="1047" y="1874"/>
                  <a:pt x="1047" y="1873"/>
                  <a:pt x="1046" y="1871"/>
                </a:cubicBezTo>
                <a:cubicBezTo>
                  <a:pt x="1227" y="1849"/>
                  <a:pt x="1227" y="1849"/>
                  <a:pt x="1227" y="1849"/>
                </a:cubicBezTo>
                <a:cubicBezTo>
                  <a:pt x="1240" y="1847"/>
                  <a:pt x="1240" y="1847"/>
                  <a:pt x="1240" y="1847"/>
                </a:cubicBezTo>
                <a:cubicBezTo>
                  <a:pt x="1240" y="1846"/>
                  <a:pt x="1241" y="1845"/>
                  <a:pt x="1242" y="1843"/>
                </a:cubicBezTo>
                <a:cubicBezTo>
                  <a:pt x="1228" y="1845"/>
                  <a:pt x="1228" y="1845"/>
                  <a:pt x="1228" y="1845"/>
                </a:cubicBezTo>
                <a:cubicBezTo>
                  <a:pt x="1046" y="1867"/>
                  <a:pt x="1046" y="1867"/>
                  <a:pt x="1046" y="1867"/>
                </a:cubicBezTo>
                <a:cubicBezTo>
                  <a:pt x="1044" y="1863"/>
                  <a:pt x="1041" y="1860"/>
                  <a:pt x="1037" y="1858"/>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7"/>
                  <a:pt x="1222" y="1787"/>
                  <a:pt x="1222" y="1787"/>
                </a:cubicBezTo>
                <a:cubicBezTo>
                  <a:pt x="1109" y="1722"/>
                  <a:pt x="1109" y="1722"/>
                  <a:pt x="1109" y="1722"/>
                </a:cubicBezTo>
                <a:cubicBezTo>
                  <a:pt x="1125" y="1693"/>
                  <a:pt x="1125" y="1693"/>
                  <a:pt x="1125" y="1693"/>
                </a:cubicBezTo>
                <a:cubicBezTo>
                  <a:pt x="1132" y="1680"/>
                  <a:pt x="1132" y="1680"/>
                  <a:pt x="1132" y="1680"/>
                </a:cubicBezTo>
                <a:cubicBezTo>
                  <a:pt x="1131" y="1678"/>
                  <a:pt x="1131" y="1677"/>
                  <a:pt x="1130" y="1675"/>
                </a:cubicBezTo>
                <a:cubicBezTo>
                  <a:pt x="1123" y="1689"/>
                  <a:pt x="1123" y="1689"/>
                  <a:pt x="1123" y="1689"/>
                </a:cubicBezTo>
                <a:cubicBezTo>
                  <a:pt x="1106" y="1720"/>
                  <a:pt x="1106" y="1720"/>
                  <a:pt x="1106" y="1720"/>
                </a:cubicBezTo>
                <a:cubicBezTo>
                  <a:pt x="758" y="1521"/>
                  <a:pt x="758" y="1521"/>
                  <a:pt x="758" y="1521"/>
                </a:cubicBezTo>
                <a:cubicBezTo>
                  <a:pt x="759" y="1519"/>
                  <a:pt x="759" y="1516"/>
                  <a:pt x="759" y="1514"/>
                </a:cubicBezTo>
                <a:cubicBezTo>
                  <a:pt x="759" y="1511"/>
                  <a:pt x="759" y="1509"/>
                  <a:pt x="758" y="1507"/>
                </a:cubicBezTo>
                <a:cubicBezTo>
                  <a:pt x="1169" y="1317"/>
                  <a:pt x="1169" y="1317"/>
                  <a:pt x="1169" y="1317"/>
                </a:cubicBezTo>
                <a:cubicBezTo>
                  <a:pt x="1179" y="1495"/>
                  <a:pt x="1179" y="1495"/>
                  <a:pt x="1179" y="1495"/>
                </a:cubicBezTo>
                <a:cubicBezTo>
                  <a:pt x="1180" y="1509"/>
                  <a:pt x="1180" y="1509"/>
                  <a:pt x="1180" y="1509"/>
                </a:cubicBezTo>
                <a:cubicBezTo>
                  <a:pt x="1181" y="1509"/>
                  <a:pt x="1182" y="1509"/>
                  <a:pt x="1184" y="1508"/>
                </a:cubicBezTo>
                <a:cubicBezTo>
                  <a:pt x="1183" y="1495"/>
                  <a:pt x="1183" y="1495"/>
                  <a:pt x="1183" y="1495"/>
                </a:cubicBezTo>
                <a:cubicBezTo>
                  <a:pt x="1173" y="1315"/>
                  <a:pt x="1173" y="1315"/>
                  <a:pt x="1173" y="1315"/>
                </a:cubicBezTo>
                <a:cubicBezTo>
                  <a:pt x="1398" y="1212"/>
                  <a:pt x="1398" y="1212"/>
                  <a:pt x="1398" y="1212"/>
                </a:cubicBezTo>
                <a:cubicBezTo>
                  <a:pt x="1402" y="1218"/>
                  <a:pt x="1408" y="1223"/>
                  <a:pt x="1416" y="1223"/>
                </a:cubicBezTo>
                <a:cubicBezTo>
                  <a:pt x="1416" y="1223"/>
                  <a:pt x="1416" y="1223"/>
                  <a:pt x="1416" y="1223"/>
                </a:cubicBezTo>
                <a:cubicBezTo>
                  <a:pt x="1423" y="1223"/>
                  <a:pt x="1429" y="1220"/>
                  <a:pt x="1432" y="1215"/>
                </a:cubicBezTo>
                <a:cubicBezTo>
                  <a:pt x="1435" y="1211"/>
                  <a:pt x="1437" y="1207"/>
                  <a:pt x="1437" y="1202"/>
                </a:cubicBezTo>
                <a:cubicBezTo>
                  <a:pt x="1437" y="1191"/>
                  <a:pt x="1427" y="1182"/>
                  <a:pt x="1416" y="1182"/>
                </a:cubicBezTo>
                <a:cubicBezTo>
                  <a:pt x="1414" y="1182"/>
                  <a:pt x="1413" y="1182"/>
                  <a:pt x="1412" y="1183"/>
                </a:cubicBezTo>
                <a:cubicBezTo>
                  <a:pt x="1286" y="870"/>
                  <a:pt x="1286" y="870"/>
                  <a:pt x="1286" y="870"/>
                </a:cubicBezTo>
                <a:cubicBezTo>
                  <a:pt x="1292" y="867"/>
                  <a:pt x="1295" y="863"/>
                  <a:pt x="1297" y="857"/>
                </a:cubicBezTo>
                <a:cubicBezTo>
                  <a:pt x="1685" y="992"/>
                  <a:pt x="1685" y="992"/>
                  <a:pt x="1685" y="992"/>
                </a:cubicBezTo>
                <a:cubicBezTo>
                  <a:pt x="1686" y="1002"/>
                  <a:pt x="1695" y="1010"/>
                  <a:pt x="1705" y="1010"/>
                </a:cubicBezTo>
                <a:cubicBezTo>
                  <a:pt x="1708" y="1010"/>
                  <a:pt x="1711" y="1009"/>
                  <a:pt x="1714" y="1008"/>
                </a:cubicBezTo>
                <a:cubicBezTo>
                  <a:pt x="1716" y="1007"/>
                  <a:pt x="1718" y="1005"/>
                  <a:pt x="1720" y="1004"/>
                </a:cubicBezTo>
                <a:cubicBezTo>
                  <a:pt x="1723" y="1005"/>
                  <a:pt x="1723" y="1005"/>
                  <a:pt x="1723" y="1005"/>
                </a:cubicBezTo>
                <a:cubicBezTo>
                  <a:pt x="1722" y="1001"/>
                  <a:pt x="1722" y="1001"/>
                  <a:pt x="1722" y="1001"/>
                </a:cubicBezTo>
                <a:cubicBezTo>
                  <a:pt x="1724" y="998"/>
                  <a:pt x="1726" y="995"/>
                  <a:pt x="1726" y="990"/>
                </a:cubicBezTo>
                <a:cubicBezTo>
                  <a:pt x="1726" y="990"/>
                  <a:pt x="1726" y="989"/>
                  <a:pt x="1726" y="989"/>
                </a:cubicBezTo>
                <a:cubicBezTo>
                  <a:pt x="1726" y="983"/>
                  <a:pt x="1723" y="977"/>
                  <a:pt x="1718" y="974"/>
                </a:cubicBezTo>
                <a:cubicBezTo>
                  <a:pt x="1682" y="603"/>
                  <a:pt x="1682" y="603"/>
                  <a:pt x="1682" y="603"/>
                </a:cubicBezTo>
                <a:cubicBezTo>
                  <a:pt x="1680" y="584"/>
                  <a:pt x="1680" y="584"/>
                  <a:pt x="1680" y="584"/>
                </a:cubicBezTo>
                <a:cubicBezTo>
                  <a:pt x="1660" y="386"/>
                  <a:pt x="1660" y="386"/>
                  <a:pt x="1660" y="386"/>
                </a:cubicBezTo>
                <a:cubicBezTo>
                  <a:pt x="1669" y="384"/>
                  <a:pt x="1676" y="376"/>
                  <a:pt x="1676" y="367"/>
                </a:cubicBezTo>
                <a:cubicBezTo>
                  <a:pt x="1676" y="355"/>
                  <a:pt x="1666" y="346"/>
                  <a:pt x="1655" y="346"/>
                </a:cubicBezTo>
                <a:cubicBezTo>
                  <a:pt x="1651" y="346"/>
                  <a:pt x="1647" y="348"/>
                  <a:pt x="1643" y="350"/>
                </a:cubicBezTo>
                <a:cubicBezTo>
                  <a:pt x="1392" y="36"/>
                  <a:pt x="1392" y="36"/>
                  <a:pt x="1392" y="36"/>
                </a:cubicBezTo>
                <a:cubicBezTo>
                  <a:pt x="1394" y="35"/>
                  <a:pt x="1395" y="33"/>
                  <a:pt x="1396" y="32"/>
                </a:cubicBezTo>
                <a:cubicBezTo>
                  <a:pt x="1919" y="333"/>
                  <a:pt x="1919" y="333"/>
                  <a:pt x="1919" y="333"/>
                </a:cubicBezTo>
                <a:cubicBezTo>
                  <a:pt x="1917" y="337"/>
                  <a:pt x="1915" y="341"/>
                  <a:pt x="1915" y="345"/>
                </a:cubicBezTo>
                <a:cubicBezTo>
                  <a:pt x="1915" y="356"/>
                  <a:pt x="1924" y="365"/>
                  <a:pt x="1936" y="365"/>
                </a:cubicBezTo>
                <a:cubicBezTo>
                  <a:pt x="1946" y="365"/>
                  <a:pt x="1954" y="358"/>
                  <a:pt x="1956" y="349"/>
                </a:cubicBezTo>
                <a:cubicBezTo>
                  <a:pt x="1956" y="348"/>
                  <a:pt x="1956" y="346"/>
                  <a:pt x="1956" y="345"/>
                </a:cubicBezTo>
                <a:cubicBezTo>
                  <a:pt x="1956" y="343"/>
                  <a:pt x="1956" y="341"/>
                  <a:pt x="1956" y="339"/>
                </a:cubicBezTo>
                <a:cubicBezTo>
                  <a:pt x="1953" y="331"/>
                  <a:pt x="1945" y="324"/>
                  <a:pt x="1936" y="324"/>
                </a:cubicBezTo>
                <a:cubicBezTo>
                  <a:pt x="1930" y="324"/>
                  <a:pt x="1926" y="327"/>
                  <a:pt x="1922" y="330"/>
                </a:cubicBezTo>
                <a:cubicBezTo>
                  <a:pt x="1398" y="29"/>
                  <a:pt x="1398" y="29"/>
                  <a:pt x="1398" y="29"/>
                </a:cubicBezTo>
                <a:cubicBezTo>
                  <a:pt x="1399" y="26"/>
                  <a:pt x="1400" y="24"/>
                  <a:pt x="1400" y="21"/>
                </a:cubicBezTo>
                <a:cubicBezTo>
                  <a:pt x="1699" y="32"/>
                  <a:pt x="1699" y="32"/>
                  <a:pt x="1699" y="32"/>
                </a:cubicBezTo>
                <a:cubicBezTo>
                  <a:pt x="1718" y="33"/>
                  <a:pt x="1718" y="33"/>
                  <a:pt x="1718" y="33"/>
                </a:cubicBezTo>
                <a:cubicBezTo>
                  <a:pt x="1716" y="32"/>
                  <a:pt x="1714" y="30"/>
                  <a:pt x="1712" y="29"/>
                </a:cubicBezTo>
                <a:cubicBezTo>
                  <a:pt x="1695" y="28"/>
                  <a:pt x="1695" y="28"/>
                  <a:pt x="1695" y="28"/>
                </a:cubicBezTo>
                <a:cubicBezTo>
                  <a:pt x="1399" y="17"/>
                  <a:pt x="1399" y="17"/>
                  <a:pt x="1399" y="17"/>
                </a:cubicBezTo>
                <a:cubicBezTo>
                  <a:pt x="1398" y="8"/>
                  <a:pt x="1391" y="1"/>
                  <a:pt x="1382" y="0"/>
                </a:cubicBezTo>
                <a:cubicBezTo>
                  <a:pt x="1381" y="0"/>
                  <a:pt x="1380" y="0"/>
                  <a:pt x="1379" y="0"/>
                </a:cubicBezTo>
                <a:cubicBezTo>
                  <a:pt x="1369" y="0"/>
                  <a:pt x="1361" y="7"/>
                  <a:pt x="1359" y="17"/>
                </a:cubicBezTo>
                <a:cubicBezTo>
                  <a:pt x="1359" y="18"/>
                  <a:pt x="1359" y="19"/>
                  <a:pt x="1359" y="20"/>
                </a:cubicBezTo>
                <a:cubicBezTo>
                  <a:pt x="1359" y="23"/>
                  <a:pt x="1359" y="25"/>
                  <a:pt x="1360" y="28"/>
                </a:cubicBezTo>
                <a:cubicBezTo>
                  <a:pt x="778" y="436"/>
                  <a:pt x="778" y="436"/>
                  <a:pt x="778" y="436"/>
                </a:cubicBezTo>
                <a:cubicBezTo>
                  <a:pt x="775" y="433"/>
                  <a:pt x="770" y="431"/>
                  <a:pt x="765" y="431"/>
                </a:cubicBezTo>
                <a:cubicBezTo>
                  <a:pt x="763" y="431"/>
                  <a:pt x="761" y="431"/>
                  <a:pt x="759" y="432"/>
                </a:cubicBezTo>
                <a:cubicBezTo>
                  <a:pt x="751" y="435"/>
                  <a:pt x="745" y="443"/>
                  <a:pt x="745" y="451"/>
                </a:cubicBezTo>
                <a:cubicBezTo>
                  <a:pt x="745" y="452"/>
                  <a:pt x="745" y="452"/>
                  <a:pt x="745" y="452"/>
                </a:cubicBezTo>
                <a:cubicBezTo>
                  <a:pt x="745" y="463"/>
                  <a:pt x="754" y="472"/>
                  <a:pt x="765" y="472"/>
                </a:cubicBezTo>
                <a:cubicBezTo>
                  <a:pt x="769" y="472"/>
                  <a:pt x="772" y="471"/>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1"/>
                  <a:pt x="503" y="661"/>
                  <a:pt x="503" y="661"/>
                </a:cubicBezTo>
                <a:cubicBezTo>
                  <a:pt x="505" y="658"/>
                  <a:pt x="506" y="655"/>
                  <a:pt x="506" y="652"/>
                </a:cubicBezTo>
                <a:cubicBezTo>
                  <a:pt x="506" y="641"/>
                  <a:pt x="496" y="631"/>
                  <a:pt x="485" y="631"/>
                </a:cubicBezTo>
                <a:cubicBezTo>
                  <a:pt x="479" y="631"/>
                  <a:pt x="473" y="634"/>
                  <a:pt x="469" y="639"/>
                </a:cubicBezTo>
                <a:cubicBezTo>
                  <a:pt x="466" y="643"/>
                  <a:pt x="464" y="647"/>
                  <a:pt x="464" y="652"/>
                </a:cubicBezTo>
                <a:cubicBezTo>
                  <a:pt x="464" y="653"/>
                  <a:pt x="465" y="655"/>
                  <a:pt x="465" y="657"/>
                </a:cubicBezTo>
                <a:cubicBezTo>
                  <a:pt x="467" y="665"/>
                  <a:pt x="476" y="672"/>
                  <a:pt x="485" y="672"/>
                </a:cubicBezTo>
                <a:cubicBezTo>
                  <a:pt x="488" y="672"/>
                  <a:pt x="491" y="672"/>
                  <a:pt x="493" y="671"/>
                </a:cubicBezTo>
                <a:cubicBezTo>
                  <a:pt x="819" y="1046"/>
                  <a:pt x="819" y="1046"/>
                  <a:pt x="819" y="1046"/>
                </a:cubicBezTo>
                <a:cubicBezTo>
                  <a:pt x="815" y="1049"/>
                  <a:pt x="813" y="1055"/>
                  <a:pt x="813" y="1060"/>
                </a:cubicBezTo>
                <a:cubicBezTo>
                  <a:pt x="813" y="1062"/>
                  <a:pt x="814" y="1064"/>
                  <a:pt x="814" y="1066"/>
                </a:cubicBezTo>
                <a:cubicBezTo>
                  <a:pt x="454" y="1132"/>
                  <a:pt x="454" y="1132"/>
                  <a:pt x="454" y="1132"/>
                </a:cubicBezTo>
                <a:cubicBezTo>
                  <a:pt x="429" y="1137"/>
                  <a:pt x="429" y="1137"/>
                  <a:pt x="429" y="1137"/>
                </a:cubicBezTo>
                <a:moveTo>
                  <a:pt x="1272" y="493"/>
                </a:moveTo>
                <a:cubicBezTo>
                  <a:pt x="1374" y="40"/>
                  <a:pt x="1374" y="40"/>
                  <a:pt x="1374" y="40"/>
                </a:cubicBezTo>
                <a:cubicBezTo>
                  <a:pt x="1376" y="40"/>
                  <a:pt x="1378" y="41"/>
                  <a:pt x="1379" y="41"/>
                </a:cubicBezTo>
                <a:cubicBezTo>
                  <a:pt x="1380" y="41"/>
                  <a:pt x="1380" y="41"/>
                  <a:pt x="1380" y="41"/>
                </a:cubicBezTo>
                <a:cubicBezTo>
                  <a:pt x="1494" y="523"/>
                  <a:pt x="1494" y="523"/>
                  <a:pt x="1494" y="523"/>
                </a:cubicBezTo>
                <a:cubicBezTo>
                  <a:pt x="1489" y="526"/>
                  <a:pt x="1485" y="531"/>
                  <a:pt x="1484" y="538"/>
                </a:cubicBezTo>
                <a:cubicBezTo>
                  <a:pt x="1290" y="515"/>
                  <a:pt x="1290" y="515"/>
                  <a:pt x="1290" y="515"/>
                </a:cubicBezTo>
                <a:cubicBezTo>
                  <a:pt x="1290" y="514"/>
                  <a:pt x="1290" y="514"/>
                  <a:pt x="1290" y="513"/>
                </a:cubicBezTo>
                <a:cubicBezTo>
                  <a:pt x="1290" y="503"/>
                  <a:pt x="1282" y="495"/>
                  <a:pt x="1272" y="493"/>
                </a:cubicBezTo>
                <a:close/>
                <a:moveTo>
                  <a:pt x="1362" y="31"/>
                </a:moveTo>
                <a:cubicBezTo>
                  <a:pt x="1364" y="34"/>
                  <a:pt x="1367" y="37"/>
                  <a:pt x="1370" y="39"/>
                </a:cubicBezTo>
                <a:cubicBezTo>
                  <a:pt x="1268" y="493"/>
                  <a:pt x="1268" y="493"/>
                  <a:pt x="1268" y="493"/>
                </a:cubicBezTo>
                <a:cubicBezTo>
                  <a:pt x="1259" y="493"/>
                  <a:pt x="1251" y="501"/>
                  <a:pt x="1250" y="509"/>
                </a:cubicBezTo>
                <a:cubicBezTo>
                  <a:pt x="786" y="453"/>
                  <a:pt x="786" y="453"/>
                  <a:pt x="786" y="453"/>
                </a:cubicBezTo>
                <a:cubicBezTo>
                  <a:pt x="786" y="453"/>
                  <a:pt x="786" y="452"/>
                  <a:pt x="786" y="451"/>
                </a:cubicBezTo>
                <a:cubicBezTo>
                  <a:pt x="786" y="447"/>
                  <a:pt x="784" y="443"/>
                  <a:pt x="781" y="439"/>
                </a:cubicBezTo>
                <a:lnTo>
                  <a:pt x="1362" y="31"/>
                </a:lnTo>
                <a:close/>
                <a:moveTo>
                  <a:pt x="778" y="468"/>
                </a:moveTo>
                <a:cubicBezTo>
                  <a:pt x="781" y="465"/>
                  <a:pt x="784" y="461"/>
                  <a:pt x="785" y="457"/>
                </a:cubicBezTo>
                <a:cubicBezTo>
                  <a:pt x="1249" y="513"/>
                  <a:pt x="1249" y="513"/>
                  <a:pt x="1249" y="513"/>
                </a:cubicBezTo>
                <a:cubicBezTo>
                  <a:pt x="1249" y="521"/>
                  <a:pt x="1253" y="527"/>
                  <a:pt x="1260" y="531"/>
                </a:cubicBezTo>
                <a:cubicBezTo>
                  <a:pt x="1195" y="817"/>
                  <a:pt x="1195" y="817"/>
                  <a:pt x="1195" y="817"/>
                </a:cubicBezTo>
                <a:cubicBezTo>
                  <a:pt x="986" y="744"/>
                  <a:pt x="986" y="744"/>
                  <a:pt x="986" y="744"/>
                </a:cubicBezTo>
                <a:cubicBezTo>
                  <a:pt x="986" y="743"/>
                  <a:pt x="986" y="742"/>
                  <a:pt x="986" y="741"/>
                </a:cubicBezTo>
                <a:cubicBezTo>
                  <a:pt x="986" y="729"/>
                  <a:pt x="977" y="720"/>
                  <a:pt x="966" y="720"/>
                </a:cubicBezTo>
                <a:cubicBezTo>
                  <a:pt x="962" y="720"/>
                  <a:pt x="959" y="721"/>
                  <a:pt x="956" y="723"/>
                </a:cubicBezTo>
                <a:lnTo>
                  <a:pt x="778" y="468"/>
                </a:lnTo>
                <a:close/>
                <a:moveTo>
                  <a:pt x="1264" y="867"/>
                </a:moveTo>
                <a:cubicBezTo>
                  <a:pt x="1168" y="999"/>
                  <a:pt x="1168" y="999"/>
                  <a:pt x="1168" y="999"/>
                </a:cubicBezTo>
                <a:cubicBezTo>
                  <a:pt x="1166" y="997"/>
                  <a:pt x="1164" y="995"/>
                  <a:pt x="1160" y="993"/>
                </a:cubicBezTo>
                <a:cubicBezTo>
                  <a:pt x="1199" y="823"/>
                  <a:pt x="1199" y="823"/>
                  <a:pt x="1199" y="823"/>
                </a:cubicBezTo>
                <a:cubicBezTo>
                  <a:pt x="1258" y="843"/>
                  <a:pt x="1258" y="843"/>
                  <a:pt x="1258" y="843"/>
                </a:cubicBezTo>
                <a:cubicBezTo>
                  <a:pt x="1257" y="846"/>
                  <a:pt x="1256" y="849"/>
                  <a:pt x="1256" y="852"/>
                </a:cubicBezTo>
                <a:cubicBezTo>
                  <a:pt x="1256" y="858"/>
                  <a:pt x="1260" y="863"/>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5"/>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7"/>
                  <a:pt x="748" y="1496"/>
                  <a:pt x="746" y="1495"/>
                </a:cubicBezTo>
                <a:lnTo>
                  <a:pt x="806" y="1203"/>
                </a:lnTo>
                <a:close/>
                <a:moveTo>
                  <a:pt x="1156" y="992"/>
                </a:moveTo>
                <a:cubicBezTo>
                  <a:pt x="1155" y="992"/>
                  <a:pt x="1154" y="991"/>
                  <a:pt x="1153" y="991"/>
                </a:cubicBezTo>
                <a:cubicBezTo>
                  <a:pt x="1150" y="991"/>
                  <a:pt x="1147" y="992"/>
                  <a:pt x="1144" y="993"/>
                </a:cubicBezTo>
                <a:cubicBezTo>
                  <a:pt x="979" y="756"/>
                  <a:pt x="979" y="756"/>
                  <a:pt x="979" y="756"/>
                </a:cubicBezTo>
                <a:cubicBezTo>
                  <a:pt x="982" y="754"/>
                  <a:pt x="984" y="751"/>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7"/>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8"/>
                </a:moveTo>
                <a:cubicBezTo>
                  <a:pt x="498" y="667"/>
                  <a:pt x="500" y="666"/>
                  <a:pt x="501" y="665"/>
                </a:cubicBezTo>
                <a:cubicBezTo>
                  <a:pt x="903" y="882"/>
                  <a:pt x="903" y="882"/>
                  <a:pt x="903" y="882"/>
                </a:cubicBezTo>
                <a:cubicBezTo>
                  <a:pt x="839" y="1041"/>
                  <a:pt x="839" y="1041"/>
                  <a:pt x="839" y="1041"/>
                </a:cubicBezTo>
                <a:cubicBezTo>
                  <a:pt x="838" y="1040"/>
                  <a:pt x="836" y="1039"/>
                  <a:pt x="834" y="1039"/>
                </a:cubicBezTo>
                <a:cubicBezTo>
                  <a:pt x="829" y="1039"/>
                  <a:pt x="826" y="1041"/>
                  <a:pt x="822" y="1043"/>
                </a:cubicBezTo>
                <a:lnTo>
                  <a:pt x="496" y="668"/>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5"/>
                  <a:pt x="823" y="1078"/>
                  <a:pt x="828" y="1079"/>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5"/>
                </a:cubicBezTo>
                <a:cubicBezTo>
                  <a:pt x="726" y="1499"/>
                  <a:pt x="726" y="1499"/>
                  <a:pt x="726" y="1499"/>
                </a:cubicBezTo>
                <a:cubicBezTo>
                  <a:pt x="721" y="1502"/>
                  <a:pt x="718" y="1507"/>
                  <a:pt x="718" y="1514"/>
                </a:cubicBezTo>
                <a:cubicBezTo>
                  <a:pt x="51" y="1601"/>
                  <a:pt x="51" y="1601"/>
                  <a:pt x="51" y="1601"/>
                </a:cubicBezTo>
                <a:cubicBezTo>
                  <a:pt x="50" y="1600"/>
                  <a:pt x="50" y="1599"/>
                  <a:pt x="49" y="1597"/>
                </a:cubicBezTo>
                <a:lnTo>
                  <a:pt x="558" y="1332"/>
                </a:lnTo>
                <a:close/>
                <a:moveTo>
                  <a:pt x="51" y="1615"/>
                </a:moveTo>
                <a:cubicBezTo>
                  <a:pt x="52" y="1613"/>
                  <a:pt x="52" y="1610"/>
                  <a:pt x="52" y="1608"/>
                </a:cubicBezTo>
                <a:cubicBezTo>
                  <a:pt x="52" y="1607"/>
                  <a:pt x="52" y="1606"/>
                  <a:pt x="52" y="1605"/>
                </a:cubicBezTo>
                <a:cubicBezTo>
                  <a:pt x="719" y="1518"/>
                  <a:pt x="719" y="1518"/>
                  <a:pt x="719" y="1518"/>
                </a:cubicBezTo>
                <a:cubicBezTo>
                  <a:pt x="719" y="1520"/>
                  <a:pt x="719" y="1521"/>
                  <a:pt x="720" y="1523"/>
                </a:cubicBezTo>
                <a:cubicBezTo>
                  <a:pt x="334" y="1767"/>
                  <a:pt x="334" y="1767"/>
                  <a:pt x="334" y="1767"/>
                </a:cubicBezTo>
                <a:lnTo>
                  <a:pt x="51" y="1615"/>
                </a:lnTo>
                <a:close/>
                <a:moveTo>
                  <a:pt x="600" y="1916"/>
                </a:moveTo>
                <a:cubicBezTo>
                  <a:pt x="216" y="1859"/>
                  <a:pt x="216" y="1859"/>
                  <a:pt x="216" y="1859"/>
                </a:cubicBezTo>
                <a:cubicBezTo>
                  <a:pt x="216" y="1858"/>
                  <a:pt x="217" y="1857"/>
                  <a:pt x="217" y="1857"/>
                </a:cubicBezTo>
                <a:cubicBezTo>
                  <a:pt x="217" y="1853"/>
                  <a:pt x="216" y="1851"/>
                  <a:pt x="214" y="1848"/>
                </a:cubicBezTo>
                <a:cubicBezTo>
                  <a:pt x="334" y="1772"/>
                  <a:pt x="334" y="1772"/>
                  <a:pt x="334" y="1772"/>
                </a:cubicBezTo>
                <a:cubicBezTo>
                  <a:pt x="600" y="1915"/>
                  <a:pt x="600" y="1915"/>
                  <a:pt x="600" y="1915"/>
                </a:cubicBezTo>
                <a:cubicBezTo>
                  <a:pt x="600" y="1916"/>
                  <a:pt x="600" y="1916"/>
                  <a:pt x="600" y="1916"/>
                </a:cubicBezTo>
                <a:close/>
                <a:moveTo>
                  <a:pt x="602" y="1912"/>
                </a:moveTo>
                <a:cubicBezTo>
                  <a:pt x="337" y="1769"/>
                  <a:pt x="337" y="1769"/>
                  <a:pt x="337" y="1769"/>
                </a:cubicBezTo>
                <a:cubicBezTo>
                  <a:pt x="723" y="1527"/>
                  <a:pt x="723" y="1527"/>
                  <a:pt x="723" y="1527"/>
                </a:cubicBezTo>
                <a:cubicBezTo>
                  <a:pt x="725" y="1530"/>
                  <a:pt x="728" y="1532"/>
                  <a:pt x="732" y="1533"/>
                </a:cubicBezTo>
                <a:cubicBezTo>
                  <a:pt x="622" y="1904"/>
                  <a:pt x="622" y="1904"/>
                  <a:pt x="622" y="1904"/>
                </a:cubicBezTo>
                <a:cubicBezTo>
                  <a:pt x="621" y="1903"/>
                  <a:pt x="620" y="1903"/>
                  <a:pt x="618" y="1903"/>
                </a:cubicBezTo>
                <a:cubicBezTo>
                  <a:pt x="612" y="1903"/>
                  <a:pt x="606" y="1907"/>
                  <a:pt x="602" y="1912"/>
                </a:cubicBezTo>
                <a:close/>
                <a:moveTo>
                  <a:pt x="822" y="2255"/>
                </a:moveTo>
                <a:cubicBezTo>
                  <a:pt x="504" y="2197"/>
                  <a:pt x="504" y="2197"/>
                  <a:pt x="504" y="2197"/>
                </a:cubicBezTo>
                <a:cubicBezTo>
                  <a:pt x="503" y="2192"/>
                  <a:pt x="499" y="2188"/>
                  <a:pt x="495" y="2186"/>
                </a:cubicBezTo>
                <a:cubicBezTo>
                  <a:pt x="612" y="1943"/>
                  <a:pt x="612" y="1943"/>
                  <a:pt x="612" y="1943"/>
                </a:cubicBezTo>
                <a:cubicBezTo>
                  <a:pt x="614" y="1943"/>
                  <a:pt x="616" y="1944"/>
                  <a:pt x="618" y="1944"/>
                </a:cubicBezTo>
                <a:cubicBezTo>
                  <a:pt x="626" y="1944"/>
                  <a:pt x="632" y="1940"/>
                  <a:pt x="636" y="1935"/>
                </a:cubicBezTo>
                <a:cubicBezTo>
                  <a:pt x="882" y="2107"/>
                  <a:pt x="882" y="2107"/>
                  <a:pt x="882" y="2107"/>
                </a:cubicBezTo>
                <a:cubicBezTo>
                  <a:pt x="880" y="2110"/>
                  <a:pt x="878" y="2114"/>
                  <a:pt x="878" y="2119"/>
                </a:cubicBezTo>
                <a:cubicBezTo>
                  <a:pt x="878" y="2125"/>
                  <a:pt x="882" y="2131"/>
                  <a:pt x="886" y="2135"/>
                </a:cubicBezTo>
                <a:lnTo>
                  <a:pt x="822" y="2255"/>
                </a:lnTo>
                <a:close/>
                <a:moveTo>
                  <a:pt x="905" y="2099"/>
                </a:moveTo>
                <a:cubicBezTo>
                  <a:pt x="903" y="2099"/>
                  <a:pt x="901" y="2098"/>
                  <a:pt x="899" y="2098"/>
                </a:cubicBezTo>
                <a:cubicBezTo>
                  <a:pt x="894" y="2098"/>
                  <a:pt x="889" y="2100"/>
                  <a:pt x="885" y="2104"/>
                </a:cubicBezTo>
                <a:cubicBezTo>
                  <a:pt x="638" y="1931"/>
                  <a:pt x="638" y="1931"/>
                  <a:pt x="638" y="1931"/>
                </a:cubicBezTo>
                <a:cubicBezTo>
                  <a:pt x="639" y="1929"/>
                  <a:pt x="639" y="1926"/>
                  <a:pt x="639" y="1923"/>
                </a:cubicBezTo>
                <a:cubicBezTo>
                  <a:pt x="639" y="1923"/>
                  <a:pt x="639" y="1923"/>
                  <a:pt x="639" y="1923"/>
                </a:cubicBezTo>
                <a:cubicBezTo>
                  <a:pt x="1006" y="1877"/>
                  <a:pt x="1006" y="1877"/>
                  <a:pt x="1006" y="1877"/>
                </a:cubicBezTo>
                <a:cubicBezTo>
                  <a:pt x="1007" y="1883"/>
                  <a:pt x="1010" y="1888"/>
                  <a:pt x="1015" y="1891"/>
                </a:cubicBezTo>
                <a:lnTo>
                  <a:pt x="905" y="2099"/>
                </a:lnTo>
                <a:close/>
                <a:moveTo>
                  <a:pt x="1104" y="1724"/>
                </a:moveTo>
                <a:cubicBezTo>
                  <a:pt x="1034" y="1856"/>
                  <a:pt x="1034" y="1856"/>
                  <a:pt x="1034" y="1856"/>
                </a:cubicBezTo>
                <a:cubicBezTo>
                  <a:pt x="1032" y="1855"/>
                  <a:pt x="1029" y="1854"/>
                  <a:pt x="1026" y="1854"/>
                </a:cubicBezTo>
                <a:cubicBezTo>
                  <a:pt x="1016" y="1854"/>
                  <a:pt x="1008" y="1863"/>
                  <a:pt x="1006" y="1872"/>
                </a:cubicBezTo>
                <a:cubicBezTo>
                  <a:pt x="638" y="1918"/>
                  <a:pt x="638" y="1918"/>
                  <a:pt x="638" y="1918"/>
                </a:cubicBezTo>
                <a:cubicBezTo>
                  <a:pt x="636" y="1912"/>
                  <a:pt x="632" y="1907"/>
                  <a:pt x="627" y="1905"/>
                </a:cubicBezTo>
                <a:cubicBezTo>
                  <a:pt x="736" y="1534"/>
                  <a:pt x="736" y="1534"/>
                  <a:pt x="736" y="1534"/>
                </a:cubicBezTo>
                <a:cubicBezTo>
                  <a:pt x="737" y="1534"/>
                  <a:pt x="738" y="1535"/>
                  <a:pt x="738" y="1535"/>
                </a:cubicBezTo>
                <a:cubicBezTo>
                  <a:pt x="746" y="1535"/>
                  <a:pt x="752" y="1530"/>
                  <a:pt x="756" y="1524"/>
                </a:cubicBezTo>
                <a:lnTo>
                  <a:pt x="1104" y="1724"/>
                </a:lnTo>
                <a:close/>
                <a:moveTo>
                  <a:pt x="756" y="1503"/>
                </a:moveTo>
                <a:cubicBezTo>
                  <a:pt x="755" y="1503"/>
                  <a:pt x="754" y="1501"/>
                  <a:pt x="754" y="1501"/>
                </a:cubicBezTo>
                <a:cubicBezTo>
                  <a:pt x="1149" y="1032"/>
                  <a:pt x="1149" y="1032"/>
                  <a:pt x="1149" y="1032"/>
                </a:cubicBezTo>
                <a:cubicBezTo>
                  <a:pt x="1150" y="1032"/>
                  <a:pt x="1151" y="1033"/>
                  <a:pt x="1153" y="1033"/>
                </a:cubicBezTo>
                <a:cubicBezTo>
                  <a:pt x="1153" y="1033"/>
                  <a:pt x="1153" y="1033"/>
                  <a:pt x="1154" y="1033"/>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5"/>
                  <a:pt x="1396" y="1198"/>
                  <a:pt x="1396" y="1202"/>
                </a:cubicBezTo>
                <a:close/>
                <a:moveTo>
                  <a:pt x="1407" y="1184"/>
                </a:moveTo>
                <a:cubicBezTo>
                  <a:pt x="1405" y="1185"/>
                  <a:pt x="1403" y="1186"/>
                  <a:pt x="1402" y="1188"/>
                </a:cubicBezTo>
                <a:cubicBezTo>
                  <a:pt x="1170" y="1023"/>
                  <a:pt x="1170" y="1023"/>
                  <a:pt x="1170" y="1023"/>
                </a:cubicBezTo>
                <a:cubicBezTo>
                  <a:pt x="1172" y="1019"/>
                  <a:pt x="1173" y="1016"/>
                  <a:pt x="1173" y="1012"/>
                </a:cubicBezTo>
                <a:cubicBezTo>
                  <a:pt x="1173" y="1009"/>
                  <a:pt x="1172" y="1006"/>
                  <a:pt x="1171" y="1003"/>
                </a:cubicBezTo>
                <a:cubicBezTo>
                  <a:pt x="1267" y="869"/>
                  <a:pt x="1267" y="869"/>
                  <a:pt x="1267" y="869"/>
                </a:cubicBezTo>
                <a:cubicBezTo>
                  <a:pt x="1270" y="871"/>
                  <a:pt x="1274" y="873"/>
                  <a:pt x="1277" y="873"/>
                </a:cubicBezTo>
                <a:cubicBezTo>
                  <a:pt x="1279" y="873"/>
                  <a:pt x="1280" y="872"/>
                  <a:pt x="1282" y="871"/>
                </a:cubicBezTo>
                <a:lnTo>
                  <a:pt x="1407" y="1184"/>
                </a:lnTo>
                <a:close/>
                <a:moveTo>
                  <a:pt x="1277" y="831"/>
                </a:moveTo>
                <a:cubicBezTo>
                  <a:pt x="1270" y="831"/>
                  <a:pt x="1265" y="835"/>
                  <a:pt x="1261" y="840"/>
                </a:cubicBezTo>
                <a:cubicBezTo>
                  <a:pt x="1200" y="819"/>
                  <a:pt x="1200" y="819"/>
                  <a:pt x="1200" y="819"/>
                </a:cubicBezTo>
                <a:cubicBezTo>
                  <a:pt x="1264" y="533"/>
                  <a:pt x="1264" y="533"/>
                  <a:pt x="1264" y="533"/>
                </a:cubicBezTo>
                <a:cubicBezTo>
                  <a:pt x="1266" y="533"/>
                  <a:pt x="1267" y="534"/>
                  <a:pt x="1269" y="534"/>
                </a:cubicBezTo>
                <a:cubicBezTo>
                  <a:pt x="1279" y="534"/>
                  <a:pt x="1287" y="527"/>
                  <a:pt x="1289" y="518"/>
                </a:cubicBezTo>
                <a:cubicBezTo>
                  <a:pt x="1483" y="542"/>
                  <a:pt x="1483" y="542"/>
                  <a:pt x="1483" y="542"/>
                </a:cubicBezTo>
                <a:cubicBezTo>
                  <a:pt x="1484" y="547"/>
                  <a:pt x="1486" y="551"/>
                  <a:pt x="1489" y="555"/>
                </a:cubicBezTo>
                <a:cubicBezTo>
                  <a:pt x="1287" y="835"/>
                  <a:pt x="1287" y="835"/>
                  <a:pt x="1287" y="835"/>
                </a:cubicBezTo>
                <a:cubicBezTo>
                  <a:pt x="1284" y="833"/>
                  <a:pt x="1281" y="831"/>
                  <a:pt x="1277" y="831"/>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7"/>
                  <a:pt x="1492" y="557"/>
                  <a:pt x="1492" y="557"/>
                </a:cubicBezTo>
                <a:cubicBezTo>
                  <a:pt x="1495" y="559"/>
                  <a:pt x="1499" y="561"/>
                  <a:pt x="1504" y="561"/>
                </a:cubicBezTo>
                <a:cubicBezTo>
                  <a:pt x="1505" y="561"/>
                  <a:pt x="1506" y="561"/>
                  <a:pt x="1508" y="561"/>
                </a:cubicBezTo>
                <a:cubicBezTo>
                  <a:pt x="1702" y="969"/>
                  <a:pt x="1702" y="969"/>
                  <a:pt x="1702" y="969"/>
                </a:cubicBezTo>
                <a:cubicBezTo>
                  <a:pt x="1693" y="971"/>
                  <a:pt x="1686" y="978"/>
                  <a:pt x="1685" y="987"/>
                </a:cubicBezTo>
                <a:close/>
                <a:moveTo>
                  <a:pt x="1645" y="385"/>
                </a:moveTo>
                <a:cubicBezTo>
                  <a:pt x="1648" y="386"/>
                  <a:pt x="1652" y="387"/>
                  <a:pt x="1655" y="387"/>
                </a:cubicBezTo>
                <a:cubicBezTo>
                  <a:pt x="1655" y="387"/>
                  <a:pt x="1656" y="387"/>
                  <a:pt x="1656" y="387"/>
                </a:cubicBezTo>
                <a:cubicBezTo>
                  <a:pt x="1676" y="585"/>
                  <a:pt x="1676" y="585"/>
                  <a:pt x="1676" y="585"/>
                </a:cubicBezTo>
                <a:cubicBezTo>
                  <a:pt x="1677" y="601"/>
                  <a:pt x="1677" y="601"/>
                  <a:pt x="1677" y="601"/>
                </a:cubicBezTo>
                <a:cubicBezTo>
                  <a:pt x="1714" y="971"/>
                  <a:pt x="1714" y="971"/>
                  <a:pt x="1714" y="971"/>
                </a:cubicBezTo>
                <a:cubicBezTo>
                  <a:pt x="1712" y="969"/>
                  <a:pt x="1709" y="969"/>
                  <a:pt x="1706" y="969"/>
                </a:cubicBezTo>
                <a:cubicBezTo>
                  <a:pt x="1512" y="560"/>
                  <a:pt x="1512" y="560"/>
                  <a:pt x="1512" y="560"/>
                </a:cubicBezTo>
                <a:cubicBezTo>
                  <a:pt x="1519" y="557"/>
                  <a:pt x="1524" y="549"/>
                  <a:pt x="1524" y="541"/>
                </a:cubicBezTo>
                <a:cubicBezTo>
                  <a:pt x="1524" y="535"/>
                  <a:pt x="1522" y="530"/>
                  <a:pt x="1518" y="526"/>
                </a:cubicBezTo>
                <a:lnTo>
                  <a:pt x="1645" y="385"/>
                </a:lnTo>
                <a:close/>
                <a:moveTo>
                  <a:pt x="1640" y="353"/>
                </a:moveTo>
                <a:cubicBezTo>
                  <a:pt x="1637" y="356"/>
                  <a:pt x="1634" y="361"/>
                  <a:pt x="1634" y="367"/>
                </a:cubicBezTo>
                <a:cubicBezTo>
                  <a:pt x="1634" y="373"/>
                  <a:pt x="1638" y="379"/>
                  <a:pt x="1642" y="382"/>
                </a:cubicBezTo>
                <a:cubicBezTo>
                  <a:pt x="1515" y="524"/>
                  <a:pt x="1515" y="524"/>
                  <a:pt x="1515" y="524"/>
                </a:cubicBezTo>
                <a:cubicBezTo>
                  <a:pt x="1512" y="522"/>
                  <a:pt x="1508" y="520"/>
                  <a:pt x="1504" y="520"/>
                </a:cubicBezTo>
                <a:cubicBezTo>
                  <a:pt x="1502" y="520"/>
                  <a:pt x="1500" y="521"/>
                  <a:pt x="1498" y="521"/>
                </a:cubicBezTo>
                <a:cubicBezTo>
                  <a:pt x="1384" y="40"/>
                  <a:pt x="1384" y="40"/>
                  <a:pt x="1384" y="40"/>
                </a:cubicBezTo>
                <a:cubicBezTo>
                  <a:pt x="1386" y="39"/>
                  <a:pt x="1388" y="39"/>
                  <a:pt x="1389" y="38"/>
                </a:cubicBezTo>
                <a:lnTo>
                  <a:pt x="1640"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ame 3">
            <a:extLst>
              <a:ext uri="{FF2B5EF4-FFF2-40B4-BE49-F238E27FC236}">
                <a16:creationId xmlns:a16="http://schemas.microsoft.com/office/drawing/2014/main" id="{E9160185-CF76-41C7-8598-8C5DFE7F3A45}"/>
              </a:ext>
            </a:extLst>
          </p:cNvPr>
          <p:cNvSpPr>
            <a:spLocks noSelect="1"/>
          </p:cNvSpPr>
          <p:nvPr userDrawn="1"/>
        </p:nvSpPr>
        <p:spPr bwMode="ltGray">
          <a:xfrm>
            <a:off x="720725" y="400050"/>
            <a:ext cx="658813" cy="865188"/>
          </a:xfrm>
          <a:custGeom>
            <a:avLst/>
            <a:gdLst>
              <a:gd name="T0" fmla="*/ 1112 w 2073"/>
              <a:gd name="T1" fmla="*/ 2366 h 2726"/>
              <a:gd name="T2" fmla="*/ 1727 w 2073"/>
              <a:gd name="T3" fmla="*/ 138 h 2726"/>
              <a:gd name="T4" fmla="*/ 1568 w 2073"/>
              <a:gd name="T5" fmla="*/ 3 h 2726"/>
              <a:gd name="T6" fmla="*/ 956 w 2073"/>
              <a:gd name="T7" fmla="*/ 332 h 2726"/>
              <a:gd name="T8" fmla="*/ 469 w 2073"/>
              <a:gd name="T9" fmla="*/ 744 h 2726"/>
              <a:gd name="T10" fmla="*/ 439 w 2073"/>
              <a:gd name="T11" fmla="*/ 1250 h 2726"/>
              <a:gd name="T12" fmla="*/ 391 w 2073"/>
              <a:gd name="T13" fmla="*/ 1366 h 2726"/>
              <a:gd name="T14" fmla="*/ 299 w 2073"/>
              <a:gd name="T15" fmla="*/ 1494 h 2726"/>
              <a:gd name="T16" fmla="*/ 58 w 2073"/>
              <a:gd name="T17" fmla="*/ 1638 h 2726"/>
              <a:gd name="T18" fmla="*/ 134 w 2073"/>
              <a:gd name="T19" fmla="*/ 1861 h 2726"/>
              <a:gd name="T20" fmla="*/ 59 w 2073"/>
              <a:gd name="T21" fmla="*/ 2060 h 2726"/>
              <a:gd name="T22" fmla="*/ 83 w 2073"/>
              <a:gd name="T23" fmla="*/ 2350 h 2726"/>
              <a:gd name="T24" fmla="*/ 323 w 2073"/>
              <a:gd name="T25" fmla="*/ 2586 h 2726"/>
              <a:gd name="T26" fmla="*/ 361 w 2073"/>
              <a:gd name="T27" fmla="*/ 2605 h 2726"/>
              <a:gd name="T28" fmla="*/ 370 w 2073"/>
              <a:gd name="T29" fmla="*/ 2664 h 2726"/>
              <a:gd name="T30" fmla="*/ 483 w 2073"/>
              <a:gd name="T31" fmla="*/ 2722 h 2726"/>
              <a:gd name="T32" fmla="*/ 811 w 2073"/>
              <a:gd name="T33" fmla="*/ 2414 h 2726"/>
              <a:gd name="T34" fmla="*/ 1017 w 2073"/>
              <a:gd name="T35" fmla="*/ 2406 h 2726"/>
              <a:gd name="T36" fmla="*/ 1211 w 2073"/>
              <a:gd name="T37" fmla="*/ 2398 h 2726"/>
              <a:gd name="T38" fmla="*/ 1387 w 2073"/>
              <a:gd name="T39" fmla="*/ 2207 h 2726"/>
              <a:gd name="T40" fmla="*/ 1273 w 2073"/>
              <a:gd name="T41" fmla="*/ 1971 h 2726"/>
              <a:gd name="T42" fmla="*/ 1257 w 2073"/>
              <a:gd name="T43" fmla="*/ 1912 h 2726"/>
              <a:gd name="T44" fmla="*/ 1145 w 2073"/>
              <a:gd name="T45" fmla="*/ 1784 h 2726"/>
              <a:gd name="T46" fmla="*/ 1195 w 2073"/>
              <a:gd name="T47" fmla="*/ 1618 h 2726"/>
              <a:gd name="T48" fmla="*/ 1783 w 2073"/>
              <a:gd name="T49" fmla="*/ 1051 h 2726"/>
              <a:gd name="T50" fmla="*/ 1983 w 2073"/>
              <a:gd name="T51" fmla="*/ 479 h 2726"/>
              <a:gd name="T52" fmla="*/ 1688 w 2073"/>
              <a:gd name="T53" fmla="*/ 694 h 2726"/>
              <a:gd name="T54" fmla="*/ 1812 w 2073"/>
              <a:gd name="T55" fmla="*/ 850 h 2726"/>
              <a:gd name="T56" fmla="*/ 1485 w 2073"/>
              <a:gd name="T57" fmla="*/ 1306 h 2726"/>
              <a:gd name="T58" fmla="*/ 1198 w 2073"/>
              <a:gd name="T59" fmla="*/ 1604 h 2726"/>
              <a:gd name="T60" fmla="*/ 1092 w 2073"/>
              <a:gd name="T61" fmla="*/ 1698 h 2726"/>
              <a:gd name="T62" fmla="*/ 1160 w 2073"/>
              <a:gd name="T63" fmla="*/ 1818 h 2726"/>
              <a:gd name="T64" fmla="*/ 1242 w 2073"/>
              <a:gd name="T65" fmla="*/ 1958 h 2726"/>
              <a:gd name="T66" fmla="*/ 1338 w 2073"/>
              <a:gd name="T67" fmla="*/ 2097 h 2726"/>
              <a:gd name="T68" fmla="*/ 1211 w 2073"/>
              <a:gd name="T69" fmla="*/ 2385 h 2726"/>
              <a:gd name="T70" fmla="*/ 1011 w 2073"/>
              <a:gd name="T71" fmla="*/ 2394 h 2726"/>
              <a:gd name="T72" fmla="*/ 817 w 2073"/>
              <a:gd name="T73" fmla="*/ 2403 h 2726"/>
              <a:gd name="T74" fmla="*/ 482 w 2073"/>
              <a:gd name="T75" fmla="*/ 2669 h 2726"/>
              <a:gd name="T76" fmla="*/ 458 w 2073"/>
              <a:gd name="T77" fmla="*/ 2710 h 2726"/>
              <a:gd name="T78" fmla="*/ 381 w 2073"/>
              <a:gd name="T79" fmla="*/ 2650 h 2726"/>
              <a:gd name="T80" fmla="*/ 369 w 2073"/>
              <a:gd name="T81" fmla="*/ 2590 h 2726"/>
              <a:gd name="T82" fmla="*/ 218 w 2073"/>
              <a:gd name="T83" fmla="*/ 2471 h 2726"/>
              <a:gd name="T84" fmla="*/ 57 w 2073"/>
              <a:gd name="T85" fmla="*/ 2170 h 2726"/>
              <a:gd name="T86" fmla="*/ 30 w 2073"/>
              <a:gd name="T87" fmla="*/ 1937 h 2726"/>
              <a:gd name="T88" fmla="*/ 99 w 2073"/>
              <a:gd name="T89" fmla="*/ 1801 h 2726"/>
              <a:gd name="T90" fmla="*/ 61 w 2073"/>
              <a:gd name="T91" fmla="*/ 1650 h 2726"/>
              <a:gd name="T92" fmla="*/ 302 w 2073"/>
              <a:gd name="T93" fmla="*/ 1506 h 2726"/>
              <a:gd name="T94" fmla="*/ 427 w 2073"/>
              <a:gd name="T95" fmla="*/ 1312 h 2726"/>
              <a:gd name="T96" fmla="*/ 578 w 2073"/>
              <a:gd name="T97" fmla="*/ 1176 h 2726"/>
              <a:gd name="T98" fmla="*/ 480 w 2073"/>
              <a:gd name="T99" fmla="*/ 766 h 2726"/>
              <a:gd name="T100" fmla="*/ 760 w 2073"/>
              <a:gd name="T101" fmla="*/ 561 h 2726"/>
              <a:gd name="T102" fmla="*/ 914 w 2073"/>
              <a:gd name="T103" fmla="*/ 425 h 2726"/>
              <a:gd name="T104" fmla="*/ 1028 w 2073"/>
              <a:gd name="T105" fmla="*/ 215 h 2726"/>
              <a:gd name="T106" fmla="*/ 1572 w 2073"/>
              <a:gd name="T107" fmla="*/ 15 h 2726"/>
              <a:gd name="T108" fmla="*/ 1759 w 2073"/>
              <a:gd name="T109" fmla="*/ 170 h 2726"/>
              <a:gd name="T110" fmla="*/ 1969 w 2073"/>
              <a:gd name="T111" fmla="*/ 485 h 2726"/>
              <a:gd name="T112" fmla="*/ 1083 w 2073"/>
              <a:gd name="T113" fmla="*/ 2368 h 2726"/>
              <a:gd name="T114" fmla="*/ 1092 w 2073"/>
              <a:gd name="T115" fmla="*/ 2366 h 2726"/>
              <a:gd name="T116" fmla="*/ 1093 w 2073"/>
              <a:gd name="T117" fmla="*/ 2366 h 2726"/>
              <a:gd name="T118" fmla="*/ 1093 w 2073"/>
              <a:gd name="T119" fmla="*/ 2366 h 2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3" h="2726">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983" y="479"/>
                </a:moveTo>
                <a:cubicBezTo>
                  <a:pt x="1994" y="361"/>
                  <a:pt x="1900" y="194"/>
                  <a:pt x="1763" y="159"/>
                </a:cubicBezTo>
                <a:cubicBezTo>
                  <a:pt x="1751" y="154"/>
                  <a:pt x="1742" y="149"/>
                  <a:pt x="1733" y="142"/>
                </a:cubicBezTo>
                <a:cubicBezTo>
                  <a:pt x="1731" y="141"/>
                  <a:pt x="1729" y="139"/>
                  <a:pt x="1727" y="138"/>
                </a:cubicBezTo>
                <a:cubicBezTo>
                  <a:pt x="1710" y="123"/>
                  <a:pt x="1697" y="104"/>
                  <a:pt x="1683" y="85"/>
                </a:cubicBezTo>
                <a:cubicBezTo>
                  <a:pt x="1659" y="50"/>
                  <a:pt x="1633" y="13"/>
                  <a:pt x="1583" y="0"/>
                </a:cubicBezTo>
                <a:cubicBezTo>
                  <a:pt x="1581" y="0"/>
                  <a:pt x="1581" y="0"/>
                  <a:pt x="1581" y="0"/>
                </a:cubicBezTo>
                <a:cubicBezTo>
                  <a:pt x="1579" y="0"/>
                  <a:pt x="1579" y="0"/>
                  <a:pt x="1579" y="0"/>
                </a:cubicBezTo>
                <a:cubicBezTo>
                  <a:pt x="1576" y="2"/>
                  <a:pt x="1572" y="2"/>
                  <a:pt x="1568" y="3"/>
                </a:cubicBezTo>
                <a:cubicBezTo>
                  <a:pt x="1521" y="14"/>
                  <a:pt x="1455" y="28"/>
                  <a:pt x="1422" y="61"/>
                </a:cubicBezTo>
                <a:cubicBezTo>
                  <a:pt x="1421" y="62"/>
                  <a:pt x="1421" y="62"/>
                  <a:pt x="1421" y="62"/>
                </a:cubicBezTo>
                <a:cubicBezTo>
                  <a:pt x="1371" y="140"/>
                  <a:pt x="1271" y="155"/>
                  <a:pt x="1175" y="170"/>
                </a:cubicBezTo>
                <a:cubicBezTo>
                  <a:pt x="1123" y="177"/>
                  <a:pt x="1068" y="186"/>
                  <a:pt x="1023" y="204"/>
                </a:cubicBezTo>
                <a:cubicBezTo>
                  <a:pt x="959" y="207"/>
                  <a:pt x="957" y="276"/>
                  <a:pt x="956" y="332"/>
                </a:cubicBezTo>
                <a:cubicBezTo>
                  <a:pt x="956" y="367"/>
                  <a:pt x="955" y="400"/>
                  <a:pt x="941" y="411"/>
                </a:cubicBezTo>
                <a:cubicBezTo>
                  <a:pt x="935" y="416"/>
                  <a:pt x="927" y="416"/>
                  <a:pt x="916" y="414"/>
                </a:cubicBezTo>
                <a:cubicBezTo>
                  <a:pt x="826" y="379"/>
                  <a:pt x="804" y="435"/>
                  <a:pt x="782" y="489"/>
                </a:cubicBezTo>
                <a:cubicBezTo>
                  <a:pt x="770" y="519"/>
                  <a:pt x="758" y="550"/>
                  <a:pt x="734" y="566"/>
                </a:cubicBezTo>
                <a:cubicBezTo>
                  <a:pt x="573" y="628"/>
                  <a:pt x="491" y="684"/>
                  <a:pt x="469" y="744"/>
                </a:cubicBezTo>
                <a:cubicBezTo>
                  <a:pt x="449" y="801"/>
                  <a:pt x="481" y="858"/>
                  <a:pt x="522" y="930"/>
                </a:cubicBezTo>
                <a:cubicBezTo>
                  <a:pt x="555" y="990"/>
                  <a:pt x="594" y="1057"/>
                  <a:pt x="613" y="1143"/>
                </a:cubicBezTo>
                <a:cubicBezTo>
                  <a:pt x="601" y="1150"/>
                  <a:pt x="586" y="1157"/>
                  <a:pt x="571" y="1165"/>
                </a:cubicBezTo>
                <a:cubicBezTo>
                  <a:pt x="527" y="1187"/>
                  <a:pt x="476" y="1212"/>
                  <a:pt x="444" y="1246"/>
                </a:cubicBezTo>
                <a:cubicBezTo>
                  <a:pt x="442" y="1247"/>
                  <a:pt x="441" y="1249"/>
                  <a:pt x="439" y="1250"/>
                </a:cubicBezTo>
                <a:cubicBezTo>
                  <a:pt x="439" y="1251"/>
                  <a:pt x="439" y="1251"/>
                  <a:pt x="439" y="1251"/>
                </a:cubicBezTo>
                <a:cubicBezTo>
                  <a:pt x="438" y="1252"/>
                  <a:pt x="437" y="1253"/>
                  <a:pt x="436" y="1254"/>
                </a:cubicBezTo>
                <a:cubicBezTo>
                  <a:pt x="422" y="1271"/>
                  <a:pt x="412" y="1291"/>
                  <a:pt x="411" y="1314"/>
                </a:cubicBezTo>
                <a:cubicBezTo>
                  <a:pt x="411" y="1315"/>
                  <a:pt x="411" y="1315"/>
                  <a:pt x="411" y="1315"/>
                </a:cubicBezTo>
                <a:cubicBezTo>
                  <a:pt x="415" y="1340"/>
                  <a:pt x="409" y="1355"/>
                  <a:pt x="391" y="1366"/>
                </a:cubicBezTo>
                <a:cubicBezTo>
                  <a:pt x="366" y="1379"/>
                  <a:pt x="370" y="1403"/>
                  <a:pt x="373" y="1422"/>
                </a:cubicBezTo>
                <a:cubicBezTo>
                  <a:pt x="376" y="1436"/>
                  <a:pt x="377" y="1449"/>
                  <a:pt x="369" y="1458"/>
                </a:cubicBezTo>
                <a:cubicBezTo>
                  <a:pt x="368" y="1458"/>
                  <a:pt x="368" y="1458"/>
                  <a:pt x="368" y="1458"/>
                </a:cubicBezTo>
                <a:cubicBezTo>
                  <a:pt x="367" y="1460"/>
                  <a:pt x="367" y="1460"/>
                  <a:pt x="367" y="1460"/>
                </a:cubicBezTo>
                <a:cubicBezTo>
                  <a:pt x="353" y="1485"/>
                  <a:pt x="327" y="1489"/>
                  <a:pt x="299" y="1494"/>
                </a:cubicBezTo>
                <a:cubicBezTo>
                  <a:pt x="267" y="1500"/>
                  <a:pt x="235" y="1505"/>
                  <a:pt x="227" y="1542"/>
                </a:cubicBezTo>
                <a:cubicBezTo>
                  <a:pt x="227" y="1543"/>
                  <a:pt x="227" y="1543"/>
                  <a:pt x="227" y="1543"/>
                </a:cubicBezTo>
                <a:cubicBezTo>
                  <a:pt x="225" y="1564"/>
                  <a:pt x="217" y="1570"/>
                  <a:pt x="193" y="1570"/>
                </a:cubicBezTo>
                <a:cubicBezTo>
                  <a:pt x="159" y="1566"/>
                  <a:pt x="139" y="1586"/>
                  <a:pt x="119" y="1605"/>
                </a:cubicBezTo>
                <a:cubicBezTo>
                  <a:pt x="101" y="1622"/>
                  <a:pt x="85" y="1639"/>
                  <a:pt x="58" y="1638"/>
                </a:cubicBezTo>
                <a:cubicBezTo>
                  <a:pt x="57" y="1638"/>
                  <a:pt x="57" y="1638"/>
                  <a:pt x="57" y="1638"/>
                </a:cubicBezTo>
                <a:cubicBezTo>
                  <a:pt x="55" y="1639"/>
                  <a:pt x="55" y="1639"/>
                  <a:pt x="55" y="1639"/>
                </a:cubicBezTo>
                <a:cubicBezTo>
                  <a:pt x="27" y="1650"/>
                  <a:pt x="12" y="1666"/>
                  <a:pt x="8" y="1685"/>
                </a:cubicBezTo>
                <a:cubicBezTo>
                  <a:pt x="0" y="1725"/>
                  <a:pt x="48" y="1772"/>
                  <a:pt x="89" y="1812"/>
                </a:cubicBezTo>
                <a:cubicBezTo>
                  <a:pt x="107" y="1830"/>
                  <a:pt x="125" y="1847"/>
                  <a:pt x="134" y="1861"/>
                </a:cubicBezTo>
                <a:cubicBezTo>
                  <a:pt x="72" y="1870"/>
                  <a:pt x="36" y="1885"/>
                  <a:pt x="22" y="1910"/>
                </a:cubicBezTo>
                <a:cubicBezTo>
                  <a:pt x="17" y="1918"/>
                  <a:pt x="15" y="1926"/>
                  <a:pt x="15" y="1935"/>
                </a:cubicBezTo>
                <a:cubicBezTo>
                  <a:pt x="15" y="1939"/>
                  <a:pt x="15" y="1939"/>
                  <a:pt x="15" y="1939"/>
                </a:cubicBezTo>
                <a:cubicBezTo>
                  <a:pt x="16" y="1961"/>
                  <a:pt x="27" y="1986"/>
                  <a:pt x="39" y="2012"/>
                </a:cubicBezTo>
                <a:cubicBezTo>
                  <a:pt x="46" y="2028"/>
                  <a:pt x="53" y="2044"/>
                  <a:pt x="59" y="2060"/>
                </a:cubicBezTo>
                <a:cubicBezTo>
                  <a:pt x="59" y="2061"/>
                  <a:pt x="59" y="2062"/>
                  <a:pt x="60" y="2064"/>
                </a:cubicBezTo>
                <a:cubicBezTo>
                  <a:pt x="70" y="2098"/>
                  <a:pt x="72" y="2131"/>
                  <a:pt x="45" y="2163"/>
                </a:cubicBezTo>
                <a:cubicBezTo>
                  <a:pt x="30" y="2180"/>
                  <a:pt x="22" y="2196"/>
                  <a:pt x="19" y="2212"/>
                </a:cubicBezTo>
                <a:cubicBezTo>
                  <a:pt x="19" y="2214"/>
                  <a:pt x="19" y="2216"/>
                  <a:pt x="19" y="2217"/>
                </a:cubicBezTo>
                <a:cubicBezTo>
                  <a:pt x="14" y="2262"/>
                  <a:pt x="49" y="2307"/>
                  <a:pt x="83" y="2350"/>
                </a:cubicBezTo>
                <a:cubicBezTo>
                  <a:pt x="109" y="2383"/>
                  <a:pt x="136" y="2417"/>
                  <a:pt x="142" y="2449"/>
                </a:cubicBezTo>
                <a:cubicBezTo>
                  <a:pt x="142" y="2450"/>
                  <a:pt x="142" y="2450"/>
                  <a:pt x="142" y="2450"/>
                </a:cubicBezTo>
                <a:cubicBezTo>
                  <a:pt x="143" y="2452"/>
                  <a:pt x="143" y="2452"/>
                  <a:pt x="143" y="2452"/>
                </a:cubicBezTo>
                <a:cubicBezTo>
                  <a:pt x="164" y="2486"/>
                  <a:pt x="191" y="2486"/>
                  <a:pt x="217" y="2486"/>
                </a:cubicBezTo>
                <a:cubicBezTo>
                  <a:pt x="253" y="2487"/>
                  <a:pt x="291" y="2488"/>
                  <a:pt x="323" y="2586"/>
                </a:cubicBezTo>
                <a:cubicBezTo>
                  <a:pt x="323" y="2587"/>
                  <a:pt x="323" y="2587"/>
                  <a:pt x="323" y="2587"/>
                </a:cubicBezTo>
                <a:cubicBezTo>
                  <a:pt x="324" y="2588"/>
                  <a:pt x="324" y="2588"/>
                  <a:pt x="324" y="2588"/>
                </a:cubicBezTo>
                <a:cubicBezTo>
                  <a:pt x="334" y="2602"/>
                  <a:pt x="347" y="2603"/>
                  <a:pt x="356" y="2604"/>
                </a:cubicBezTo>
                <a:cubicBezTo>
                  <a:pt x="357" y="2604"/>
                  <a:pt x="357" y="2604"/>
                  <a:pt x="357" y="2604"/>
                </a:cubicBezTo>
                <a:cubicBezTo>
                  <a:pt x="359" y="2604"/>
                  <a:pt x="360" y="2605"/>
                  <a:pt x="361" y="2605"/>
                </a:cubicBezTo>
                <a:cubicBezTo>
                  <a:pt x="364" y="2605"/>
                  <a:pt x="366" y="2606"/>
                  <a:pt x="367" y="2607"/>
                </a:cubicBezTo>
                <a:cubicBezTo>
                  <a:pt x="369" y="2609"/>
                  <a:pt x="370" y="2615"/>
                  <a:pt x="366" y="2633"/>
                </a:cubicBezTo>
                <a:cubicBezTo>
                  <a:pt x="366" y="2636"/>
                  <a:pt x="366" y="2636"/>
                  <a:pt x="366" y="2636"/>
                </a:cubicBezTo>
                <a:cubicBezTo>
                  <a:pt x="366" y="2637"/>
                  <a:pt x="366" y="2640"/>
                  <a:pt x="366" y="2643"/>
                </a:cubicBezTo>
                <a:cubicBezTo>
                  <a:pt x="365" y="2651"/>
                  <a:pt x="364" y="2660"/>
                  <a:pt x="370" y="2664"/>
                </a:cubicBezTo>
                <a:cubicBezTo>
                  <a:pt x="373" y="2667"/>
                  <a:pt x="378" y="2668"/>
                  <a:pt x="384" y="2666"/>
                </a:cubicBezTo>
                <a:cubicBezTo>
                  <a:pt x="401" y="2661"/>
                  <a:pt x="406" y="2670"/>
                  <a:pt x="414" y="2687"/>
                </a:cubicBezTo>
                <a:cubicBezTo>
                  <a:pt x="421" y="2702"/>
                  <a:pt x="429" y="2722"/>
                  <a:pt x="455" y="2722"/>
                </a:cubicBezTo>
                <a:cubicBezTo>
                  <a:pt x="461" y="2725"/>
                  <a:pt x="467" y="2726"/>
                  <a:pt x="471" y="2726"/>
                </a:cubicBezTo>
                <a:cubicBezTo>
                  <a:pt x="476" y="2726"/>
                  <a:pt x="480" y="2725"/>
                  <a:pt x="483" y="2722"/>
                </a:cubicBezTo>
                <a:cubicBezTo>
                  <a:pt x="492" y="2715"/>
                  <a:pt x="491" y="2704"/>
                  <a:pt x="491" y="2692"/>
                </a:cubicBezTo>
                <a:cubicBezTo>
                  <a:pt x="491" y="2688"/>
                  <a:pt x="490" y="2683"/>
                  <a:pt x="491" y="2679"/>
                </a:cubicBezTo>
                <a:cubicBezTo>
                  <a:pt x="582" y="2642"/>
                  <a:pt x="619" y="2571"/>
                  <a:pt x="657" y="2496"/>
                </a:cubicBezTo>
                <a:cubicBezTo>
                  <a:pt x="667" y="2478"/>
                  <a:pt x="676" y="2460"/>
                  <a:pt x="687" y="2442"/>
                </a:cubicBezTo>
                <a:cubicBezTo>
                  <a:pt x="729" y="2419"/>
                  <a:pt x="769" y="2410"/>
                  <a:pt x="811" y="2414"/>
                </a:cubicBezTo>
                <a:cubicBezTo>
                  <a:pt x="812" y="2415"/>
                  <a:pt x="813" y="2415"/>
                  <a:pt x="815" y="2415"/>
                </a:cubicBezTo>
                <a:cubicBezTo>
                  <a:pt x="839" y="2418"/>
                  <a:pt x="864" y="2426"/>
                  <a:pt x="890" y="2439"/>
                </a:cubicBezTo>
                <a:cubicBezTo>
                  <a:pt x="891" y="2440"/>
                  <a:pt x="891" y="2440"/>
                  <a:pt x="891" y="2440"/>
                </a:cubicBezTo>
                <a:cubicBezTo>
                  <a:pt x="893" y="2440"/>
                  <a:pt x="893" y="2440"/>
                  <a:pt x="893" y="2440"/>
                </a:cubicBezTo>
                <a:cubicBezTo>
                  <a:pt x="934" y="2440"/>
                  <a:pt x="976" y="2423"/>
                  <a:pt x="1017" y="2406"/>
                </a:cubicBezTo>
                <a:cubicBezTo>
                  <a:pt x="1019" y="2405"/>
                  <a:pt x="1022" y="2404"/>
                  <a:pt x="1024" y="2403"/>
                </a:cubicBezTo>
                <a:cubicBezTo>
                  <a:pt x="1026" y="2402"/>
                  <a:pt x="1029" y="2401"/>
                  <a:pt x="1031" y="2400"/>
                </a:cubicBezTo>
                <a:cubicBezTo>
                  <a:pt x="1051" y="2392"/>
                  <a:pt x="1073" y="2384"/>
                  <a:pt x="1094" y="2378"/>
                </a:cubicBezTo>
                <a:cubicBezTo>
                  <a:pt x="1131" y="2378"/>
                  <a:pt x="1169" y="2386"/>
                  <a:pt x="1207" y="2398"/>
                </a:cubicBezTo>
                <a:cubicBezTo>
                  <a:pt x="1209" y="2398"/>
                  <a:pt x="1210" y="2398"/>
                  <a:pt x="1211" y="2398"/>
                </a:cubicBezTo>
                <a:cubicBezTo>
                  <a:pt x="1239" y="2407"/>
                  <a:pt x="1267" y="2418"/>
                  <a:pt x="1294" y="2428"/>
                </a:cubicBezTo>
                <a:cubicBezTo>
                  <a:pt x="1361" y="2454"/>
                  <a:pt x="1414" y="2474"/>
                  <a:pt x="1438" y="2449"/>
                </a:cubicBezTo>
                <a:cubicBezTo>
                  <a:pt x="1463" y="2422"/>
                  <a:pt x="1449" y="2350"/>
                  <a:pt x="1389" y="2209"/>
                </a:cubicBezTo>
                <a:cubicBezTo>
                  <a:pt x="1388" y="2208"/>
                  <a:pt x="1388" y="2208"/>
                  <a:pt x="1388" y="2208"/>
                </a:cubicBezTo>
                <a:cubicBezTo>
                  <a:pt x="1387" y="2207"/>
                  <a:pt x="1387" y="2207"/>
                  <a:pt x="1387" y="2207"/>
                </a:cubicBezTo>
                <a:cubicBezTo>
                  <a:pt x="1366" y="2180"/>
                  <a:pt x="1357" y="2136"/>
                  <a:pt x="1350" y="2094"/>
                </a:cubicBezTo>
                <a:cubicBezTo>
                  <a:pt x="1341" y="2051"/>
                  <a:pt x="1334" y="2010"/>
                  <a:pt x="1313" y="1988"/>
                </a:cubicBezTo>
                <a:cubicBezTo>
                  <a:pt x="1311" y="1987"/>
                  <a:pt x="1311" y="1986"/>
                  <a:pt x="1309" y="1985"/>
                </a:cubicBezTo>
                <a:cubicBezTo>
                  <a:pt x="1300" y="1976"/>
                  <a:pt x="1289" y="1972"/>
                  <a:pt x="1274" y="1971"/>
                </a:cubicBezTo>
                <a:cubicBezTo>
                  <a:pt x="1273" y="1971"/>
                  <a:pt x="1273" y="1971"/>
                  <a:pt x="1273" y="1971"/>
                </a:cubicBezTo>
                <a:cubicBezTo>
                  <a:pt x="1258" y="1974"/>
                  <a:pt x="1254" y="1970"/>
                  <a:pt x="1254" y="1969"/>
                </a:cubicBezTo>
                <a:cubicBezTo>
                  <a:pt x="1252" y="1967"/>
                  <a:pt x="1253" y="1962"/>
                  <a:pt x="1255" y="1956"/>
                </a:cubicBezTo>
                <a:cubicBezTo>
                  <a:pt x="1255" y="1955"/>
                  <a:pt x="1256" y="1954"/>
                  <a:pt x="1257" y="1952"/>
                </a:cubicBezTo>
                <a:cubicBezTo>
                  <a:pt x="1257" y="1951"/>
                  <a:pt x="1257" y="1951"/>
                  <a:pt x="1257" y="1951"/>
                </a:cubicBezTo>
                <a:cubicBezTo>
                  <a:pt x="1261" y="1939"/>
                  <a:pt x="1261" y="1926"/>
                  <a:pt x="1257" y="1912"/>
                </a:cubicBezTo>
                <a:cubicBezTo>
                  <a:pt x="1257" y="1910"/>
                  <a:pt x="1256" y="1908"/>
                  <a:pt x="1255" y="1906"/>
                </a:cubicBezTo>
                <a:cubicBezTo>
                  <a:pt x="1241" y="1867"/>
                  <a:pt x="1199" y="1828"/>
                  <a:pt x="1165" y="1807"/>
                </a:cubicBezTo>
                <a:cubicBezTo>
                  <a:pt x="1164" y="1806"/>
                  <a:pt x="1164" y="1806"/>
                  <a:pt x="1164" y="1806"/>
                </a:cubicBezTo>
                <a:cubicBezTo>
                  <a:pt x="1155" y="1802"/>
                  <a:pt x="1150" y="1796"/>
                  <a:pt x="1147" y="1789"/>
                </a:cubicBezTo>
                <a:cubicBezTo>
                  <a:pt x="1146" y="1787"/>
                  <a:pt x="1146" y="1786"/>
                  <a:pt x="1145" y="1784"/>
                </a:cubicBezTo>
                <a:cubicBezTo>
                  <a:pt x="1143" y="1776"/>
                  <a:pt x="1142" y="1767"/>
                  <a:pt x="1141" y="1758"/>
                </a:cubicBezTo>
                <a:cubicBezTo>
                  <a:pt x="1138" y="1730"/>
                  <a:pt x="1135" y="1700"/>
                  <a:pt x="1099" y="1687"/>
                </a:cubicBezTo>
                <a:cubicBezTo>
                  <a:pt x="1089" y="1675"/>
                  <a:pt x="1086" y="1666"/>
                  <a:pt x="1089" y="1658"/>
                </a:cubicBezTo>
                <a:cubicBezTo>
                  <a:pt x="1094" y="1641"/>
                  <a:pt x="1134" y="1632"/>
                  <a:pt x="1173" y="1623"/>
                </a:cubicBezTo>
                <a:cubicBezTo>
                  <a:pt x="1181" y="1622"/>
                  <a:pt x="1188" y="1620"/>
                  <a:pt x="1195" y="1618"/>
                </a:cubicBezTo>
                <a:cubicBezTo>
                  <a:pt x="1196" y="1618"/>
                  <a:pt x="1197" y="1618"/>
                  <a:pt x="1199" y="1617"/>
                </a:cubicBezTo>
                <a:cubicBezTo>
                  <a:pt x="1254" y="1604"/>
                  <a:pt x="1307" y="1585"/>
                  <a:pt x="1307" y="1536"/>
                </a:cubicBezTo>
                <a:cubicBezTo>
                  <a:pt x="1309" y="1400"/>
                  <a:pt x="1393" y="1362"/>
                  <a:pt x="1489" y="1320"/>
                </a:cubicBezTo>
                <a:cubicBezTo>
                  <a:pt x="1547" y="1294"/>
                  <a:pt x="1606" y="1267"/>
                  <a:pt x="1654" y="1218"/>
                </a:cubicBezTo>
                <a:cubicBezTo>
                  <a:pt x="1705" y="1177"/>
                  <a:pt x="1751" y="1116"/>
                  <a:pt x="1783" y="1051"/>
                </a:cubicBezTo>
                <a:cubicBezTo>
                  <a:pt x="1808" y="1000"/>
                  <a:pt x="1836" y="924"/>
                  <a:pt x="1823" y="849"/>
                </a:cubicBezTo>
                <a:cubicBezTo>
                  <a:pt x="1813" y="784"/>
                  <a:pt x="1774" y="734"/>
                  <a:pt x="1710" y="704"/>
                </a:cubicBezTo>
                <a:cubicBezTo>
                  <a:pt x="1727" y="701"/>
                  <a:pt x="1747" y="698"/>
                  <a:pt x="1769" y="694"/>
                </a:cubicBezTo>
                <a:cubicBezTo>
                  <a:pt x="1889" y="675"/>
                  <a:pt x="2054" y="649"/>
                  <a:pt x="2067" y="583"/>
                </a:cubicBezTo>
                <a:cubicBezTo>
                  <a:pt x="2073" y="552"/>
                  <a:pt x="2045" y="518"/>
                  <a:pt x="1983" y="479"/>
                </a:cubicBezTo>
                <a:close/>
                <a:moveTo>
                  <a:pt x="2055" y="580"/>
                </a:moveTo>
                <a:cubicBezTo>
                  <a:pt x="2043" y="637"/>
                  <a:pt x="1871" y="664"/>
                  <a:pt x="1768" y="680"/>
                </a:cubicBezTo>
                <a:cubicBezTo>
                  <a:pt x="1739" y="685"/>
                  <a:pt x="1713" y="689"/>
                  <a:pt x="1695" y="693"/>
                </a:cubicBezTo>
                <a:cubicBezTo>
                  <a:pt x="1693" y="693"/>
                  <a:pt x="1692" y="694"/>
                  <a:pt x="1691" y="694"/>
                </a:cubicBezTo>
                <a:cubicBezTo>
                  <a:pt x="1689" y="694"/>
                  <a:pt x="1689" y="694"/>
                  <a:pt x="1688" y="694"/>
                </a:cubicBezTo>
                <a:cubicBezTo>
                  <a:pt x="1667" y="699"/>
                  <a:pt x="1667" y="699"/>
                  <a:pt x="1667" y="699"/>
                </a:cubicBezTo>
                <a:cubicBezTo>
                  <a:pt x="1687" y="707"/>
                  <a:pt x="1687" y="707"/>
                  <a:pt x="1687" y="707"/>
                </a:cubicBezTo>
                <a:cubicBezTo>
                  <a:pt x="1689" y="708"/>
                  <a:pt x="1690" y="709"/>
                  <a:pt x="1692" y="710"/>
                </a:cubicBezTo>
                <a:cubicBezTo>
                  <a:pt x="1694" y="710"/>
                  <a:pt x="1695" y="710"/>
                  <a:pt x="1697" y="712"/>
                </a:cubicBezTo>
                <a:cubicBezTo>
                  <a:pt x="1763" y="739"/>
                  <a:pt x="1801" y="786"/>
                  <a:pt x="1812" y="850"/>
                </a:cubicBezTo>
                <a:cubicBezTo>
                  <a:pt x="1825" y="928"/>
                  <a:pt x="1791" y="1022"/>
                  <a:pt x="1741" y="1099"/>
                </a:cubicBezTo>
                <a:cubicBezTo>
                  <a:pt x="1737" y="1105"/>
                  <a:pt x="1733" y="1111"/>
                  <a:pt x="1729" y="1117"/>
                </a:cubicBezTo>
                <a:cubicBezTo>
                  <a:pt x="1704" y="1152"/>
                  <a:pt x="1675" y="1183"/>
                  <a:pt x="1647" y="1206"/>
                </a:cubicBezTo>
                <a:cubicBezTo>
                  <a:pt x="1647" y="1207"/>
                  <a:pt x="1647" y="1207"/>
                  <a:pt x="1647" y="1207"/>
                </a:cubicBezTo>
                <a:cubicBezTo>
                  <a:pt x="1600" y="1255"/>
                  <a:pt x="1542" y="1281"/>
                  <a:pt x="1485" y="1306"/>
                </a:cubicBezTo>
                <a:cubicBezTo>
                  <a:pt x="1473" y="1312"/>
                  <a:pt x="1460" y="1318"/>
                  <a:pt x="1447" y="1324"/>
                </a:cubicBezTo>
                <a:cubicBezTo>
                  <a:pt x="1442" y="1326"/>
                  <a:pt x="1436" y="1329"/>
                  <a:pt x="1431" y="1332"/>
                </a:cubicBezTo>
                <a:cubicBezTo>
                  <a:pt x="1431" y="1332"/>
                  <a:pt x="1431" y="1332"/>
                  <a:pt x="1431" y="1332"/>
                </a:cubicBezTo>
                <a:cubicBezTo>
                  <a:pt x="1357" y="1369"/>
                  <a:pt x="1297" y="1418"/>
                  <a:pt x="1295" y="1534"/>
                </a:cubicBezTo>
                <a:cubicBezTo>
                  <a:pt x="1295" y="1574"/>
                  <a:pt x="1248" y="1591"/>
                  <a:pt x="1198" y="1604"/>
                </a:cubicBezTo>
                <a:cubicBezTo>
                  <a:pt x="1197" y="1604"/>
                  <a:pt x="1195" y="1604"/>
                  <a:pt x="1194" y="1604"/>
                </a:cubicBezTo>
                <a:cubicBezTo>
                  <a:pt x="1187" y="1606"/>
                  <a:pt x="1179" y="1608"/>
                  <a:pt x="1172" y="1609"/>
                </a:cubicBezTo>
                <a:cubicBezTo>
                  <a:pt x="1126" y="1620"/>
                  <a:pt x="1086" y="1629"/>
                  <a:pt x="1077" y="1653"/>
                </a:cubicBezTo>
                <a:cubicBezTo>
                  <a:pt x="1073" y="1666"/>
                  <a:pt x="1077" y="1680"/>
                  <a:pt x="1091" y="1696"/>
                </a:cubicBezTo>
                <a:cubicBezTo>
                  <a:pt x="1092" y="1698"/>
                  <a:pt x="1092" y="1698"/>
                  <a:pt x="1092" y="1698"/>
                </a:cubicBezTo>
                <a:cubicBezTo>
                  <a:pt x="1093" y="1698"/>
                  <a:pt x="1093" y="1698"/>
                  <a:pt x="1093" y="1698"/>
                </a:cubicBezTo>
                <a:cubicBezTo>
                  <a:pt x="1123" y="1708"/>
                  <a:pt x="1126" y="1733"/>
                  <a:pt x="1129" y="1759"/>
                </a:cubicBezTo>
                <a:cubicBezTo>
                  <a:pt x="1130" y="1772"/>
                  <a:pt x="1132" y="1786"/>
                  <a:pt x="1138" y="1798"/>
                </a:cubicBezTo>
                <a:cubicBezTo>
                  <a:pt x="1138" y="1799"/>
                  <a:pt x="1139" y="1800"/>
                  <a:pt x="1140" y="1802"/>
                </a:cubicBezTo>
                <a:cubicBezTo>
                  <a:pt x="1144" y="1808"/>
                  <a:pt x="1150" y="1814"/>
                  <a:pt x="1160" y="1818"/>
                </a:cubicBezTo>
                <a:cubicBezTo>
                  <a:pt x="1186" y="1836"/>
                  <a:pt x="1220" y="1865"/>
                  <a:pt x="1237" y="1896"/>
                </a:cubicBezTo>
                <a:cubicBezTo>
                  <a:pt x="1238" y="1898"/>
                  <a:pt x="1240" y="1900"/>
                  <a:pt x="1241" y="1903"/>
                </a:cubicBezTo>
                <a:cubicBezTo>
                  <a:pt x="1248" y="1918"/>
                  <a:pt x="1250" y="1933"/>
                  <a:pt x="1246" y="1947"/>
                </a:cubicBezTo>
                <a:cubicBezTo>
                  <a:pt x="1245" y="1949"/>
                  <a:pt x="1243" y="1952"/>
                  <a:pt x="1243" y="1954"/>
                </a:cubicBezTo>
                <a:cubicBezTo>
                  <a:pt x="1242" y="1955"/>
                  <a:pt x="1242" y="1957"/>
                  <a:pt x="1242" y="1958"/>
                </a:cubicBezTo>
                <a:cubicBezTo>
                  <a:pt x="1239" y="1966"/>
                  <a:pt x="1241" y="1972"/>
                  <a:pt x="1244" y="1977"/>
                </a:cubicBezTo>
                <a:cubicBezTo>
                  <a:pt x="1250" y="1984"/>
                  <a:pt x="1260" y="1987"/>
                  <a:pt x="1276" y="1984"/>
                </a:cubicBezTo>
                <a:cubicBezTo>
                  <a:pt x="1289" y="1985"/>
                  <a:pt x="1298" y="1990"/>
                  <a:pt x="1306" y="1999"/>
                </a:cubicBezTo>
                <a:cubicBezTo>
                  <a:pt x="1307" y="2000"/>
                  <a:pt x="1308" y="2001"/>
                  <a:pt x="1309" y="2003"/>
                </a:cubicBezTo>
                <a:cubicBezTo>
                  <a:pt x="1324" y="2023"/>
                  <a:pt x="1331" y="2058"/>
                  <a:pt x="1338" y="2097"/>
                </a:cubicBezTo>
                <a:cubicBezTo>
                  <a:pt x="1346" y="2140"/>
                  <a:pt x="1354" y="2185"/>
                  <a:pt x="1377" y="2215"/>
                </a:cubicBezTo>
                <a:cubicBezTo>
                  <a:pt x="1433" y="2346"/>
                  <a:pt x="1449" y="2418"/>
                  <a:pt x="1429" y="2440"/>
                </a:cubicBezTo>
                <a:cubicBezTo>
                  <a:pt x="1411" y="2459"/>
                  <a:pt x="1360" y="2438"/>
                  <a:pt x="1299" y="2416"/>
                </a:cubicBezTo>
                <a:cubicBezTo>
                  <a:pt x="1272" y="2406"/>
                  <a:pt x="1243" y="2395"/>
                  <a:pt x="1214" y="2386"/>
                </a:cubicBezTo>
                <a:cubicBezTo>
                  <a:pt x="1213" y="2385"/>
                  <a:pt x="1212" y="2385"/>
                  <a:pt x="1211" y="2385"/>
                </a:cubicBezTo>
                <a:cubicBezTo>
                  <a:pt x="1178" y="2375"/>
                  <a:pt x="1145" y="2368"/>
                  <a:pt x="1112" y="2366"/>
                </a:cubicBezTo>
                <a:cubicBezTo>
                  <a:pt x="1106" y="2366"/>
                  <a:pt x="1099" y="2366"/>
                  <a:pt x="1093" y="2366"/>
                </a:cubicBezTo>
                <a:cubicBezTo>
                  <a:pt x="1092" y="2366"/>
                  <a:pt x="1092" y="2366"/>
                  <a:pt x="1092" y="2366"/>
                </a:cubicBezTo>
                <a:cubicBezTo>
                  <a:pt x="1089" y="2366"/>
                  <a:pt x="1086" y="2367"/>
                  <a:pt x="1083" y="2368"/>
                </a:cubicBezTo>
                <a:cubicBezTo>
                  <a:pt x="1059" y="2375"/>
                  <a:pt x="1035" y="2384"/>
                  <a:pt x="1011" y="2394"/>
                </a:cubicBezTo>
                <a:cubicBezTo>
                  <a:pt x="1010" y="2395"/>
                  <a:pt x="1008" y="2395"/>
                  <a:pt x="1007" y="2396"/>
                </a:cubicBezTo>
                <a:cubicBezTo>
                  <a:pt x="1004" y="2397"/>
                  <a:pt x="1002" y="2398"/>
                  <a:pt x="1000" y="2399"/>
                </a:cubicBezTo>
                <a:cubicBezTo>
                  <a:pt x="964" y="2414"/>
                  <a:pt x="929" y="2426"/>
                  <a:pt x="895" y="2427"/>
                </a:cubicBezTo>
                <a:cubicBezTo>
                  <a:pt x="869" y="2415"/>
                  <a:pt x="845" y="2407"/>
                  <a:pt x="821" y="2404"/>
                </a:cubicBezTo>
                <a:cubicBezTo>
                  <a:pt x="819" y="2403"/>
                  <a:pt x="818" y="2403"/>
                  <a:pt x="817" y="2403"/>
                </a:cubicBezTo>
                <a:cubicBezTo>
                  <a:pt x="770" y="2396"/>
                  <a:pt x="726" y="2406"/>
                  <a:pt x="679" y="2431"/>
                </a:cubicBezTo>
                <a:cubicBezTo>
                  <a:pt x="677" y="2432"/>
                  <a:pt x="677" y="2432"/>
                  <a:pt x="677" y="2432"/>
                </a:cubicBezTo>
                <a:cubicBezTo>
                  <a:pt x="676" y="2434"/>
                  <a:pt x="676" y="2434"/>
                  <a:pt x="676" y="2434"/>
                </a:cubicBezTo>
                <a:cubicBezTo>
                  <a:pt x="665" y="2453"/>
                  <a:pt x="655" y="2472"/>
                  <a:pt x="646" y="2490"/>
                </a:cubicBezTo>
                <a:cubicBezTo>
                  <a:pt x="606" y="2568"/>
                  <a:pt x="571" y="2634"/>
                  <a:pt x="482" y="2669"/>
                </a:cubicBezTo>
                <a:cubicBezTo>
                  <a:pt x="479" y="2670"/>
                  <a:pt x="479" y="2670"/>
                  <a:pt x="479" y="2670"/>
                </a:cubicBezTo>
                <a:cubicBezTo>
                  <a:pt x="478" y="2674"/>
                  <a:pt x="478" y="2674"/>
                  <a:pt x="478" y="2674"/>
                </a:cubicBezTo>
                <a:cubicBezTo>
                  <a:pt x="476" y="2680"/>
                  <a:pt x="476" y="2687"/>
                  <a:pt x="477" y="2694"/>
                </a:cubicBezTo>
                <a:cubicBezTo>
                  <a:pt x="477" y="2701"/>
                  <a:pt x="478" y="2709"/>
                  <a:pt x="475" y="2711"/>
                </a:cubicBezTo>
                <a:cubicBezTo>
                  <a:pt x="474" y="2712"/>
                  <a:pt x="471" y="2714"/>
                  <a:pt x="458" y="2710"/>
                </a:cubicBezTo>
                <a:cubicBezTo>
                  <a:pt x="457" y="2709"/>
                  <a:pt x="457" y="2709"/>
                  <a:pt x="457" y="2709"/>
                </a:cubicBezTo>
                <a:cubicBezTo>
                  <a:pt x="456" y="2709"/>
                  <a:pt x="456" y="2709"/>
                  <a:pt x="456" y="2709"/>
                </a:cubicBezTo>
                <a:cubicBezTo>
                  <a:pt x="438" y="2709"/>
                  <a:pt x="432" y="2696"/>
                  <a:pt x="425" y="2681"/>
                </a:cubicBezTo>
                <a:cubicBezTo>
                  <a:pt x="419" y="2667"/>
                  <a:pt x="412" y="2651"/>
                  <a:pt x="393" y="2651"/>
                </a:cubicBezTo>
                <a:cubicBezTo>
                  <a:pt x="389" y="2651"/>
                  <a:pt x="385" y="2652"/>
                  <a:pt x="381" y="2650"/>
                </a:cubicBezTo>
                <a:cubicBezTo>
                  <a:pt x="380" y="2651"/>
                  <a:pt x="380" y="2651"/>
                  <a:pt x="379" y="2651"/>
                </a:cubicBezTo>
                <a:cubicBezTo>
                  <a:pt x="379" y="2650"/>
                  <a:pt x="379" y="2645"/>
                  <a:pt x="380" y="2643"/>
                </a:cubicBezTo>
                <a:cubicBezTo>
                  <a:pt x="380" y="2639"/>
                  <a:pt x="380" y="2636"/>
                  <a:pt x="380" y="2633"/>
                </a:cubicBezTo>
                <a:cubicBezTo>
                  <a:pt x="384" y="2614"/>
                  <a:pt x="383" y="2604"/>
                  <a:pt x="379" y="2597"/>
                </a:cubicBezTo>
                <a:cubicBezTo>
                  <a:pt x="376" y="2594"/>
                  <a:pt x="372" y="2592"/>
                  <a:pt x="369" y="2590"/>
                </a:cubicBezTo>
                <a:cubicBezTo>
                  <a:pt x="367" y="2590"/>
                  <a:pt x="366" y="2590"/>
                  <a:pt x="365" y="2589"/>
                </a:cubicBezTo>
                <a:cubicBezTo>
                  <a:pt x="364" y="2589"/>
                  <a:pt x="364" y="2589"/>
                  <a:pt x="364" y="2589"/>
                </a:cubicBezTo>
                <a:cubicBezTo>
                  <a:pt x="362" y="2589"/>
                  <a:pt x="361" y="2589"/>
                  <a:pt x="359" y="2589"/>
                </a:cubicBezTo>
                <a:cubicBezTo>
                  <a:pt x="350" y="2588"/>
                  <a:pt x="342" y="2587"/>
                  <a:pt x="336" y="2579"/>
                </a:cubicBezTo>
                <a:cubicBezTo>
                  <a:pt x="302" y="2472"/>
                  <a:pt x="257" y="2472"/>
                  <a:pt x="218" y="2471"/>
                </a:cubicBezTo>
                <a:cubicBezTo>
                  <a:pt x="194" y="2470"/>
                  <a:pt x="173" y="2470"/>
                  <a:pt x="155" y="2443"/>
                </a:cubicBezTo>
                <a:cubicBezTo>
                  <a:pt x="148" y="2408"/>
                  <a:pt x="121" y="2373"/>
                  <a:pt x="94" y="2339"/>
                </a:cubicBezTo>
                <a:cubicBezTo>
                  <a:pt x="66" y="2304"/>
                  <a:pt x="39" y="2269"/>
                  <a:pt x="34" y="2235"/>
                </a:cubicBezTo>
                <a:cubicBezTo>
                  <a:pt x="33" y="2227"/>
                  <a:pt x="33" y="2220"/>
                  <a:pt x="34" y="2212"/>
                </a:cubicBezTo>
                <a:cubicBezTo>
                  <a:pt x="36" y="2198"/>
                  <a:pt x="43" y="2184"/>
                  <a:pt x="57" y="2170"/>
                </a:cubicBezTo>
                <a:cubicBezTo>
                  <a:pt x="87" y="2132"/>
                  <a:pt x="85" y="2093"/>
                  <a:pt x="73" y="2056"/>
                </a:cubicBezTo>
                <a:cubicBezTo>
                  <a:pt x="73" y="2054"/>
                  <a:pt x="72" y="2053"/>
                  <a:pt x="72" y="2051"/>
                </a:cubicBezTo>
                <a:cubicBezTo>
                  <a:pt x="66" y="2035"/>
                  <a:pt x="59" y="2019"/>
                  <a:pt x="52" y="2004"/>
                </a:cubicBezTo>
                <a:cubicBezTo>
                  <a:pt x="41" y="1981"/>
                  <a:pt x="32" y="1959"/>
                  <a:pt x="30" y="1941"/>
                </a:cubicBezTo>
                <a:cubicBezTo>
                  <a:pt x="30" y="1940"/>
                  <a:pt x="30" y="1938"/>
                  <a:pt x="30" y="1937"/>
                </a:cubicBezTo>
                <a:cubicBezTo>
                  <a:pt x="29" y="1929"/>
                  <a:pt x="31" y="1921"/>
                  <a:pt x="35" y="1914"/>
                </a:cubicBezTo>
                <a:cubicBezTo>
                  <a:pt x="47" y="1892"/>
                  <a:pt x="83" y="1878"/>
                  <a:pt x="147" y="1871"/>
                </a:cubicBezTo>
                <a:cubicBezTo>
                  <a:pt x="156" y="1870"/>
                  <a:pt x="156" y="1870"/>
                  <a:pt x="156" y="1870"/>
                </a:cubicBezTo>
                <a:cubicBezTo>
                  <a:pt x="152" y="1861"/>
                  <a:pt x="152" y="1861"/>
                  <a:pt x="152" y="1861"/>
                </a:cubicBezTo>
                <a:cubicBezTo>
                  <a:pt x="145" y="1845"/>
                  <a:pt x="123" y="1824"/>
                  <a:pt x="99" y="1801"/>
                </a:cubicBezTo>
                <a:cubicBezTo>
                  <a:pt x="79" y="1781"/>
                  <a:pt x="56" y="1758"/>
                  <a:pt x="41" y="1736"/>
                </a:cubicBezTo>
                <a:cubicBezTo>
                  <a:pt x="35" y="1728"/>
                  <a:pt x="30" y="1720"/>
                  <a:pt x="26" y="1712"/>
                </a:cubicBezTo>
                <a:cubicBezTo>
                  <a:pt x="22" y="1703"/>
                  <a:pt x="20" y="1694"/>
                  <a:pt x="22" y="1686"/>
                </a:cubicBezTo>
                <a:cubicBezTo>
                  <a:pt x="25" y="1672"/>
                  <a:pt x="37" y="1659"/>
                  <a:pt x="60" y="1650"/>
                </a:cubicBezTo>
                <a:cubicBezTo>
                  <a:pt x="61" y="1650"/>
                  <a:pt x="61" y="1650"/>
                  <a:pt x="61" y="1650"/>
                </a:cubicBezTo>
                <a:cubicBezTo>
                  <a:pt x="91" y="1650"/>
                  <a:pt x="110" y="1631"/>
                  <a:pt x="129" y="1613"/>
                </a:cubicBezTo>
                <a:cubicBezTo>
                  <a:pt x="147" y="1595"/>
                  <a:pt x="165" y="1578"/>
                  <a:pt x="193" y="1581"/>
                </a:cubicBezTo>
                <a:cubicBezTo>
                  <a:pt x="193" y="1581"/>
                  <a:pt x="193" y="1581"/>
                  <a:pt x="193" y="1581"/>
                </a:cubicBezTo>
                <a:cubicBezTo>
                  <a:pt x="215" y="1582"/>
                  <a:pt x="237" y="1578"/>
                  <a:pt x="241" y="1543"/>
                </a:cubicBezTo>
                <a:cubicBezTo>
                  <a:pt x="247" y="1516"/>
                  <a:pt x="273" y="1511"/>
                  <a:pt x="302" y="1506"/>
                </a:cubicBezTo>
                <a:cubicBezTo>
                  <a:pt x="331" y="1501"/>
                  <a:pt x="362" y="1495"/>
                  <a:pt x="380" y="1465"/>
                </a:cubicBezTo>
                <a:cubicBezTo>
                  <a:pt x="393" y="1452"/>
                  <a:pt x="390" y="1434"/>
                  <a:pt x="387" y="1418"/>
                </a:cubicBezTo>
                <a:cubicBezTo>
                  <a:pt x="384" y="1397"/>
                  <a:pt x="383" y="1384"/>
                  <a:pt x="399" y="1376"/>
                </a:cubicBezTo>
                <a:cubicBezTo>
                  <a:pt x="400" y="1376"/>
                  <a:pt x="400" y="1376"/>
                  <a:pt x="400" y="1376"/>
                </a:cubicBezTo>
                <a:cubicBezTo>
                  <a:pt x="429" y="1359"/>
                  <a:pt x="429" y="1331"/>
                  <a:pt x="427" y="1312"/>
                </a:cubicBezTo>
                <a:cubicBezTo>
                  <a:pt x="427" y="1295"/>
                  <a:pt x="434" y="1279"/>
                  <a:pt x="446" y="1265"/>
                </a:cubicBezTo>
                <a:cubicBezTo>
                  <a:pt x="446" y="1264"/>
                  <a:pt x="447" y="1262"/>
                  <a:pt x="449" y="1261"/>
                </a:cubicBezTo>
                <a:cubicBezTo>
                  <a:pt x="453" y="1256"/>
                  <a:pt x="457" y="1251"/>
                  <a:pt x="463" y="1246"/>
                </a:cubicBezTo>
                <a:cubicBezTo>
                  <a:pt x="465" y="1244"/>
                  <a:pt x="467" y="1243"/>
                  <a:pt x="469" y="1241"/>
                </a:cubicBezTo>
                <a:cubicBezTo>
                  <a:pt x="499" y="1215"/>
                  <a:pt x="541" y="1194"/>
                  <a:pt x="578" y="1176"/>
                </a:cubicBezTo>
                <a:cubicBezTo>
                  <a:pt x="596" y="1167"/>
                  <a:pt x="612" y="1158"/>
                  <a:pt x="626" y="1151"/>
                </a:cubicBezTo>
                <a:cubicBezTo>
                  <a:pt x="631" y="1148"/>
                  <a:pt x="631" y="1148"/>
                  <a:pt x="631" y="1148"/>
                </a:cubicBezTo>
                <a:cubicBezTo>
                  <a:pt x="630" y="1143"/>
                  <a:pt x="630" y="1143"/>
                  <a:pt x="630" y="1143"/>
                </a:cubicBezTo>
                <a:cubicBezTo>
                  <a:pt x="609" y="1054"/>
                  <a:pt x="570" y="983"/>
                  <a:pt x="535" y="922"/>
                </a:cubicBezTo>
                <a:cubicBezTo>
                  <a:pt x="501" y="861"/>
                  <a:pt x="473" y="812"/>
                  <a:pt x="480" y="766"/>
                </a:cubicBezTo>
                <a:cubicBezTo>
                  <a:pt x="481" y="760"/>
                  <a:pt x="482" y="754"/>
                  <a:pt x="484" y="748"/>
                </a:cubicBezTo>
                <a:cubicBezTo>
                  <a:pt x="484" y="748"/>
                  <a:pt x="484" y="748"/>
                  <a:pt x="484" y="747"/>
                </a:cubicBezTo>
                <a:cubicBezTo>
                  <a:pt x="504" y="691"/>
                  <a:pt x="583" y="638"/>
                  <a:pt x="741" y="577"/>
                </a:cubicBezTo>
                <a:cubicBezTo>
                  <a:pt x="743" y="577"/>
                  <a:pt x="743" y="577"/>
                  <a:pt x="743" y="577"/>
                </a:cubicBezTo>
                <a:cubicBezTo>
                  <a:pt x="749" y="572"/>
                  <a:pt x="755" y="567"/>
                  <a:pt x="760" y="561"/>
                </a:cubicBezTo>
                <a:cubicBezTo>
                  <a:pt x="760" y="560"/>
                  <a:pt x="760" y="560"/>
                  <a:pt x="760" y="560"/>
                </a:cubicBezTo>
                <a:cubicBezTo>
                  <a:pt x="765" y="554"/>
                  <a:pt x="769" y="548"/>
                  <a:pt x="774" y="541"/>
                </a:cubicBezTo>
                <a:cubicBezTo>
                  <a:pt x="783" y="526"/>
                  <a:pt x="789" y="509"/>
                  <a:pt x="796" y="493"/>
                </a:cubicBezTo>
                <a:cubicBezTo>
                  <a:pt x="818" y="438"/>
                  <a:pt x="835" y="395"/>
                  <a:pt x="913" y="425"/>
                </a:cubicBezTo>
                <a:cubicBezTo>
                  <a:pt x="914" y="425"/>
                  <a:pt x="914" y="425"/>
                  <a:pt x="914" y="425"/>
                </a:cubicBezTo>
                <a:cubicBezTo>
                  <a:pt x="929" y="429"/>
                  <a:pt x="942" y="426"/>
                  <a:pt x="951" y="420"/>
                </a:cubicBezTo>
                <a:cubicBezTo>
                  <a:pt x="969" y="405"/>
                  <a:pt x="971" y="369"/>
                  <a:pt x="971" y="331"/>
                </a:cubicBezTo>
                <a:cubicBezTo>
                  <a:pt x="972" y="265"/>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82" y="121"/>
                  <a:pt x="1390" y="115"/>
                  <a:pt x="1397" y="109"/>
                </a:cubicBezTo>
                <a:cubicBezTo>
                  <a:pt x="1411" y="98"/>
                  <a:pt x="1423" y="84"/>
                  <a:pt x="1433" y="68"/>
                </a:cubicBezTo>
                <a:cubicBezTo>
                  <a:pt x="1463" y="39"/>
                  <a:pt x="1529" y="24"/>
                  <a:pt x="1572" y="15"/>
                </a:cubicBezTo>
                <a:cubicBezTo>
                  <a:pt x="1575" y="14"/>
                  <a:pt x="1579" y="13"/>
                  <a:pt x="1582" y="13"/>
                </a:cubicBezTo>
                <a:cubicBezTo>
                  <a:pt x="1627" y="25"/>
                  <a:pt x="1649" y="57"/>
                  <a:pt x="1673" y="91"/>
                </a:cubicBezTo>
                <a:cubicBezTo>
                  <a:pt x="1685" y="107"/>
                  <a:pt x="1696" y="123"/>
                  <a:pt x="1710" y="137"/>
                </a:cubicBezTo>
                <a:cubicBezTo>
                  <a:pt x="1711" y="138"/>
                  <a:pt x="1713" y="140"/>
                  <a:pt x="1714" y="141"/>
                </a:cubicBezTo>
                <a:cubicBezTo>
                  <a:pt x="1727" y="153"/>
                  <a:pt x="1741" y="164"/>
                  <a:pt x="1759" y="170"/>
                </a:cubicBezTo>
                <a:cubicBezTo>
                  <a:pt x="1760" y="170"/>
                  <a:pt x="1760" y="170"/>
                  <a:pt x="1760" y="170"/>
                </a:cubicBezTo>
                <a:cubicBezTo>
                  <a:pt x="1880" y="201"/>
                  <a:pt x="1966" y="338"/>
                  <a:pt x="1971" y="448"/>
                </a:cubicBezTo>
                <a:cubicBezTo>
                  <a:pt x="1971" y="451"/>
                  <a:pt x="1971" y="455"/>
                  <a:pt x="1971" y="458"/>
                </a:cubicBezTo>
                <a:cubicBezTo>
                  <a:pt x="1971" y="466"/>
                  <a:pt x="1971" y="473"/>
                  <a:pt x="1970" y="481"/>
                </a:cubicBezTo>
                <a:cubicBezTo>
                  <a:pt x="1969" y="485"/>
                  <a:pt x="1969" y="485"/>
                  <a:pt x="1969" y="485"/>
                </a:cubicBezTo>
                <a:cubicBezTo>
                  <a:pt x="1973" y="487"/>
                  <a:pt x="1973" y="487"/>
                  <a:pt x="1973" y="487"/>
                </a:cubicBezTo>
                <a:cubicBezTo>
                  <a:pt x="2033" y="524"/>
                  <a:pt x="2060" y="555"/>
                  <a:pt x="2055" y="580"/>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ame 4">
            <a:extLst>
              <a:ext uri="{FF2B5EF4-FFF2-40B4-BE49-F238E27FC236}">
                <a16:creationId xmlns:a16="http://schemas.microsoft.com/office/drawing/2014/main" id="{9362FE62-0C1C-4831-BBE5-3D1F531E5E3D}"/>
              </a:ext>
            </a:extLst>
          </p:cNvPr>
          <p:cNvSpPr>
            <a:spLocks noSelect="1"/>
          </p:cNvSpPr>
          <p:nvPr userDrawn="1"/>
        </p:nvSpPr>
        <p:spPr bwMode="ltGray">
          <a:xfrm>
            <a:off x="717550" y="927100"/>
            <a:ext cx="10834688" cy="746125"/>
          </a:xfrm>
          <a:custGeom>
            <a:avLst/>
            <a:gdLst>
              <a:gd name="T0" fmla="*/ 4337 w 34134"/>
              <a:gd name="T1" fmla="*/ 332 h 2352"/>
              <a:gd name="T2" fmla="*/ 4330 w 34134"/>
              <a:gd name="T3" fmla="*/ 1379 h 2352"/>
              <a:gd name="T4" fmla="*/ 4258 w 34134"/>
              <a:gd name="T5" fmla="*/ 1335 h 2352"/>
              <a:gd name="T6" fmla="*/ 7002 w 34134"/>
              <a:gd name="T7" fmla="*/ 667 h 2352"/>
              <a:gd name="T8" fmla="*/ 6885 w 34134"/>
              <a:gd name="T9" fmla="*/ 246 h 2352"/>
              <a:gd name="T10" fmla="*/ 3761 w 34134"/>
              <a:gd name="T11" fmla="*/ 719 h 2352"/>
              <a:gd name="T12" fmla="*/ 3850 w 34134"/>
              <a:gd name="T13" fmla="*/ 1197 h 2352"/>
              <a:gd name="T14" fmla="*/ 4053 w 34134"/>
              <a:gd name="T15" fmla="*/ 1361 h 2352"/>
              <a:gd name="T16" fmla="*/ 7304 w 34134"/>
              <a:gd name="T17" fmla="*/ 527 h 2352"/>
              <a:gd name="T18" fmla="*/ 7619 w 34134"/>
              <a:gd name="T19" fmla="*/ 690 h 2352"/>
              <a:gd name="T20" fmla="*/ 4242 w 34134"/>
              <a:gd name="T21" fmla="*/ 513 h 2352"/>
              <a:gd name="T22" fmla="*/ 3901 w 34134"/>
              <a:gd name="T23" fmla="*/ 615 h 2352"/>
              <a:gd name="T24" fmla="*/ 6496 w 34134"/>
              <a:gd name="T25" fmla="*/ 717 h 2352"/>
              <a:gd name="T26" fmla="*/ 6290 w 34134"/>
              <a:gd name="T27" fmla="*/ 335 h 2352"/>
              <a:gd name="T28" fmla="*/ 6143 w 34134"/>
              <a:gd name="T29" fmla="*/ 582 h 2352"/>
              <a:gd name="T30" fmla="*/ 5202 w 34134"/>
              <a:gd name="T31" fmla="*/ 418 h 2352"/>
              <a:gd name="T32" fmla="*/ 5070 w 34134"/>
              <a:gd name="T33" fmla="*/ 652 h 2352"/>
              <a:gd name="T34" fmla="*/ 5124 w 34134"/>
              <a:gd name="T35" fmla="*/ 1157 h 2352"/>
              <a:gd name="T36" fmla="*/ 5154 w 34134"/>
              <a:gd name="T37" fmla="*/ 1261 h 2352"/>
              <a:gd name="T38" fmla="*/ 5445 w 34134"/>
              <a:gd name="T39" fmla="*/ 1375 h 2352"/>
              <a:gd name="T40" fmla="*/ 5283 w 34134"/>
              <a:gd name="T41" fmla="*/ 1377 h 2352"/>
              <a:gd name="T42" fmla="*/ 5526 w 34134"/>
              <a:gd name="T43" fmla="*/ 405 h 2352"/>
              <a:gd name="T44" fmla="*/ 5735 w 34134"/>
              <a:gd name="T45" fmla="*/ 1007 h 2352"/>
              <a:gd name="T46" fmla="*/ 5613 w 34134"/>
              <a:gd name="T47" fmla="*/ 1315 h 2352"/>
              <a:gd name="T48" fmla="*/ 4820 w 34134"/>
              <a:gd name="T49" fmla="*/ 157 h 2352"/>
              <a:gd name="T50" fmla="*/ 4725 w 34134"/>
              <a:gd name="T51" fmla="*/ 627 h 2352"/>
              <a:gd name="T52" fmla="*/ 5701 w 34134"/>
              <a:gd name="T53" fmla="*/ 524 h 2352"/>
              <a:gd name="T54" fmla="*/ 4612 w 34134"/>
              <a:gd name="T55" fmla="*/ 1259 h 2352"/>
              <a:gd name="T56" fmla="*/ 4436 w 34134"/>
              <a:gd name="T57" fmla="*/ 1155 h 2352"/>
              <a:gd name="T58" fmla="*/ 3730 w 34134"/>
              <a:gd name="T59" fmla="*/ 1032 h 2352"/>
              <a:gd name="T60" fmla="*/ 3554 w 34134"/>
              <a:gd name="T61" fmla="*/ 1160 h 2352"/>
              <a:gd name="T62" fmla="*/ 4717 w 34134"/>
              <a:gd name="T63" fmla="*/ 1120 h 2352"/>
              <a:gd name="T64" fmla="*/ 4840 w 34134"/>
              <a:gd name="T65" fmla="*/ 1136 h 2352"/>
              <a:gd name="T66" fmla="*/ 4894 w 34134"/>
              <a:gd name="T67" fmla="*/ 1005 h 2352"/>
              <a:gd name="T68" fmla="*/ 2576 w 34134"/>
              <a:gd name="T69" fmla="*/ 222 h 2352"/>
              <a:gd name="T70" fmla="*/ 2364 w 34134"/>
              <a:gd name="T71" fmla="*/ 1378 h 2352"/>
              <a:gd name="T72" fmla="*/ 2226 w 34134"/>
              <a:gd name="T73" fmla="*/ 1214 h 2352"/>
              <a:gd name="T74" fmla="*/ 2077 w 34134"/>
              <a:gd name="T75" fmla="*/ 1121 h 2352"/>
              <a:gd name="T76" fmla="*/ 1971 w 34134"/>
              <a:gd name="T77" fmla="*/ 1035 h 2352"/>
              <a:gd name="T78" fmla="*/ 1645 w 34134"/>
              <a:gd name="T79" fmla="*/ 1068 h 2352"/>
              <a:gd name="T80" fmla="*/ 2033 w 34134"/>
              <a:gd name="T81" fmla="*/ 212 h 2352"/>
              <a:gd name="T82" fmla="*/ 2372 w 34134"/>
              <a:gd name="T83" fmla="*/ 426 h 2352"/>
              <a:gd name="T84" fmla="*/ 2137 w 34134"/>
              <a:gd name="T85" fmla="*/ 713 h 2352"/>
              <a:gd name="T86" fmla="*/ 3086 w 34134"/>
              <a:gd name="T87" fmla="*/ 1160 h 2352"/>
              <a:gd name="T88" fmla="*/ 3211 w 34134"/>
              <a:gd name="T89" fmla="*/ 1375 h 2352"/>
              <a:gd name="T90" fmla="*/ 3348 w 34134"/>
              <a:gd name="T91" fmla="*/ 510 h 2352"/>
              <a:gd name="T92" fmla="*/ 3265 w 34134"/>
              <a:gd name="T93" fmla="*/ 477 h 2352"/>
              <a:gd name="T94" fmla="*/ 2877 w 34134"/>
              <a:gd name="T95" fmla="*/ 182 h 2352"/>
              <a:gd name="T96" fmla="*/ 2610 w 34134"/>
              <a:gd name="T97" fmla="*/ 1372 h 2352"/>
              <a:gd name="T98" fmla="*/ 2492 w 34134"/>
              <a:gd name="T99" fmla="*/ 718 h 2352"/>
              <a:gd name="T100" fmla="*/ 2769 w 34134"/>
              <a:gd name="T101" fmla="*/ 166 h 2352"/>
              <a:gd name="T102" fmla="*/ 2879 w 34134"/>
              <a:gd name="T103" fmla="*/ 1348 h 2352"/>
              <a:gd name="T104" fmla="*/ 2819 w 34134"/>
              <a:gd name="T105" fmla="*/ 1174 h 2352"/>
              <a:gd name="T106" fmla="*/ 32523 w 34134"/>
              <a:gd name="T107" fmla="*/ 1128 h 2352"/>
              <a:gd name="T108" fmla="*/ 29220 w 34134"/>
              <a:gd name="T109" fmla="*/ 2108 h 2352"/>
              <a:gd name="T110" fmla="*/ 29563 w 34134"/>
              <a:gd name="T111" fmla="*/ 2178 h 2352"/>
              <a:gd name="T112" fmla="*/ 30102 w 34134"/>
              <a:gd name="T113" fmla="*/ 2134 h 2352"/>
              <a:gd name="T114" fmla="*/ 30726 w 34134"/>
              <a:gd name="T115" fmla="*/ 2344 h 2352"/>
              <a:gd name="T116" fmla="*/ 31402 w 34134"/>
              <a:gd name="T117" fmla="*/ 2348 h 2352"/>
              <a:gd name="T118" fmla="*/ 31838 w 34134"/>
              <a:gd name="T119" fmla="*/ 2344 h 2352"/>
              <a:gd name="T120" fmla="*/ 32322 w 34134"/>
              <a:gd name="T121" fmla="*/ 2243 h 2352"/>
              <a:gd name="T122" fmla="*/ 32801 w 34134"/>
              <a:gd name="T123" fmla="*/ 2304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2352">
                <a:moveTo>
                  <a:pt x="4331" y="265"/>
                </a:moveTo>
                <a:cubicBezTo>
                  <a:pt x="4323" y="258"/>
                  <a:pt x="4320" y="244"/>
                  <a:pt x="4320" y="224"/>
                </a:cubicBezTo>
                <a:cubicBezTo>
                  <a:pt x="4320" y="204"/>
                  <a:pt x="4323" y="190"/>
                  <a:pt x="4332" y="182"/>
                </a:cubicBezTo>
                <a:cubicBezTo>
                  <a:pt x="4340" y="174"/>
                  <a:pt x="4356" y="170"/>
                  <a:pt x="4379" y="170"/>
                </a:cubicBezTo>
                <a:cubicBezTo>
                  <a:pt x="4401" y="170"/>
                  <a:pt x="4417" y="174"/>
                  <a:pt x="4424" y="182"/>
                </a:cubicBezTo>
                <a:cubicBezTo>
                  <a:pt x="4432" y="188"/>
                  <a:pt x="4436" y="202"/>
                  <a:pt x="4436" y="222"/>
                </a:cubicBezTo>
                <a:cubicBezTo>
                  <a:pt x="4436" y="243"/>
                  <a:pt x="4432" y="257"/>
                  <a:pt x="4424" y="264"/>
                </a:cubicBezTo>
                <a:cubicBezTo>
                  <a:pt x="4416" y="272"/>
                  <a:pt x="4400" y="276"/>
                  <a:pt x="4378" y="276"/>
                </a:cubicBezTo>
                <a:cubicBezTo>
                  <a:pt x="4355" y="276"/>
                  <a:pt x="4339" y="272"/>
                  <a:pt x="4331" y="265"/>
                </a:cubicBezTo>
                <a:close/>
                <a:moveTo>
                  <a:pt x="6711" y="262"/>
                </a:moveTo>
                <a:cubicBezTo>
                  <a:pt x="6727" y="262"/>
                  <a:pt x="6738" y="259"/>
                  <a:pt x="6744" y="253"/>
                </a:cubicBezTo>
                <a:cubicBezTo>
                  <a:pt x="6750" y="248"/>
                  <a:pt x="6753" y="237"/>
                  <a:pt x="6753" y="221"/>
                </a:cubicBezTo>
                <a:cubicBezTo>
                  <a:pt x="6753" y="206"/>
                  <a:pt x="6749" y="196"/>
                  <a:pt x="6744" y="190"/>
                </a:cubicBezTo>
                <a:cubicBezTo>
                  <a:pt x="6738" y="185"/>
                  <a:pt x="6728" y="182"/>
                  <a:pt x="6712" y="182"/>
                </a:cubicBezTo>
                <a:cubicBezTo>
                  <a:pt x="6696" y="182"/>
                  <a:pt x="6685" y="185"/>
                  <a:pt x="6679" y="190"/>
                </a:cubicBezTo>
                <a:cubicBezTo>
                  <a:pt x="6673" y="196"/>
                  <a:pt x="6670" y="206"/>
                  <a:pt x="6670" y="222"/>
                </a:cubicBezTo>
                <a:cubicBezTo>
                  <a:pt x="6670" y="237"/>
                  <a:pt x="6674" y="248"/>
                  <a:pt x="6679" y="253"/>
                </a:cubicBezTo>
                <a:cubicBezTo>
                  <a:pt x="6685" y="259"/>
                  <a:pt x="6695" y="262"/>
                  <a:pt x="6711" y="262"/>
                </a:cubicBezTo>
                <a:close/>
                <a:moveTo>
                  <a:pt x="4426" y="711"/>
                </a:moveTo>
                <a:cubicBezTo>
                  <a:pt x="4428" y="708"/>
                  <a:pt x="4428" y="706"/>
                  <a:pt x="4428" y="703"/>
                </a:cubicBezTo>
                <a:cubicBezTo>
                  <a:pt x="4428" y="344"/>
                  <a:pt x="4428" y="344"/>
                  <a:pt x="4428" y="344"/>
                </a:cubicBezTo>
                <a:cubicBezTo>
                  <a:pt x="4428" y="341"/>
                  <a:pt x="4428" y="339"/>
                  <a:pt x="4426" y="337"/>
                </a:cubicBezTo>
                <a:cubicBezTo>
                  <a:pt x="4424" y="335"/>
                  <a:pt x="4422" y="333"/>
                  <a:pt x="4418" y="332"/>
                </a:cubicBezTo>
                <a:cubicBezTo>
                  <a:pt x="4414" y="330"/>
                  <a:pt x="4409" y="329"/>
                  <a:pt x="4402" y="328"/>
                </a:cubicBezTo>
                <a:cubicBezTo>
                  <a:pt x="4396" y="328"/>
                  <a:pt x="4388" y="327"/>
                  <a:pt x="4378" y="327"/>
                </a:cubicBezTo>
                <a:cubicBezTo>
                  <a:pt x="4368" y="327"/>
                  <a:pt x="4360" y="328"/>
                  <a:pt x="4353" y="328"/>
                </a:cubicBezTo>
                <a:cubicBezTo>
                  <a:pt x="4346" y="329"/>
                  <a:pt x="4341" y="330"/>
                  <a:pt x="4337" y="332"/>
                </a:cubicBezTo>
                <a:cubicBezTo>
                  <a:pt x="4334" y="333"/>
                  <a:pt x="4331" y="335"/>
                  <a:pt x="4329" y="337"/>
                </a:cubicBezTo>
                <a:cubicBezTo>
                  <a:pt x="4327" y="339"/>
                  <a:pt x="4327" y="341"/>
                  <a:pt x="4327" y="344"/>
                </a:cubicBezTo>
                <a:cubicBezTo>
                  <a:pt x="4327" y="703"/>
                  <a:pt x="4327" y="703"/>
                  <a:pt x="4327" y="703"/>
                </a:cubicBezTo>
                <a:cubicBezTo>
                  <a:pt x="4327" y="706"/>
                  <a:pt x="4327" y="708"/>
                  <a:pt x="4329" y="711"/>
                </a:cubicBezTo>
                <a:cubicBezTo>
                  <a:pt x="4331" y="713"/>
                  <a:pt x="4334" y="714"/>
                  <a:pt x="4337" y="716"/>
                </a:cubicBezTo>
                <a:cubicBezTo>
                  <a:pt x="4341" y="717"/>
                  <a:pt x="4346" y="718"/>
                  <a:pt x="4353" y="718"/>
                </a:cubicBezTo>
                <a:cubicBezTo>
                  <a:pt x="4359" y="719"/>
                  <a:pt x="4368" y="719"/>
                  <a:pt x="4378" y="719"/>
                </a:cubicBezTo>
                <a:cubicBezTo>
                  <a:pt x="4388" y="719"/>
                  <a:pt x="4395" y="719"/>
                  <a:pt x="4402" y="718"/>
                </a:cubicBezTo>
                <a:cubicBezTo>
                  <a:pt x="4409" y="718"/>
                  <a:pt x="4414" y="717"/>
                  <a:pt x="4418" y="716"/>
                </a:cubicBezTo>
                <a:cubicBezTo>
                  <a:pt x="4422" y="714"/>
                  <a:pt x="4424" y="713"/>
                  <a:pt x="4426" y="711"/>
                </a:cubicBezTo>
                <a:close/>
                <a:moveTo>
                  <a:pt x="4222" y="1117"/>
                </a:moveTo>
                <a:cubicBezTo>
                  <a:pt x="4236" y="1117"/>
                  <a:pt x="4249" y="1121"/>
                  <a:pt x="4261" y="1127"/>
                </a:cubicBezTo>
                <a:cubicBezTo>
                  <a:pt x="4273" y="1133"/>
                  <a:pt x="4284" y="1142"/>
                  <a:pt x="4296" y="1154"/>
                </a:cubicBezTo>
                <a:cubicBezTo>
                  <a:pt x="4296" y="1013"/>
                  <a:pt x="4296" y="1013"/>
                  <a:pt x="4296" y="1013"/>
                </a:cubicBezTo>
                <a:cubicBezTo>
                  <a:pt x="4296" y="1012"/>
                  <a:pt x="4296" y="1011"/>
                  <a:pt x="4297" y="1010"/>
                </a:cubicBezTo>
                <a:cubicBezTo>
                  <a:pt x="4297" y="1009"/>
                  <a:pt x="4298" y="1008"/>
                  <a:pt x="4300" y="1007"/>
                </a:cubicBezTo>
                <a:cubicBezTo>
                  <a:pt x="4302" y="1007"/>
                  <a:pt x="4304" y="1006"/>
                  <a:pt x="4307" y="1006"/>
                </a:cubicBezTo>
                <a:cubicBezTo>
                  <a:pt x="4310" y="1005"/>
                  <a:pt x="4313" y="1005"/>
                  <a:pt x="4317" y="1005"/>
                </a:cubicBezTo>
                <a:cubicBezTo>
                  <a:pt x="4322" y="1005"/>
                  <a:pt x="4326" y="1005"/>
                  <a:pt x="4328" y="1006"/>
                </a:cubicBezTo>
                <a:cubicBezTo>
                  <a:pt x="4331" y="1006"/>
                  <a:pt x="4334" y="1007"/>
                  <a:pt x="4335" y="1007"/>
                </a:cubicBezTo>
                <a:cubicBezTo>
                  <a:pt x="4337" y="1008"/>
                  <a:pt x="4338" y="1009"/>
                  <a:pt x="4339" y="1010"/>
                </a:cubicBezTo>
                <a:cubicBezTo>
                  <a:pt x="4339" y="1011"/>
                  <a:pt x="4340" y="1012"/>
                  <a:pt x="4340" y="1013"/>
                </a:cubicBezTo>
                <a:cubicBezTo>
                  <a:pt x="4340" y="1371"/>
                  <a:pt x="4340" y="1371"/>
                  <a:pt x="4340" y="1371"/>
                </a:cubicBezTo>
                <a:cubicBezTo>
                  <a:pt x="4341" y="1371"/>
                  <a:pt x="4341" y="1371"/>
                  <a:pt x="4341" y="1371"/>
                </a:cubicBezTo>
                <a:cubicBezTo>
                  <a:pt x="4341" y="1373"/>
                  <a:pt x="4340" y="1374"/>
                  <a:pt x="4340" y="1375"/>
                </a:cubicBezTo>
                <a:cubicBezTo>
                  <a:pt x="4339" y="1376"/>
                  <a:pt x="4338" y="1377"/>
                  <a:pt x="4336" y="1378"/>
                </a:cubicBezTo>
                <a:cubicBezTo>
                  <a:pt x="4335" y="1378"/>
                  <a:pt x="4333" y="1379"/>
                  <a:pt x="4330" y="1379"/>
                </a:cubicBezTo>
                <a:cubicBezTo>
                  <a:pt x="4328" y="1380"/>
                  <a:pt x="4325" y="1380"/>
                  <a:pt x="4321" y="1380"/>
                </a:cubicBezTo>
                <a:cubicBezTo>
                  <a:pt x="4317" y="1380"/>
                  <a:pt x="4315" y="1380"/>
                  <a:pt x="4312" y="1379"/>
                </a:cubicBezTo>
                <a:cubicBezTo>
                  <a:pt x="4309" y="1379"/>
                  <a:pt x="4307" y="1378"/>
                  <a:pt x="4306" y="1378"/>
                </a:cubicBezTo>
                <a:cubicBezTo>
                  <a:pt x="4304" y="1377"/>
                  <a:pt x="4303" y="1376"/>
                  <a:pt x="4302" y="1375"/>
                </a:cubicBezTo>
                <a:cubicBezTo>
                  <a:pt x="4302" y="1374"/>
                  <a:pt x="4301" y="1373"/>
                  <a:pt x="4301" y="1371"/>
                </a:cubicBezTo>
                <a:cubicBezTo>
                  <a:pt x="4301" y="1339"/>
                  <a:pt x="4301" y="1339"/>
                  <a:pt x="4301" y="1339"/>
                </a:cubicBezTo>
                <a:cubicBezTo>
                  <a:pt x="4288" y="1353"/>
                  <a:pt x="4275" y="1364"/>
                  <a:pt x="4262" y="1372"/>
                </a:cubicBezTo>
                <a:cubicBezTo>
                  <a:pt x="4248" y="1379"/>
                  <a:pt x="4233" y="1383"/>
                  <a:pt x="4216" y="1383"/>
                </a:cubicBezTo>
                <a:cubicBezTo>
                  <a:pt x="4198" y="1383"/>
                  <a:pt x="4183" y="1380"/>
                  <a:pt x="4171" y="1373"/>
                </a:cubicBezTo>
                <a:cubicBezTo>
                  <a:pt x="4158" y="1366"/>
                  <a:pt x="4148" y="1356"/>
                  <a:pt x="4140" y="1345"/>
                </a:cubicBezTo>
                <a:cubicBezTo>
                  <a:pt x="4132" y="1333"/>
                  <a:pt x="4126" y="1319"/>
                  <a:pt x="4123" y="1303"/>
                </a:cubicBezTo>
                <a:cubicBezTo>
                  <a:pt x="4119" y="1288"/>
                  <a:pt x="4117" y="1271"/>
                  <a:pt x="4117" y="1253"/>
                </a:cubicBezTo>
                <a:cubicBezTo>
                  <a:pt x="4117" y="1233"/>
                  <a:pt x="4119" y="1214"/>
                  <a:pt x="4124" y="1197"/>
                </a:cubicBezTo>
                <a:cubicBezTo>
                  <a:pt x="4128" y="1180"/>
                  <a:pt x="4135" y="1166"/>
                  <a:pt x="4144" y="1154"/>
                </a:cubicBezTo>
                <a:cubicBezTo>
                  <a:pt x="4153" y="1142"/>
                  <a:pt x="4163" y="1133"/>
                  <a:pt x="4177" y="1127"/>
                </a:cubicBezTo>
                <a:cubicBezTo>
                  <a:pt x="4190" y="1121"/>
                  <a:pt x="4205" y="1117"/>
                  <a:pt x="4222" y="1117"/>
                </a:cubicBezTo>
                <a:close/>
                <a:moveTo>
                  <a:pt x="4226" y="1155"/>
                </a:moveTo>
                <a:cubicBezTo>
                  <a:pt x="4215" y="1155"/>
                  <a:pt x="4205" y="1158"/>
                  <a:pt x="4197" y="1163"/>
                </a:cubicBezTo>
                <a:cubicBezTo>
                  <a:pt x="4189" y="1169"/>
                  <a:pt x="4182" y="1175"/>
                  <a:pt x="4178" y="1184"/>
                </a:cubicBezTo>
                <a:cubicBezTo>
                  <a:pt x="4173" y="1193"/>
                  <a:pt x="4169" y="1203"/>
                  <a:pt x="4167" y="1214"/>
                </a:cubicBezTo>
                <a:cubicBezTo>
                  <a:pt x="4165" y="1225"/>
                  <a:pt x="4164" y="1236"/>
                  <a:pt x="4164" y="1248"/>
                </a:cubicBezTo>
                <a:cubicBezTo>
                  <a:pt x="4164" y="1260"/>
                  <a:pt x="4165" y="1272"/>
                  <a:pt x="4167" y="1283"/>
                </a:cubicBezTo>
                <a:cubicBezTo>
                  <a:pt x="4168" y="1295"/>
                  <a:pt x="4172" y="1305"/>
                  <a:pt x="4177" y="1315"/>
                </a:cubicBezTo>
                <a:cubicBezTo>
                  <a:pt x="4181" y="1324"/>
                  <a:pt x="4187" y="1331"/>
                  <a:pt x="4195" y="1336"/>
                </a:cubicBezTo>
                <a:cubicBezTo>
                  <a:pt x="4203" y="1342"/>
                  <a:pt x="4212" y="1345"/>
                  <a:pt x="4224" y="1345"/>
                </a:cubicBezTo>
                <a:cubicBezTo>
                  <a:pt x="4230" y="1345"/>
                  <a:pt x="4236" y="1344"/>
                  <a:pt x="4241" y="1343"/>
                </a:cubicBezTo>
                <a:cubicBezTo>
                  <a:pt x="4247" y="1341"/>
                  <a:pt x="4253" y="1338"/>
                  <a:pt x="4258" y="1335"/>
                </a:cubicBezTo>
                <a:cubicBezTo>
                  <a:pt x="4264" y="1331"/>
                  <a:pt x="4270" y="1326"/>
                  <a:pt x="4276" y="1320"/>
                </a:cubicBezTo>
                <a:cubicBezTo>
                  <a:pt x="4282" y="1314"/>
                  <a:pt x="4289" y="1307"/>
                  <a:pt x="4296" y="1298"/>
                </a:cubicBezTo>
                <a:cubicBezTo>
                  <a:pt x="4296" y="1201"/>
                  <a:pt x="4296" y="1201"/>
                  <a:pt x="4296" y="1201"/>
                </a:cubicBezTo>
                <a:cubicBezTo>
                  <a:pt x="4296" y="1201"/>
                  <a:pt x="4296" y="1201"/>
                  <a:pt x="4296" y="1201"/>
                </a:cubicBezTo>
                <a:cubicBezTo>
                  <a:pt x="4283" y="1186"/>
                  <a:pt x="4272" y="1175"/>
                  <a:pt x="4261" y="1167"/>
                </a:cubicBezTo>
                <a:cubicBezTo>
                  <a:pt x="4250" y="1159"/>
                  <a:pt x="4238" y="1155"/>
                  <a:pt x="4226" y="1155"/>
                </a:cubicBezTo>
                <a:close/>
                <a:moveTo>
                  <a:pt x="6834" y="389"/>
                </a:moveTo>
                <a:cubicBezTo>
                  <a:pt x="6885" y="389"/>
                  <a:pt x="6885" y="389"/>
                  <a:pt x="6885" y="389"/>
                </a:cubicBezTo>
                <a:cubicBezTo>
                  <a:pt x="6885" y="601"/>
                  <a:pt x="6885" y="601"/>
                  <a:pt x="6885" y="601"/>
                </a:cubicBezTo>
                <a:cubicBezTo>
                  <a:pt x="6885" y="622"/>
                  <a:pt x="6886" y="640"/>
                  <a:pt x="6890" y="655"/>
                </a:cubicBezTo>
                <a:cubicBezTo>
                  <a:pt x="6894" y="671"/>
                  <a:pt x="6901" y="684"/>
                  <a:pt x="6909" y="694"/>
                </a:cubicBezTo>
                <a:cubicBezTo>
                  <a:pt x="6917" y="704"/>
                  <a:pt x="6929" y="712"/>
                  <a:pt x="6942" y="717"/>
                </a:cubicBezTo>
                <a:cubicBezTo>
                  <a:pt x="6955" y="722"/>
                  <a:pt x="6972" y="724"/>
                  <a:pt x="6991" y="724"/>
                </a:cubicBezTo>
                <a:cubicBezTo>
                  <a:pt x="6997" y="724"/>
                  <a:pt x="7003" y="723"/>
                  <a:pt x="7009" y="723"/>
                </a:cubicBezTo>
                <a:cubicBezTo>
                  <a:pt x="7015" y="722"/>
                  <a:pt x="7021" y="721"/>
                  <a:pt x="7026" y="720"/>
                </a:cubicBezTo>
                <a:cubicBezTo>
                  <a:pt x="7031" y="719"/>
                  <a:pt x="7036" y="717"/>
                  <a:pt x="7041" y="716"/>
                </a:cubicBezTo>
                <a:cubicBezTo>
                  <a:pt x="7045" y="714"/>
                  <a:pt x="7048" y="712"/>
                  <a:pt x="7050" y="709"/>
                </a:cubicBezTo>
                <a:cubicBezTo>
                  <a:pt x="7052" y="707"/>
                  <a:pt x="7054" y="704"/>
                  <a:pt x="7055" y="699"/>
                </a:cubicBezTo>
                <a:cubicBezTo>
                  <a:pt x="7056" y="695"/>
                  <a:pt x="7057" y="689"/>
                  <a:pt x="7057" y="681"/>
                </a:cubicBezTo>
                <a:cubicBezTo>
                  <a:pt x="7057" y="676"/>
                  <a:pt x="7057" y="672"/>
                  <a:pt x="7056" y="669"/>
                </a:cubicBezTo>
                <a:cubicBezTo>
                  <a:pt x="7056" y="665"/>
                  <a:pt x="7055" y="663"/>
                  <a:pt x="7055" y="661"/>
                </a:cubicBezTo>
                <a:cubicBezTo>
                  <a:pt x="7054" y="659"/>
                  <a:pt x="7053" y="658"/>
                  <a:pt x="7052" y="657"/>
                </a:cubicBezTo>
                <a:cubicBezTo>
                  <a:pt x="7051" y="656"/>
                  <a:pt x="7049" y="656"/>
                  <a:pt x="7048" y="656"/>
                </a:cubicBezTo>
                <a:cubicBezTo>
                  <a:pt x="7046" y="656"/>
                  <a:pt x="7044" y="656"/>
                  <a:pt x="7041" y="658"/>
                </a:cubicBezTo>
                <a:cubicBezTo>
                  <a:pt x="7039" y="659"/>
                  <a:pt x="7035" y="660"/>
                  <a:pt x="7031" y="661"/>
                </a:cubicBezTo>
                <a:cubicBezTo>
                  <a:pt x="7027" y="663"/>
                  <a:pt x="7023" y="664"/>
                  <a:pt x="7018" y="665"/>
                </a:cubicBezTo>
                <a:cubicBezTo>
                  <a:pt x="7013" y="666"/>
                  <a:pt x="7008" y="667"/>
                  <a:pt x="7002" y="667"/>
                </a:cubicBezTo>
                <a:cubicBezTo>
                  <a:pt x="6983" y="667"/>
                  <a:pt x="6969" y="661"/>
                  <a:pt x="6962" y="648"/>
                </a:cubicBezTo>
                <a:cubicBezTo>
                  <a:pt x="6955" y="635"/>
                  <a:pt x="6951" y="616"/>
                  <a:pt x="6951" y="591"/>
                </a:cubicBezTo>
                <a:cubicBezTo>
                  <a:pt x="6951" y="389"/>
                  <a:pt x="6951" y="389"/>
                  <a:pt x="6951" y="389"/>
                </a:cubicBezTo>
                <a:cubicBezTo>
                  <a:pt x="7138" y="389"/>
                  <a:pt x="7138" y="389"/>
                  <a:pt x="7138" y="389"/>
                </a:cubicBezTo>
                <a:cubicBezTo>
                  <a:pt x="7138" y="707"/>
                  <a:pt x="7138" y="707"/>
                  <a:pt x="7138" y="707"/>
                </a:cubicBezTo>
                <a:cubicBezTo>
                  <a:pt x="7138" y="709"/>
                  <a:pt x="7139" y="711"/>
                  <a:pt x="7140" y="713"/>
                </a:cubicBezTo>
                <a:cubicBezTo>
                  <a:pt x="7141" y="714"/>
                  <a:pt x="7143" y="716"/>
                  <a:pt x="7146" y="717"/>
                </a:cubicBezTo>
                <a:cubicBezTo>
                  <a:pt x="7148" y="718"/>
                  <a:pt x="7151" y="718"/>
                  <a:pt x="7156" y="719"/>
                </a:cubicBezTo>
                <a:cubicBezTo>
                  <a:pt x="7160" y="719"/>
                  <a:pt x="7166" y="719"/>
                  <a:pt x="7172" y="719"/>
                </a:cubicBezTo>
                <a:cubicBezTo>
                  <a:pt x="7179" y="719"/>
                  <a:pt x="7184" y="719"/>
                  <a:pt x="7188" y="719"/>
                </a:cubicBezTo>
                <a:cubicBezTo>
                  <a:pt x="7192" y="718"/>
                  <a:pt x="7195" y="718"/>
                  <a:pt x="7198" y="717"/>
                </a:cubicBezTo>
                <a:cubicBezTo>
                  <a:pt x="7201" y="716"/>
                  <a:pt x="7203" y="714"/>
                  <a:pt x="7204" y="713"/>
                </a:cubicBezTo>
                <a:cubicBezTo>
                  <a:pt x="7205" y="711"/>
                  <a:pt x="7205" y="709"/>
                  <a:pt x="7205" y="707"/>
                </a:cubicBezTo>
                <a:cubicBezTo>
                  <a:pt x="7205" y="355"/>
                  <a:pt x="7205" y="355"/>
                  <a:pt x="7205" y="355"/>
                </a:cubicBezTo>
                <a:cubicBezTo>
                  <a:pt x="7205" y="348"/>
                  <a:pt x="7204" y="343"/>
                  <a:pt x="7201" y="339"/>
                </a:cubicBezTo>
                <a:cubicBezTo>
                  <a:pt x="7198" y="335"/>
                  <a:pt x="7192" y="333"/>
                  <a:pt x="7184" y="333"/>
                </a:cubicBezTo>
                <a:cubicBezTo>
                  <a:pt x="7184" y="332"/>
                  <a:pt x="7184" y="332"/>
                  <a:pt x="7184" y="332"/>
                </a:cubicBezTo>
                <a:cubicBezTo>
                  <a:pt x="6951" y="332"/>
                  <a:pt x="6951" y="332"/>
                  <a:pt x="6951" y="332"/>
                </a:cubicBezTo>
                <a:cubicBezTo>
                  <a:pt x="6951" y="246"/>
                  <a:pt x="6951" y="246"/>
                  <a:pt x="6951" y="246"/>
                </a:cubicBezTo>
                <a:cubicBezTo>
                  <a:pt x="6951" y="244"/>
                  <a:pt x="6951" y="243"/>
                  <a:pt x="6950" y="241"/>
                </a:cubicBezTo>
                <a:cubicBezTo>
                  <a:pt x="6949" y="239"/>
                  <a:pt x="6947" y="238"/>
                  <a:pt x="6945" y="236"/>
                </a:cubicBezTo>
                <a:cubicBezTo>
                  <a:pt x="6943" y="235"/>
                  <a:pt x="6939" y="234"/>
                  <a:pt x="6935" y="234"/>
                </a:cubicBezTo>
                <a:cubicBezTo>
                  <a:pt x="6930" y="233"/>
                  <a:pt x="6925" y="233"/>
                  <a:pt x="6918" y="233"/>
                </a:cubicBezTo>
                <a:cubicBezTo>
                  <a:pt x="6911" y="233"/>
                  <a:pt x="6906" y="233"/>
                  <a:pt x="6902" y="234"/>
                </a:cubicBezTo>
                <a:cubicBezTo>
                  <a:pt x="6898" y="234"/>
                  <a:pt x="6895" y="235"/>
                  <a:pt x="6892" y="236"/>
                </a:cubicBezTo>
                <a:cubicBezTo>
                  <a:pt x="6890" y="238"/>
                  <a:pt x="6888" y="239"/>
                  <a:pt x="6887" y="241"/>
                </a:cubicBezTo>
                <a:cubicBezTo>
                  <a:pt x="6886" y="243"/>
                  <a:pt x="6885" y="244"/>
                  <a:pt x="6885" y="246"/>
                </a:cubicBezTo>
                <a:cubicBezTo>
                  <a:pt x="6885" y="332"/>
                  <a:pt x="6885" y="332"/>
                  <a:pt x="6885" y="332"/>
                </a:cubicBezTo>
                <a:cubicBezTo>
                  <a:pt x="6835" y="332"/>
                  <a:pt x="6835" y="332"/>
                  <a:pt x="6835" y="332"/>
                </a:cubicBezTo>
                <a:cubicBezTo>
                  <a:pt x="6833" y="332"/>
                  <a:pt x="6831" y="333"/>
                  <a:pt x="6829" y="334"/>
                </a:cubicBezTo>
                <a:cubicBezTo>
                  <a:pt x="6827" y="335"/>
                  <a:pt x="6826" y="337"/>
                  <a:pt x="6825" y="339"/>
                </a:cubicBezTo>
                <a:cubicBezTo>
                  <a:pt x="6824" y="342"/>
                  <a:pt x="6823" y="345"/>
                  <a:pt x="6822" y="348"/>
                </a:cubicBezTo>
                <a:cubicBezTo>
                  <a:pt x="6821" y="351"/>
                  <a:pt x="6821" y="356"/>
                  <a:pt x="6821" y="361"/>
                </a:cubicBezTo>
                <a:cubicBezTo>
                  <a:pt x="6821" y="371"/>
                  <a:pt x="6822" y="378"/>
                  <a:pt x="6824" y="382"/>
                </a:cubicBezTo>
                <a:cubicBezTo>
                  <a:pt x="6826" y="386"/>
                  <a:pt x="6830" y="389"/>
                  <a:pt x="6834" y="389"/>
                </a:cubicBezTo>
                <a:close/>
                <a:moveTo>
                  <a:pt x="3479" y="715"/>
                </a:moveTo>
                <a:cubicBezTo>
                  <a:pt x="3482" y="716"/>
                  <a:pt x="3487" y="717"/>
                  <a:pt x="3494" y="718"/>
                </a:cubicBezTo>
                <a:cubicBezTo>
                  <a:pt x="3500" y="718"/>
                  <a:pt x="3509" y="719"/>
                  <a:pt x="3519" y="719"/>
                </a:cubicBezTo>
                <a:cubicBezTo>
                  <a:pt x="3529" y="719"/>
                  <a:pt x="3537" y="718"/>
                  <a:pt x="3543" y="718"/>
                </a:cubicBezTo>
                <a:cubicBezTo>
                  <a:pt x="3550" y="717"/>
                  <a:pt x="3555" y="716"/>
                  <a:pt x="3559" y="715"/>
                </a:cubicBezTo>
                <a:cubicBezTo>
                  <a:pt x="3563" y="714"/>
                  <a:pt x="3566" y="712"/>
                  <a:pt x="3567" y="710"/>
                </a:cubicBezTo>
                <a:cubicBezTo>
                  <a:pt x="3569" y="708"/>
                  <a:pt x="3570" y="706"/>
                  <a:pt x="3570" y="703"/>
                </a:cubicBezTo>
                <a:cubicBezTo>
                  <a:pt x="3570" y="463"/>
                  <a:pt x="3570" y="463"/>
                  <a:pt x="3570" y="463"/>
                </a:cubicBezTo>
                <a:cubicBezTo>
                  <a:pt x="3584" y="445"/>
                  <a:pt x="3597" y="432"/>
                  <a:pt x="3611" y="422"/>
                </a:cubicBezTo>
                <a:cubicBezTo>
                  <a:pt x="3624" y="413"/>
                  <a:pt x="3637" y="408"/>
                  <a:pt x="3650" y="408"/>
                </a:cubicBezTo>
                <a:cubicBezTo>
                  <a:pt x="3660" y="408"/>
                  <a:pt x="3669" y="410"/>
                  <a:pt x="3677" y="414"/>
                </a:cubicBezTo>
                <a:cubicBezTo>
                  <a:pt x="3684" y="418"/>
                  <a:pt x="3691" y="424"/>
                  <a:pt x="3696" y="431"/>
                </a:cubicBezTo>
                <a:cubicBezTo>
                  <a:pt x="3701" y="438"/>
                  <a:pt x="3704" y="447"/>
                  <a:pt x="3707" y="457"/>
                </a:cubicBezTo>
                <a:cubicBezTo>
                  <a:pt x="3710" y="467"/>
                  <a:pt x="3711" y="481"/>
                  <a:pt x="3711" y="498"/>
                </a:cubicBezTo>
                <a:cubicBezTo>
                  <a:pt x="3711" y="703"/>
                  <a:pt x="3711" y="703"/>
                  <a:pt x="3711" y="703"/>
                </a:cubicBezTo>
                <a:cubicBezTo>
                  <a:pt x="3711" y="706"/>
                  <a:pt x="3711" y="708"/>
                  <a:pt x="3713" y="711"/>
                </a:cubicBezTo>
                <a:cubicBezTo>
                  <a:pt x="3714" y="713"/>
                  <a:pt x="3717" y="714"/>
                  <a:pt x="3721" y="716"/>
                </a:cubicBezTo>
                <a:cubicBezTo>
                  <a:pt x="3725" y="717"/>
                  <a:pt x="3730" y="718"/>
                  <a:pt x="3736" y="718"/>
                </a:cubicBezTo>
                <a:cubicBezTo>
                  <a:pt x="3743" y="719"/>
                  <a:pt x="3751" y="719"/>
                  <a:pt x="3761" y="719"/>
                </a:cubicBezTo>
                <a:cubicBezTo>
                  <a:pt x="3771" y="719"/>
                  <a:pt x="3779" y="719"/>
                  <a:pt x="3785" y="718"/>
                </a:cubicBezTo>
                <a:cubicBezTo>
                  <a:pt x="3792" y="718"/>
                  <a:pt x="3797" y="717"/>
                  <a:pt x="3801" y="716"/>
                </a:cubicBezTo>
                <a:cubicBezTo>
                  <a:pt x="3804" y="714"/>
                  <a:pt x="3807" y="713"/>
                  <a:pt x="3809" y="711"/>
                </a:cubicBezTo>
                <a:cubicBezTo>
                  <a:pt x="3811" y="708"/>
                  <a:pt x="3811" y="706"/>
                  <a:pt x="3811" y="703"/>
                </a:cubicBezTo>
                <a:cubicBezTo>
                  <a:pt x="3812" y="703"/>
                  <a:pt x="3812" y="703"/>
                  <a:pt x="3812" y="703"/>
                </a:cubicBezTo>
                <a:cubicBezTo>
                  <a:pt x="3812" y="482"/>
                  <a:pt x="3812" y="482"/>
                  <a:pt x="3812" y="482"/>
                </a:cubicBezTo>
                <a:cubicBezTo>
                  <a:pt x="3812" y="456"/>
                  <a:pt x="3809" y="433"/>
                  <a:pt x="3805" y="414"/>
                </a:cubicBezTo>
                <a:cubicBezTo>
                  <a:pt x="3801" y="395"/>
                  <a:pt x="3793" y="379"/>
                  <a:pt x="3783" y="365"/>
                </a:cubicBezTo>
                <a:cubicBezTo>
                  <a:pt x="3772" y="351"/>
                  <a:pt x="3759" y="340"/>
                  <a:pt x="3742" y="332"/>
                </a:cubicBezTo>
                <a:cubicBezTo>
                  <a:pt x="3725" y="324"/>
                  <a:pt x="3705" y="320"/>
                  <a:pt x="3680" y="320"/>
                </a:cubicBezTo>
                <a:cubicBezTo>
                  <a:pt x="3660" y="320"/>
                  <a:pt x="3641" y="325"/>
                  <a:pt x="3623" y="333"/>
                </a:cubicBezTo>
                <a:cubicBezTo>
                  <a:pt x="3605" y="341"/>
                  <a:pt x="3587" y="354"/>
                  <a:pt x="3570" y="371"/>
                </a:cubicBezTo>
                <a:cubicBezTo>
                  <a:pt x="3570" y="172"/>
                  <a:pt x="3570" y="172"/>
                  <a:pt x="3570" y="172"/>
                </a:cubicBezTo>
                <a:cubicBezTo>
                  <a:pt x="3570" y="169"/>
                  <a:pt x="3569" y="167"/>
                  <a:pt x="3567" y="165"/>
                </a:cubicBezTo>
                <a:cubicBezTo>
                  <a:pt x="3566" y="163"/>
                  <a:pt x="3563" y="161"/>
                  <a:pt x="3559" y="159"/>
                </a:cubicBezTo>
                <a:cubicBezTo>
                  <a:pt x="3555" y="158"/>
                  <a:pt x="3550" y="157"/>
                  <a:pt x="3543" y="156"/>
                </a:cubicBezTo>
                <a:cubicBezTo>
                  <a:pt x="3537" y="156"/>
                  <a:pt x="3529" y="155"/>
                  <a:pt x="3519" y="155"/>
                </a:cubicBezTo>
                <a:cubicBezTo>
                  <a:pt x="3509" y="155"/>
                  <a:pt x="3501" y="156"/>
                  <a:pt x="3494" y="156"/>
                </a:cubicBezTo>
                <a:cubicBezTo>
                  <a:pt x="3487" y="157"/>
                  <a:pt x="3482" y="158"/>
                  <a:pt x="3479" y="159"/>
                </a:cubicBezTo>
                <a:cubicBezTo>
                  <a:pt x="3475" y="161"/>
                  <a:pt x="3472" y="163"/>
                  <a:pt x="3470" y="165"/>
                </a:cubicBezTo>
                <a:cubicBezTo>
                  <a:pt x="3469" y="167"/>
                  <a:pt x="3468" y="169"/>
                  <a:pt x="3468" y="172"/>
                </a:cubicBezTo>
                <a:cubicBezTo>
                  <a:pt x="3468" y="703"/>
                  <a:pt x="3468" y="703"/>
                  <a:pt x="3468" y="703"/>
                </a:cubicBezTo>
                <a:cubicBezTo>
                  <a:pt x="3468" y="706"/>
                  <a:pt x="3468" y="708"/>
                  <a:pt x="3470" y="710"/>
                </a:cubicBezTo>
                <a:cubicBezTo>
                  <a:pt x="3472" y="712"/>
                  <a:pt x="3475" y="714"/>
                  <a:pt x="3479" y="715"/>
                </a:cubicBezTo>
                <a:close/>
                <a:moveTo>
                  <a:pt x="3850" y="1310"/>
                </a:moveTo>
                <a:cubicBezTo>
                  <a:pt x="3845" y="1293"/>
                  <a:pt x="3842" y="1274"/>
                  <a:pt x="3842" y="1253"/>
                </a:cubicBezTo>
                <a:cubicBezTo>
                  <a:pt x="3842" y="1232"/>
                  <a:pt x="3845" y="1213"/>
                  <a:pt x="3850" y="1197"/>
                </a:cubicBezTo>
                <a:cubicBezTo>
                  <a:pt x="3856" y="1180"/>
                  <a:pt x="3863" y="1166"/>
                  <a:pt x="3874" y="1155"/>
                </a:cubicBezTo>
                <a:cubicBezTo>
                  <a:pt x="3884" y="1143"/>
                  <a:pt x="3896" y="1134"/>
                  <a:pt x="3910" y="1128"/>
                </a:cubicBezTo>
                <a:cubicBezTo>
                  <a:pt x="3925" y="1122"/>
                  <a:pt x="3941" y="1118"/>
                  <a:pt x="3958" y="1118"/>
                </a:cubicBezTo>
                <a:cubicBezTo>
                  <a:pt x="3977" y="1118"/>
                  <a:pt x="3994" y="1121"/>
                  <a:pt x="4007" y="1127"/>
                </a:cubicBezTo>
                <a:cubicBezTo>
                  <a:pt x="4020" y="1133"/>
                  <a:pt x="4032" y="1142"/>
                  <a:pt x="4040" y="1152"/>
                </a:cubicBezTo>
                <a:cubicBezTo>
                  <a:pt x="4048" y="1162"/>
                  <a:pt x="4055" y="1174"/>
                  <a:pt x="4059" y="1188"/>
                </a:cubicBezTo>
                <a:cubicBezTo>
                  <a:pt x="4063" y="1202"/>
                  <a:pt x="4065" y="1217"/>
                  <a:pt x="4065" y="1233"/>
                </a:cubicBezTo>
                <a:cubicBezTo>
                  <a:pt x="4065" y="1240"/>
                  <a:pt x="4065" y="1240"/>
                  <a:pt x="4065" y="1240"/>
                </a:cubicBezTo>
                <a:cubicBezTo>
                  <a:pt x="4066" y="1240"/>
                  <a:pt x="4066" y="1240"/>
                  <a:pt x="4066" y="1240"/>
                </a:cubicBezTo>
                <a:cubicBezTo>
                  <a:pt x="4066" y="1247"/>
                  <a:pt x="4064" y="1252"/>
                  <a:pt x="4061" y="1255"/>
                </a:cubicBezTo>
                <a:cubicBezTo>
                  <a:pt x="4057" y="1258"/>
                  <a:pt x="4053" y="1259"/>
                  <a:pt x="4048" y="1259"/>
                </a:cubicBezTo>
                <a:cubicBezTo>
                  <a:pt x="3889" y="1259"/>
                  <a:pt x="3889" y="1259"/>
                  <a:pt x="3889" y="1259"/>
                </a:cubicBezTo>
                <a:cubicBezTo>
                  <a:pt x="3889" y="1273"/>
                  <a:pt x="3890" y="1285"/>
                  <a:pt x="3893" y="1296"/>
                </a:cubicBezTo>
                <a:cubicBezTo>
                  <a:pt x="3895" y="1306"/>
                  <a:pt x="3900" y="1316"/>
                  <a:pt x="3906" y="1324"/>
                </a:cubicBezTo>
                <a:cubicBezTo>
                  <a:pt x="3912" y="1331"/>
                  <a:pt x="3921" y="1337"/>
                  <a:pt x="3931" y="1341"/>
                </a:cubicBezTo>
                <a:cubicBezTo>
                  <a:pt x="3941" y="1345"/>
                  <a:pt x="3953" y="1348"/>
                  <a:pt x="3967" y="1348"/>
                </a:cubicBezTo>
                <a:cubicBezTo>
                  <a:pt x="3979" y="1348"/>
                  <a:pt x="3989" y="1346"/>
                  <a:pt x="3998" y="1345"/>
                </a:cubicBezTo>
                <a:cubicBezTo>
                  <a:pt x="4007" y="1343"/>
                  <a:pt x="4015" y="1341"/>
                  <a:pt x="4022" y="1339"/>
                </a:cubicBezTo>
                <a:cubicBezTo>
                  <a:pt x="4028" y="1336"/>
                  <a:pt x="4034" y="1334"/>
                  <a:pt x="4038" y="1332"/>
                </a:cubicBezTo>
                <a:cubicBezTo>
                  <a:pt x="4042" y="1331"/>
                  <a:pt x="4045" y="1330"/>
                  <a:pt x="4047" y="1330"/>
                </a:cubicBezTo>
                <a:cubicBezTo>
                  <a:pt x="4048" y="1330"/>
                  <a:pt x="4049" y="1330"/>
                  <a:pt x="4051" y="1331"/>
                </a:cubicBezTo>
                <a:cubicBezTo>
                  <a:pt x="4052" y="1331"/>
                  <a:pt x="4052" y="1332"/>
                  <a:pt x="4053" y="1334"/>
                </a:cubicBezTo>
                <a:cubicBezTo>
                  <a:pt x="4053" y="1335"/>
                  <a:pt x="4054" y="1336"/>
                  <a:pt x="4054" y="1339"/>
                </a:cubicBezTo>
                <a:cubicBezTo>
                  <a:pt x="4054" y="1341"/>
                  <a:pt x="4054" y="1344"/>
                  <a:pt x="4054" y="1347"/>
                </a:cubicBezTo>
                <a:cubicBezTo>
                  <a:pt x="4054" y="1349"/>
                  <a:pt x="4054" y="1351"/>
                  <a:pt x="4054" y="1353"/>
                </a:cubicBezTo>
                <a:cubicBezTo>
                  <a:pt x="4054" y="1355"/>
                  <a:pt x="4054" y="1356"/>
                  <a:pt x="4054" y="1358"/>
                </a:cubicBezTo>
                <a:cubicBezTo>
                  <a:pt x="4053" y="1359"/>
                  <a:pt x="4053" y="1360"/>
                  <a:pt x="4053" y="1361"/>
                </a:cubicBezTo>
                <a:cubicBezTo>
                  <a:pt x="4052" y="1362"/>
                  <a:pt x="4051" y="1363"/>
                  <a:pt x="4051" y="1364"/>
                </a:cubicBezTo>
                <a:cubicBezTo>
                  <a:pt x="4049" y="1365"/>
                  <a:pt x="4047" y="1367"/>
                  <a:pt x="4042" y="1369"/>
                </a:cubicBezTo>
                <a:cubicBezTo>
                  <a:pt x="4037" y="1372"/>
                  <a:pt x="4030" y="1374"/>
                  <a:pt x="4023" y="1376"/>
                </a:cubicBezTo>
                <a:cubicBezTo>
                  <a:pt x="4015" y="1378"/>
                  <a:pt x="4006" y="1380"/>
                  <a:pt x="3996" y="1382"/>
                </a:cubicBezTo>
                <a:cubicBezTo>
                  <a:pt x="3986" y="1383"/>
                  <a:pt x="3975" y="1384"/>
                  <a:pt x="3964" y="1384"/>
                </a:cubicBezTo>
                <a:cubicBezTo>
                  <a:pt x="3943" y="1384"/>
                  <a:pt x="3926" y="1382"/>
                  <a:pt x="3911" y="1376"/>
                </a:cubicBezTo>
                <a:cubicBezTo>
                  <a:pt x="3896" y="1370"/>
                  <a:pt x="3884" y="1362"/>
                  <a:pt x="3873" y="1351"/>
                </a:cubicBezTo>
                <a:cubicBezTo>
                  <a:pt x="3863" y="1340"/>
                  <a:pt x="3855" y="1327"/>
                  <a:pt x="3850" y="1310"/>
                </a:cubicBezTo>
                <a:close/>
                <a:moveTo>
                  <a:pt x="3889" y="1227"/>
                </a:moveTo>
                <a:cubicBezTo>
                  <a:pt x="4021" y="1227"/>
                  <a:pt x="4021" y="1227"/>
                  <a:pt x="4021" y="1227"/>
                </a:cubicBezTo>
                <a:cubicBezTo>
                  <a:pt x="4022" y="1203"/>
                  <a:pt x="4017" y="1185"/>
                  <a:pt x="4005" y="1172"/>
                </a:cubicBezTo>
                <a:cubicBezTo>
                  <a:pt x="3994" y="1158"/>
                  <a:pt x="3978" y="1152"/>
                  <a:pt x="3957" y="1152"/>
                </a:cubicBezTo>
                <a:cubicBezTo>
                  <a:pt x="3946" y="1152"/>
                  <a:pt x="3936" y="1154"/>
                  <a:pt x="3928" y="1158"/>
                </a:cubicBezTo>
                <a:cubicBezTo>
                  <a:pt x="3919" y="1162"/>
                  <a:pt x="3913" y="1167"/>
                  <a:pt x="3907" y="1174"/>
                </a:cubicBezTo>
                <a:cubicBezTo>
                  <a:pt x="3902" y="1181"/>
                  <a:pt x="3897" y="1189"/>
                  <a:pt x="3894" y="1198"/>
                </a:cubicBezTo>
                <a:cubicBezTo>
                  <a:pt x="3892" y="1207"/>
                  <a:pt x="3889" y="1216"/>
                  <a:pt x="3889" y="1227"/>
                </a:cubicBezTo>
                <a:close/>
                <a:moveTo>
                  <a:pt x="7171" y="262"/>
                </a:moveTo>
                <a:cubicBezTo>
                  <a:pt x="7187" y="262"/>
                  <a:pt x="7198" y="259"/>
                  <a:pt x="7204" y="253"/>
                </a:cubicBezTo>
                <a:cubicBezTo>
                  <a:pt x="7210" y="248"/>
                  <a:pt x="7213" y="237"/>
                  <a:pt x="7213" y="221"/>
                </a:cubicBezTo>
                <a:cubicBezTo>
                  <a:pt x="7213" y="206"/>
                  <a:pt x="7210" y="196"/>
                  <a:pt x="7204" y="190"/>
                </a:cubicBezTo>
                <a:cubicBezTo>
                  <a:pt x="7198" y="185"/>
                  <a:pt x="7188" y="182"/>
                  <a:pt x="7172" y="182"/>
                </a:cubicBezTo>
                <a:cubicBezTo>
                  <a:pt x="7156" y="182"/>
                  <a:pt x="7145" y="185"/>
                  <a:pt x="7139" y="190"/>
                </a:cubicBezTo>
                <a:cubicBezTo>
                  <a:pt x="7133" y="196"/>
                  <a:pt x="7130" y="206"/>
                  <a:pt x="7130" y="222"/>
                </a:cubicBezTo>
                <a:cubicBezTo>
                  <a:pt x="7130" y="237"/>
                  <a:pt x="7133" y="248"/>
                  <a:pt x="7139" y="253"/>
                </a:cubicBezTo>
                <a:cubicBezTo>
                  <a:pt x="7145" y="259"/>
                  <a:pt x="7155" y="262"/>
                  <a:pt x="7171" y="262"/>
                </a:cubicBezTo>
                <a:close/>
                <a:moveTo>
                  <a:pt x="7315" y="613"/>
                </a:moveTo>
                <a:cubicBezTo>
                  <a:pt x="7308" y="589"/>
                  <a:pt x="7304" y="560"/>
                  <a:pt x="7304" y="527"/>
                </a:cubicBezTo>
                <a:cubicBezTo>
                  <a:pt x="7304" y="496"/>
                  <a:pt x="7308" y="468"/>
                  <a:pt x="7316" y="443"/>
                </a:cubicBezTo>
                <a:cubicBezTo>
                  <a:pt x="7324" y="418"/>
                  <a:pt x="7335" y="397"/>
                  <a:pt x="7350" y="379"/>
                </a:cubicBezTo>
                <a:cubicBezTo>
                  <a:pt x="7366" y="362"/>
                  <a:pt x="7384" y="349"/>
                  <a:pt x="7406" y="339"/>
                </a:cubicBezTo>
                <a:cubicBezTo>
                  <a:pt x="7428" y="330"/>
                  <a:pt x="7452" y="325"/>
                  <a:pt x="7478" y="325"/>
                </a:cubicBezTo>
                <a:cubicBezTo>
                  <a:pt x="7507" y="325"/>
                  <a:pt x="7531" y="330"/>
                  <a:pt x="7551" y="339"/>
                </a:cubicBezTo>
                <a:cubicBezTo>
                  <a:pt x="7572" y="348"/>
                  <a:pt x="7588" y="360"/>
                  <a:pt x="7601" y="376"/>
                </a:cubicBezTo>
                <a:cubicBezTo>
                  <a:pt x="7614" y="391"/>
                  <a:pt x="7623" y="409"/>
                  <a:pt x="7630" y="431"/>
                </a:cubicBezTo>
                <a:cubicBezTo>
                  <a:pt x="7636" y="452"/>
                  <a:pt x="7638" y="473"/>
                  <a:pt x="7638" y="497"/>
                </a:cubicBezTo>
                <a:cubicBezTo>
                  <a:pt x="7638" y="510"/>
                  <a:pt x="7638" y="510"/>
                  <a:pt x="7638" y="510"/>
                </a:cubicBezTo>
                <a:cubicBezTo>
                  <a:pt x="7638" y="520"/>
                  <a:pt x="7636" y="528"/>
                  <a:pt x="7631" y="532"/>
                </a:cubicBezTo>
                <a:cubicBezTo>
                  <a:pt x="7626" y="537"/>
                  <a:pt x="7619" y="539"/>
                  <a:pt x="7613" y="539"/>
                </a:cubicBezTo>
                <a:cubicBezTo>
                  <a:pt x="7373" y="539"/>
                  <a:pt x="7373" y="539"/>
                  <a:pt x="7373" y="539"/>
                </a:cubicBezTo>
                <a:cubicBezTo>
                  <a:pt x="7373" y="559"/>
                  <a:pt x="7376" y="577"/>
                  <a:pt x="7380" y="593"/>
                </a:cubicBezTo>
                <a:cubicBezTo>
                  <a:pt x="7383" y="610"/>
                  <a:pt x="7390" y="624"/>
                  <a:pt x="7400" y="635"/>
                </a:cubicBezTo>
                <a:cubicBezTo>
                  <a:pt x="7409" y="646"/>
                  <a:pt x="7421" y="655"/>
                  <a:pt x="7436" y="661"/>
                </a:cubicBezTo>
                <a:cubicBezTo>
                  <a:pt x="7452" y="668"/>
                  <a:pt x="7470" y="671"/>
                  <a:pt x="7492" y="671"/>
                </a:cubicBezTo>
                <a:cubicBezTo>
                  <a:pt x="7510" y="671"/>
                  <a:pt x="7525" y="669"/>
                  <a:pt x="7539" y="666"/>
                </a:cubicBezTo>
                <a:cubicBezTo>
                  <a:pt x="7552" y="664"/>
                  <a:pt x="7564" y="660"/>
                  <a:pt x="7574" y="657"/>
                </a:cubicBezTo>
                <a:cubicBezTo>
                  <a:pt x="7584" y="654"/>
                  <a:pt x="7592" y="650"/>
                  <a:pt x="7598" y="648"/>
                </a:cubicBezTo>
                <a:cubicBezTo>
                  <a:pt x="7604" y="645"/>
                  <a:pt x="7609" y="643"/>
                  <a:pt x="7613" y="643"/>
                </a:cubicBezTo>
                <a:cubicBezTo>
                  <a:pt x="7614" y="643"/>
                  <a:pt x="7616" y="644"/>
                  <a:pt x="7618" y="645"/>
                </a:cubicBezTo>
                <a:cubicBezTo>
                  <a:pt x="7619" y="646"/>
                  <a:pt x="7621" y="647"/>
                  <a:pt x="7621" y="649"/>
                </a:cubicBezTo>
                <a:cubicBezTo>
                  <a:pt x="7622" y="651"/>
                  <a:pt x="7623" y="654"/>
                  <a:pt x="7623" y="657"/>
                </a:cubicBezTo>
                <a:cubicBezTo>
                  <a:pt x="7623" y="660"/>
                  <a:pt x="7623" y="664"/>
                  <a:pt x="7623" y="669"/>
                </a:cubicBezTo>
                <a:cubicBezTo>
                  <a:pt x="7623" y="673"/>
                  <a:pt x="7623" y="676"/>
                  <a:pt x="7623" y="678"/>
                </a:cubicBezTo>
                <a:cubicBezTo>
                  <a:pt x="7622" y="681"/>
                  <a:pt x="7622" y="683"/>
                  <a:pt x="7622" y="685"/>
                </a:cubicBezTo>
                <a:cubicBezTo>
                  <a:pt x="7621" y="687"/>
                  <a:pt x="7621" y="689"/>
                  <a:pt x="7619" y="690"/>
                </a:cubicBezTo>
                <a:cubicBezTo>
                  <a:pt x="7618" y="692"/>
                  <a:pt x="7617" y="694"/>
                  <a:pt x="7616" y="695"/>
                </a:cubicBezTo>
                <a:cubicBezTo>
                  <a:pt x="7614" y="697"/>
                  <a:pt x="7610" y="699"/>
                  <a:pt x="7603" y="702"/>
                </a:cubicBezTo>
                <a:cubicBezTo>
                  <a:pt x="7595" y="706"/>
                  <a:pt x="7586" y="709"/>
                  <a:pt x="7574" y="712"/>
                </a:cubicBezTo>
                <a:cubicBezTo>
                  <a:pt x="7563" y="716"/>
                  <a:pt x="7549" y="718"/>
                  <a:pt x="7534" y="721"/>
                </a:cubicBezTo>
                <a:cubicBezTo>
                  <a:pt x="7519" y="724"/>
                  <a:pt x="7503" y="725"/>
                  <a:pt x="7486" y="725"/>
                </a:cubicBezTo>
                <a:cubicBezTo>
                  <a:pt x="7456" y="725"/>
                  <a:pt x="7430" y="721"/>
                  <a:pt x="7407" y="713"/>
                </a:cubicBezTo>
                <a:cubicBezTo>
                  <a:pt x="7385" y="704"/>
                  <a:pt x="7366" y="692"/>
                  <a:pt x="7350" y="675"/>
                </a:cubicBezTo>
                <a:cubicBezTo>
                  <a:pt x="7335" y="659"/>
                  <a:pt x="7323" y="639"/>
                  <a:pt x="7315" y="613"/>
                </a:cubicBezTo>
                <a:close/>
                <a:moveTo>
                  <a:pt x="7373" y="490"/>
                </a:moveTo>
                <a:cubicBezTo>
                  <a:pt x="7572" y="490"/>
                  <a:pt x="7572" y="490"/>
                  <a:pt x="7572" y="490"/>
                </a:cubicBezTo>
                <a:cubicBezTo>
                  <a:pt x="7572" y="455"/>
                  <a:pt x="7564" y="427"/>
                  <a:pt x="7548" y="407"/>
                </a:cubicBezTo>
                <a:cubicBezTo>
                  <a:pt x="7532" y="387"/>
                  <a:pt x="7507" y="378"/>
                  <a:pt x="7475" y="378"/>
                </a:cubicBezTo>
                <a:cubicBezTo>
                  <a:pt x="7458" y="378"/>
                  <a:pt x="7444" y="381"/>
                  <a:pt x="7431" y="387"/>
                </a:cubicBezTo>
                <a:cubicBezTo>
                  <a:pt x="7419" y="393"/>
                  <a:pt x="7409" y="402"/>
                  <a:pt x="7400" y="412"/>
                </a:cubicBezTo>
                <a:cubicBezTo>
                  <a:pt x="7392" y="422"/>
                  <a:pt x="7385" y="434"/>
                  <a:pt x="7381" y="447"/>
                </a:cubicBezTo>
                <a:cubicBezTo>
                  <a:pt x="7376" y="461"/>
                  <a:pt x="7373" y="475"/>
                  <a:pt x="7373" y="490"/>
                </a:cubicBezTo>
                <a:close/>
                <a:moveTo>
                  <a:pt x="3901" y="615"/>
                </a:moveTo>
                <a:cubicBezTo>
                  <a:pt x="3893" y="589"/>
                  <a:pt x="3889" y="560"/>
                  <a:pt x="3889" y="526"/>
                </a:cubicBezTo>
                <a:cubicBezTo>
                  <a:pt x="3889" y="495"/>
                  <a:pt x="3893" y="466"/>
                  <a:pt x="3902" y="440"/>
                </a:cubicBezTo>
                <a:cubicBezTo>
                  <a:pt x="3910" y="414"/>
                  <a:pt x="3922" y="393"/>
                  <a:pt x="3938" y="375"/>
                </a:cubicBezTo>
                <a:cubicBezTo>
                  <a:pt x="3953" y="357"/>
                  <a:pt x="3973" y="343"/>
                  <a:pt x="3996" y="334"/>
                </a:cubicBezTo>
                <a:cubicBezTo>
                  <a:pt x="4019" y="325"/>
                  <a:pt x="4044" y="320"/>
                  <a:pt x="4073" y="320"/>
                </a:cubicBezTo>
                <a:cubicBezTo>
                  <a:pt x="4103" y="320"/>
                  <a:pt x="4129" y="325"/>
                  <a:pt x="4150" y="333"/>
                </a:cubicBezTo>
                <a:cubicBezTo>
                  <a:pt x="4171" y="342"/>
                  <a:pt x="4189" y="355"/>
                  <a:pt x="4202" y="370"/>
                </a:cubicBezTo>
                <a:cubicBezTo>
                  <a:pt x="4216" y="386"/>
                  <a:pt x="4226" y="405"/>
                  <a:pt x="4233" y="426"/>
                </a:cubicBezTo>
                <a:cubicBezTo>
                  <a:pt x="4239" y="448"/>
                  <a:pt x="4242" y="471"/>
                  <a:pt x="4242" y="496"/>
                </a:cubicBezTo>
                <a:cubicBezTo>
                  <a:pt x="4242" y="513"/>
                  <a:pt x="4242" y="513"/>
                  <a:pt x="4242" y="513"/>
                </a:cubicBezTo>
                <a:cubicBezTo>
                  <a:pt x="4243" y="513"/>
                  <a:pt x="4243" y="513"/>
                  <a:pt x="4243" y="513"/>
                </a:cubicBezTo>
                <a:cubicBezTo>
                  <a:pt x="4243" y="525"/>
                  <a:pt x="4240" y="535"/>
                  <a:pt x="4235" y="540"/>
                </a:cubicBezTo>
                <a:cubicBezTo>
                  <a:pt x="4229" y="547"/>
                  <a:pt x="4222" y="549"/>
                  <a:pt x="4212" y="549"/>
                </a:cubicBezTo>
                <a:cubicBezTo>
                  <a:pt x="3993" y="549"/>
                  <a:pt x="3993" y="549"/>
                  <a:pt x="3993" y="549"/>
                </a:cubicBezTo>
                <a:cubicBezTo>
                  <a:pt x="3993" y="565"/>
                  <a:pt x="3994" y="578"/>
                  <a:pt x="3998" y="591"/>
                </a:cubicBezTo>
                <a:cubicBezTo>
                  <a:pt x="4001" y="603"/>
                  <a:pt x="4008" y="615"/>
                  <a:pt x="4015" y="623"/>
                </a:cubicBezTo>
                <a:cubicBezTo>
                  <a:pt x="4023" y="632"/>
                  <a:pt x="4034" y="639"/>
                  <a:pt x="4046" y="643"/>
                </a:cubicBezTo>
                <a:cubicBezTo>
                  <a:pt x="4058" y="648"/>
                  <a:pt x="4073" y="650"/>
                  <a:pt x="4091" y="650"/>
                </a:cubicBezTo>
                <a:cubicBezTo>
                  <a:pt x="4109" y="650"/>
                  <a:pt x="4125" y="649"/>
                  <a:pt x="4138" y="646"/>
                </a:cubicBezTo>
                <a:cubicBezTo>
                  <a:pt x="4152" y="643"/>
                  <a:pt x="4163" y="640"/>
                  <a:pt x="4173" y="637"/>
                </a:cubicBezTo>
                <a:cubicBezTo>
                  <a:pt x="4183" y="634"/>
                  <a:pt x="4191" y="631"/>
                  <a:pt x="4198" y="629"/>
                </a:cubicBezTo>
                <a:cubicBezTo>
                  <a:pt x="4205" y="626"/>
                  <a:pt x="4210" y="625"/>
                  <a:pt x="4214" y="625"/>
                </a:cubicBezTo>
                <a:cubicBezTo>
                  <a:pt x="4216" y="625"/>
                  <a:pt x="4218" y="626"/>
                  <a:pt x="4220" y="627"/>
                </a:cubicBezTo>
                <a:cubicBezTo>
                  <a:pt x="4221" y="628"/>
                  <a:pt x="4222" y="630"/>
                  <a:pt x="4224" y="632"/>
                </a:cubicBezTo>
                <a:cubicBezTo>
                  <a:pt x="4225" y="634"/>
                  <a:pt x="4225" y="638"/>
                  <a:pt x="4226" y="642"/>
                </a:cubicBezTo>
                <a:cubicBezTo>
                  <a:pt x="4226" y="646"/>
                  <a:pt x="4226" y="652"/>
                  <a:pt x="4226" y="659"/>
                </a:cubicBezTo>
                <a:cubicBezTo>
                  <a:pt x="4226" y="665"/>
                  <a:pt x="4226" y="670"/>
                  <a:pt x="4226" y="674"/>
                </a:cubicBezTo>
                <a:cubicBezTo>
                  <a:pt x="4226" y="678"/>
                  <a:pt x="4225" y="682"/>
                  <a:pt x="4225" y="684"/>
                </a:cubicBezTo>
                <a:cubicBezTo>
                  <a:pt x="4224" y="687"/>
                  <a:pt x="4224" y="690"/>
                  <a:pt x="4222" y="692"/>
                </a:cubicBezTo>
                <a:cubicBezTo>
                  <a:pt x="4221" y="694"/>
                  <a:pt x="4220" y="695"/>
                  <a:pt x="4218" y="697"/>
                </a:cubicBezTo>
                <a:cubicBezTo>
                  <a:pt x="4216" y="699"/>
                  <a:pt x="4211" y="702"/>
                  <a:pt x="4203" y="705"/>
                </a:cubicBezTo>
                <a:cubicBezTo>
                  <a:pt x="4196" y="708"/>
                  <a:pt x="4186" y="711"/>
                  <a:pt x="4174" y="714"/>
                </a:cubicBezTo>
                <a:cubicBezTo>
                  <a:pt x="4162" y="717"/>
                  <a:pt x="4148" y="720"/>
                  <a:pt x="4132" y="722"/>
                </a:cubicBezTo>
                <a:cubicBezTo>
                  <a:pt x="4116" y="724"/>
                  <a:pt x="4100" y="726"/>
                  <a:pt x="4082" y="726"/>
                </a:cubicBezTo>
                <a:cubicBezTo>
                  <a:pt x="4050" y="726"/>
                  <a:pt x="4022" y="722"/>
                  <a:pt x="3998" y="713"/>
                </a:cubicBezTo>
                <a:cubicBezTo>
                  <a:pt x="3974" y="706"/>
                  <a:pt x="3953" y="693"/>
                  <a:pt x="3937" y="677"/>
                </a:cubicBezTo>
                <a:cubicBezTo>
                  <a:pt x="3921" y="660"/>
                  <a:pt x="3909" y="639"/>
                  <a:pt x="3901" y="615"/>
                </a:cubicBezTo>
                <a:close/>
                <a:moveTo>
                  <a:pt x="3993" y="484"/>
                </a:moveTo>
                <a:cubicBezTo>
                  <a:pt x="4145" y="484"/>
                  <a:pt x="4145" y="484"/>
                  <a:pt x="4145" y="484"/>
                </a:cubicBezTo>
                <a:cubicBezTo>
                  <a:pt x="4145" y="456"/>
                  <a:pt x="4140" y="433"/>
                  <a:pt x="4128" y="417"/>
                </a:cubicBezTo>
                <a:cubicBezTo>
                  <a:pt x="4115" y="401"/>
                  <a:pt x="4096" y="393"/>
                  <a:pt x="4071" y="393"/>
                </a:cubicBezTo>
                <a:cubicBezTo>
                  <a:pt x="4058" y="393"/>
                  <a:pt x="4047" y="395"/>
                  <a:pt x="4037" y="400"/>
                </a:cubicBezTo>
                <a:cubicBezTo>
                  <a:pt x="4028" y="405"/>
                  <a:pt x="4020" y="411"/>
                  <a:pt x="4013" y="419"/>
                </a:cubicBezTo>
                <a:cubicBezTo>
                  <a:pt x="4007" y="428"/>
                  <a:pt x="4002" y="437"/>
                  <a:pt x="3999" y="448"/>
                </a:cubicBezTo>
                <a:cubicBezTo>
                  <a:pt x="3995" y="460"/>
                  <a:pt x="3993" y="471"/>
                  <a:pt x="3993" y="484"/>
                </a:cubicBezTo>
                <a:close/>
                <a:moveTo>
                  <a:pt x="6496" y="717"/>
                </a:moveTo>
                <a:cubicBezTo>
                  <a:pt x="6498" y="718"/>
                  <a:pt x="6501" y="718"/>
                  <a:pt x="6506" y="719"/>
                </a:cubicBezTo>
                <a:cubicBezTo>
                  <a:pt x="6510" y="719"/>
                  <a:pt x="6515" y="719"/>
                  <a:pt x="6522" y="719"/>
                </a:cubicBezTo>
                <a:cubicBezTo>
                  <a:pt x="6528" y="719"/>
                  <a:pt x="6534" y="719"/>
                  <a:pt x="6538" y="719"/>
                </a:cubicBezTo>
                <a:cubicBezTo>
                  <a:pt x="6543" y="718"/>
                  <a:pt x="6546" y="718"/>
                  <a:pt x="6549" y="717"/>
                </a:cubicBezTo>
                <a:cubicBezTo>
                  <a:pt x="6551" y="716"/>
                  <a:pt x="6552" y="714"/>
                  <a:pt x="6554" y="713"/>
                </a:cubicBezTo>
                <a:cubicBezTo>
                  <a:pt x="6555" y="711"/>
                  <a:pt x="6555" y="709"/>
                  <a:pt x="6555" y="707"/>
                </a:cubicBezTo>
                <a:cubicBezTo>
                  <a:pt x="6555" y="168"/>
                  <a:pt x="6555" y="168"/>
                  <a:pt x="6555" y="168"/>
                </a:cubicBezTo>
                <a:cubicBezTo>
                  <a:pt x="6555" y="166"/>
                  <a:pt x="6555" y="164"/>
                  <a:pt x="6554" y="163"/>
                </a:cubicBezTo>
                <a:cubicBezTo>
                  <a:pt x="6552" y="161"/>
                  <a:pt x="6551" y="160"/>
                  <a:pt x="6549" y="159"/>
                </a:cubicBezTo>
                <a:cubicBezTo>
                  <a:pt x="6546" y="158"/>
                  <a:pt x="6543" y="157"/>
                  <a:pt x="6538" y="157"/>
                </a:cubicBezTo>
                <a:cubicBezTo>
                  <a:pt x="6534" y="156"/>
                  <a:pt x="6528" y="156"/>
                  <a:pt x="6522" y="156"/>
                </a:cubicBezTo>
                <a:cubicBezTo>
                  <a:pt x="6515" y="156"/>
                  <a:pt x="6510" y="156"/>
                  <a:pt x="6506" y="157"/>
                </a:cubicBezTo>
                <a:cubicBezTo>
                  <a:pt x="6502" y="157"/>
                  <a:pt x="6498" y="158"/>
                  <a:pt x="6496" y="159"/>
                </a:cubicBezTo>
                <a:cubicBezTo>
                  <a:pt x="6493" y="160"/>
                  <a:pt x="6492" y="161"/>
                  <a:pt x="6490" y="163"/>
                </a:cubicBezTo>
                <a:cubicBezTo>
                  <a:pt x="6489" y="164"/>
                  <a:pt x="6489" y="166"/>
                  <a:pt x="6489" y="168"/>
                </a:cubicBezTo>
                <a:cubicBezTo>
                  <a:pt x="6489" y="707"/>
                  <a:pt x="6489" y="707"/>
                  <a:pt x="6489" y="707"/>
                </a:cubicBezTo>
                <a:cubicBezTo>
                  <a:pt x="6489" y="709"/>
                  <a:pt x="6489" y="711"/>
                  <a:pt x="6490" y="713"/>
                </a:cubicBezTo>
                <a:cubicBezTo>
                  <a:pt x="6491" y="714"/>
                  <a:pt x="6493" y="716"/>
                  <a:pt x="6496" y="717"/>
                </a:cubicBezTo>
                <a:close/>
                <a:moveTo>
                  <a:pt x="6076" y="661"/>
                </a:moveTo>
                <a:cubicBezTo>
                  <a:pt x="6070" y="647"/>
                  <a:pt x="6067" y="631"/>
                  <a:pt x="6067" y="614"/>
                </a:cubicBezTo>
                <a:cubicBezTo>
                  <a:pt x="6067" y="593"/>
                  <a:pt x="6071" y="576"/>
                  <a:pt x="6080" y="561"/>
                </a:cubicBezTo>
                <a:cubicBezTo>
                  <a:pt x="6088" y="546"/>
                  <a:pt x="6100" y="534"/>
                  <a:pt x="6115" y="524"/>
                </a:cubicBezTo>
                <a:cubicBezTo>
                  <a:pt x="6131" y="514"/>
                  <a:pt x="6150" y="506"/>
                  <a:pt x="6173" y="501"/>
                </a:cubicBezTo>
                <a:cubicBezTo>
                  <a:pt x="6196" y="496"/>
                  <a:pt x="6221" y="494"/>
                  <a:pt x="6249" y="494"/>
                </a:cubicBezTo>
                <a:cubicBezTo>
                  <a:pt x="6300" y="494"/>
                  <a:pt x="6300" y="494"/>
                  <a:pt x="6300" y="494"/>
                </a:cubicBezTo>
                <a:cubicBezTo>
                  <a:pt x="6300" y="466"/>
                  <a:pt x="6300" y="466"/>
                  <a:pt x="6300" y="466"/>
                </a:cubicBezTo>
                <a:cubicBezTo>
                  <a:pt x="6300" y="452"/>
                  <a:pt x="6298" y="439"/>
                  <a:pt x="6295" y="428"/>
                </a:cubicBezTo>
                <a:cubicBezTo>
                  <a:pt x="6292" y="418"/>
                  <a:pt x="6287" y="409"/>
                  <a:pt x="6281" y="402"/>
                </a:cubicBezTo>
                <a:cubicBezTo>
                  <a:pt x="6274" y="394"/>
                  <a:pt x="6266" y="389"/>
                  <a:pt x="6255" y="385"/>
                </a:cubicBezTo>
                <a:cubicBezTo>
                  <a:pt x="6244" y="382"/>
                  <a:pt x="6232" y="380"/>
                  <a:pt x="6216" y="380"/>
                </a:cubicBezTo>
                <a:cubicBezTo>
                  <a:pt x="6200" y="380"/>
                  <a:pt x="6185" y="382"/>
                  <a:pt x="6172" y="386"/>
                </a:cubicBezTo>
                <a:cubicBezTo>
                  <a:pt x="6160" y="390"/>
                  <a:pt x="6148" y="394"/>
                  <a:pt x="6138" y="399"/>
                </a:cubicBezTo>
                <a:cubicBezTo>
                  <a:pt x="6128" y="403"/>
                  <a:pt x="6120" y="408"/>
                  <a:pt x="6114" y="412"/>
                </a:cubicBezTo>
                <a:cubicBezTo>
                  <a:pt x="6107" y="415"/>
                  <a:pt x="6102" y="418"/>
                  <a:pt x="6099" y="418"/>
                </a:cubicBezTo>
                <a:cubicBezTo>
                  <a:pt x="6097" y="418"/>
                  <a:pt x="6095" y="417"/>
                  <a:pt x="6094" y="416"/>
                </a:cubicBezTo>
                <a:cubicBezTo>
                  <a:pt x="6092" y="415"/>
                  <a:pt x="6091" y="413"/>
                  <a:pt x="6089" y="411"/>
                </a:cubicBezTo>
                <a:cubicBezTo>
                  <a:pt x="6088" y="409"/>
                  <a:pt x="6087" y="406"/>
                  <a:pt x="6086" y="403"/>
                </a:cubicBezTo>
                <a:cubicBezTo>
                  <a:pt x="6086" y="399"/>
                  <a:pt x="6086" y="395"/>
                  <a:pt x="6086" y="391"/>
                </a:cubicBezTo>
                <a:cubicBezTo>
                  <a:pt x="6086" y="385"/>
                  <a:pt x="6086" y="379"/>
                  <a:pt x="6088" y="375"/>
                </a:cubicBezTo>
                <a:cubicBezTo>
                  <a:pt x="6089" y="371"/>
                  <a:pt x="6091" y="368"/>
                  <a:pt x="6094" y="364"/>
                </a:cubicBezTo>
                <a:cubicBezTo>
                  <a:pt x="6098" y="361"/>
                  <a:pt x="6104" y="356"/>
                  <a:pt x="6113" y="352"/>
                </a:cubicBezTo>
                <a:cubicBezTo>
                  <a:pt x="6122" y="347"/>
                  <a:pt x="6132" y="343"/>
                  <a:pt x="6144" y="339"/>
                </a:cubicBezTo>
                <a:cubicBezTo>
                  <a:pt x="6156" y="335"/>
                  <a:pt x="6168" y="332"/>
                  <a:pt x="6182" y="330"/>
                </a:cubicBezTo>
                <a:cubicBezTo>
                  <a:pt x="6196" y="327"/>
                  <a:pt x="6209" y="326"/>
                  <a:pt x="6224" y="326"/>
                </a:cubicBezTo>
                <a:cubicBezTo>
                  <a:pt x="6250" y="326"/>
                  <a:pt x="6272" y="328"/>
                  <a:pt x="6290" y="335"/>
                </a:cubicBezTo>
                <a:cubicBezTo>
                  <a:pt x="6309" y="341"/>
                  <a:pt x="6323" y="349"/>
                  <a:pt x="6335" y="361"/>
                </a:cubicBezTo>
                <a:cubicBezTo>
                  <a:pt x="6346" y="372"/>
                  <a:pt x="6354" y="386"/>
                  <a:pt x="6359" y="403"/>
                </a:cubicBezTo>
                <a:cubicBezTo>
                  <a:pt x="6364" y="420"/>
                  <a:pt x="6367" y="440"/>
                  <a:pt x="6367" y="462"/>
                </a:cubicBezTo>
                <a:cubicBezTo>
                  <a:pt x="6367" y="707"/>
                  <a:pt x="6367" y="707"/>
                  <a:pt x="6367" y="707"/>
                </a:cubicBezTo>
                <a:cubicBezTo>
                  <a:pt x="6366" y="707"/>
                  <a:pt x="6366" y="707"/>
                  <a:pt x="6366" y="707"/>
                </a:cubicBezTo>
                <a:cubicBezTo>
                  <a:pt x="6366" y="711"/>
                  <a:pt x="6365" y="713"/>
                  <a:pt x="6363" y="714"/>
                </a:cubicBezTo>
                <a:cubicBezTo>
                  <a:pt x="6360" y="716"/>
                  <a:pt x="6358" y="717"/>
                  <a:pt x="6354" y="718"/>
                </a:cubicBezTo>
                <a:cubicBezTo>
                  <a:pt x="6350" y="718"/>
                  <a:pt x="6344" y="719"/>
                  <a:pt x="6337" y="719"/>
                </a:cubicBezTo>
                <a:cubicBezTo>
                  <a:pt x="6330" y="719"/>
                  <a:pt x="6324" y="718"/>
                  <a:pt x="6320" y="718"/>
                </a:cubicBezTo>
                <a:cubicBezTo>
                  <a:pt x="6316" y="717"/>
                  <a:pt x="6313" y="716"/>
                  <a:pt x="6311" y="714"/>
                </a:cubicBezTo>
                <a:cubicBezTo>
                  <a:pt x="6310" y="713"/>
                  <a:pt x="6309" y="711"/>
                  <a:pt x="6309" y="707"/>
                </a:cubicBezTo>
                <a:cubicBezTo>
                  <a:pt x="6309" y="671"/>
                  <a:pt x="6309" y="671"/>
                  <a:pt x="6309" y="671"/>
                </a:cubicBezTo>
                <a:cubicBezTo>
                  <a:pt x="6293" y="688"/>
                  <a:pt x="6275" y="701"/>
                  <a:pt x="6256" y="711"/>
                </a:cubicBezTo>
                <a:cubicBezTo>
                  <a:pt x="6236" y="720"/>
                  <a:pt x="6215" y="724"/>
                  <a:pt x="6194" y="724"/>
                </a:cubicBezTo>
                <a:cubicBezTo>
                  <a:pt x="6175" y="724"/>
                  <a:pt x="6157" y="722"/>
                  <a:pt x="6142" y="717"/>
                </a:cubicBezTo>
                <a:cubicBezTo>
                  <a:pt x="6126" y="712"/>
                  <a:pt x="6113" y="705"/>
                  <a:pt x="6102" y="695"/>
                </a:cubicBezTo>
                <a:cubicBezTo>
                  <a:pt x="6091" y="686"/>
                  <a:pt x="6083" y="674"/>
                  <a:pt x="6076" y="661"/>
                </a:cubicBezTo>
                <a:close/>
                <a:moveTo>
                  <a:pt x="6137" y="611"/>
                </a:moveTo>
                <a:cubicBezTo>
                  <a:pt x="6137" y="630"/>
                  <a:pt x="6143" y="645"/>
                  <a:pt x="6155" y="656"/>
                </a:cubicBezTo>
                <a:cubicBezTo>
                  <a:pt x="6166" y="667"/>
                  <a:pt x="6183" y="673"/>
                  <a:pt x="6205" y="673"/>
                </a:cubicBezTo>
                <a:cubicBezTo>
                  <a:pt x="6222" y="673"/>
                  <a:pt x="6238" y="668"/>
                  <a:pt x="6253" y="659"/>
                </a:cubicBezTo>
                <a:cubicBezTo>
                  <a:pt x="6268" y="650"/>
                  <a:pt x="6284" y="637"/>
                  <a:pt x="6300" y="618"/>
                </a:cubicBezTo>
                <a:cubicBezTo>
                  <a:pt x="6300" y="542"/>
                  <a:pt x="6300" y="542"/>
                  <a:pt x="6300" y="542"/>
                </a:cubicBezTo>
                <a:cubicBezTo>
                  <a:pt x="6243" y="542"/>
                  <a:pt x="6243" y="542"/>
                  <a:pt x="6243" y="542"/>
                </a:cubicBezTo>
                <a:cubicBezTo>
                  <a:pt x="6225" y="542"/>
                  <a:pt x="6209" y="543"/>
                  <a:pt x="6196" y="546"/>
                </a:cubicBezTo>
                <a:cubicBezTo>
                  <a:pt x="6182" y="549"/>
                  <a:pt x="6171" y="554"/>
                  <a:pt x="6162" y="560"/>
                </a:cubicBezTo>
                <a:cubicBezTo>
                  <a:pt x="6153" y="566"/>
                  <a:pt x="6147" y="573"/>
                  <a:pt x="6143" y="582"/>
                </a:cubicBezTo>
                <a:cubicBezTo>
                  <a:pt x="6139" y="590"/>
                  <a:pt x="6137" y="600"/>
                  <a:pt x="6137" y="611"/>
                </a:cubicBezTo>
                <a:close/>
                <a:moveTo>
                  <a:pt x="4962" y="697"/>
                </a:moveTo>
                <a:cubicBezTo>
                  <a:pt x="4965" y="700"/>
                  <a:pt x="4969" y="703"/>
                  <a:pt x="4976" y="706"/>
                </a:cubicBezTo>
                <a:cubicBezTo>
                  <a:pt x="4982" y="709"/>
                  <a:pt x="4990" y="712"/>
                  <a:pt x="5000" y="716"/>
                </a:cubicBezTo>
                <a:cubicBezTo>
                  <a:pt x="5009" y="719"/>
                  <a:pt x="5021" y="721"/>
                  <a:pt x="5033" y="723"/>
                </a:cubicBezTo>
                <a:cubicBezTo>
                  <a:pt x="5045" y="725"/>
                  <a:pt x="5058" y="726"/>
                  <a:pt x="5071" y="726"/>
                </a:cubicBezTo>
                <a:cubicBezTo>
                  <a:pt x="5094" y="726"/>
                  <a:pt x="5114" y="723"/>
                  <a:pt x="5133" y="718"/>
                </a:cubicBezTo>
                <a:cubicBezTo>
                  <a:pt x="5152" y="713"/>
                  <a:pt x="5169" y="706"/>
                  <a:pt x="5183" y="695"/>
                </a:cubicBezTo>
                <a:cubicBezTo>
                  <a:pt x="5197" y="684"/>
                  <a:pt x="5207" y="671"/>
                  <a:pt x="5215" y="656"/>
                </a:cubicBezTo>
                <a:cubicBezTo>
                  <a:pt x="5223" y="640"/>
                  <a:pt x="5227" y="622"/>
                  <a:pt x="5227" y="602"/>
                </a:cubicBezTo>
                <a:cubicBezTo>
                  <a:pt x="5227" y="585"/>
                  <a:pt x="5224" y="571"/>
                  <a:pt x="5221" y="560"/>
                </a:cubicBezTo>
                <a:cubicBezTo>
                  <a:pt x="5216" y="548"/>
                  <a:pt x="5210" y="538"/>
                  <a:pt x="5201" y="529"/>
                </a:cubicBezTo>
                <a:cubicBezTo>
                  <a:pt x="5193" y="521"/>
                  <a:pt x="5183" y="514"/>
                  <a:pt x="5173" y="508"/>
                </a:cubicBezTo>
                <a:cubicBezTo>
                  <a:pt x="5162" y="501"/>
                  <a:pt x="5152" y="496"/>
                  <a:pt x="5141" y="492"/>
                </a:cubicBezTo>
                <a:cubicBezTo>
                  <a:pt x="5129" y="487"/>
                  <a:pt x="5119" y="484"/>
                  <a:pt x="5108" y="480"/>
                </a:cubicBezTo>
                <a:cubicBezTo>
                  <a:pt x="5098" y="476"/>
                  <a:pt x="5088" y="472"/>
                  <a:pt x="5080" y="467"/>
                </a:cubicBezTo>
                <a:cubicBezTo>
                  <a:pt x="5071" y="463"/>
                  <a:pt x="5065" y="458"/>
                  <a:pt x="5060" y="452"/>
                </a:cubicBezTo>
                <a:cubicBezTo>
                  <a:pt x="5055" y="446"/>
                  <a:pt x="5052" y="439"/>
                  <a:pt x="5052" y="431"/>
                </a:cubicBezTo>
                <a:cubicBezTo>
                  <a:pt x="5052" y="426"/>
                  <a:pt x="5053" y="421"/>
                  <a:pt x="5055" y="416"/>
                </a:cubicBezTo>
                <a:cubicBezTo>
                  <a:pt x="5057" y="412"/>
                  <a:pt x="5060" y="407"/>
                  <a:pt x="5065" y="404"/>
                </a:cubicBezTo>
                <a:cubicBezTo>
                  <a:pt x="5069" y="400"/>
                  <a:pt x="5075" y="398"/>
                  <a:pt x="5081" y="396"/>
                </a:cubicBezTo>
                <a:cubicBezTo>
                  <a:pt x="5088" y="394"/>
                  <a:pt x="5096" y="393"/>
                  <a:pt x="5105" y="393"/>
                </a:cubicBezTo>
                <a:cubicBezTo>
                  <a:pt x="5118" y="393"/>
                  <a:pt x="5130" y="395"/>
                  <a:pt x="5140" y="398"/>
                </a:cubicBezTo>
                <a:cubicBezTo>
                  <a:pt x="5150" y="400"/>
                  <a:pt x="5159" y="403"/>
                  <a:pt x="5167" y="407"/>
                </a:cubicBezTo>
                <a:cubicBezTo>
                  <a:pt x="5174" y="410"/>
                  <a:pt x="5181" y="413"/>
                  <a:pt x="5186" y="415"/>
                </a:cubicBezTo>
                <a:cubicBezTo>
                  <a:pt x="5191" y="418"/>
                  <a:pt x="5195" y="420"/>
                  <a:pt x="5197" y="420"/>
                </a:cubicBezTo>
                <a:cubicBezTo>
                  <a:pt x="5199" y="420"/>
                  <a:pt x="5201" y="419"/>
                  <a:pt x="5202" y="418"/>
                </a:cubicBezTo>
                <a:cubicBezTo>
                  <a:pt x="5204" y="417"/>
                  <a:pt x="5205" y="415"/>
                  <a:pt x="5206" y="413"/>
                </a:cubicBezTo>
                <a:cubicBezTo>
                  <a:pt x="5207" y="410"/>
                  <a:pt x="5208" y="406"/>
                  <a:pt x="5209" y="402"/>
                </a:cubicBezTo>
                <a:cubicBezTo>
                  <a:pt x="5209" y="397"/>
                  <a:pt x="5209" y="391"/>
                  <a:pt x="5209" y="384"/>
                </a:cubicBezTo>
                <a:cubicBezTo>
                  <a:pt x="5209" y="378"/>
                  <a:pt x="5209" y="372"/>
                  <a:pt x="5209" y="368"/>
                </a:cubicBezTo>
                <a:cubicBezTo>
                  <a:pt x="5208" y="364"/>
                  <a:pt x="5207" y="360"/>
                  <a:pt x="5207" y="357"/>
                </a:cubicBezTo>
                <a:cubicBezTo>
                  <a:pt x="5206" y="355"/>
                  <a:pt x="5206" y="352"/>
                  <a:pt x="5205" y="350"/>
                </a:cubicBezTo>
                <a:cubicBezTo>
                  <a:pt x="5204" y="348"/>
                  <a:pt x="5202" y="346"/>
                  <a:pt x="5199" y="344"/>
                </a:cubicBezTo>
                <a:cubicBezTo>
                  <a:pt x="5196" y="342"/>
                  <a:pt x="5192" y="340"/>
                  <a:pt x="5186" y="337"/>
                </a:cubicBezTo>
                <a:cubicBezTo>
                  <a:pt x="5180" y="334"/>
                  <a:pt x="5173" y="331"/>
                  <a:pt x="5164" y="329"/>
                </a:cubicBezTo>
                <a:cubicBezTo>
                  <a:pt x="5156" y="326"/>
                  <a:pt x="5146" y="325"/>
                  <a:pt x="5135" y="323"/>
                </a:cubicBezTo>
                <a:cubicBezTo>
                  <a:pt x="5125" y="321"/>
                  <a:pt x="5114" y="321"/>
                  <a:pt x="5103" y="321"/>
                </a:cubicBezTo>
                <a:cubicBezTo>
                  <a:pt x="5080" y="321"/>
                  <a:pt x="5060" y="323"/>
                  <a:pt x="5041" y="329"/>
                </a:cubicBezTo>
                <a:cubicBezTo>
                  <a:pt x="5023" y="335"/>
                  <a:pt x="5008" y="343"/>
                  <a:pt x="4995" y="353"/>
                </a:cubicBezTo>
                <a:cubicBezTo>
                  <a:pt x="4982" y="363"/>
                  <a:pt x="4973" y="375"/>
                  <a:pt x="4966" y="390"/>
                </a:cubicBezTo>
                <a:cubicBezTo>
                  <a:pt x="4959" y="404"/>
                  <a:pt x="4956" y="420"/>
                  <a:pt x="4956" y="437"/>
                </a:cubicBezTo>
                <a:cubicBezTo>
                  <a:pt x="4956" y="454"/>
                  <a:pt x="4958" y="468"/>
                  <a:pt x="4963" y="481"/>
                </a:cubicBezTo>
                <a:cubicBezTo>
                  <a:pt x="4967" y="493"/>
                  <a:pt x="4974" y="504"/>
                  <a:pt x="4983" y="512"/>
                </a:cubicBezTo>
                <a:cubicBezTo>
                  <a:pt x="4991" y="520"/>
                  <a:pt x="5000" y="528"/>
                  <a:pt x="5010" y="534"/>
                </a:cubicBezTo>
                <a:cubicBezTo>
                  <a:pt x="5021" y="539"/>
                  <a:pt x="5031" y="545"/>
                  <a:pt x="5042" y="549"/>
                </a:cubicBezTo>
                <a:cubicBezTo>
                  <a:pt x="5053" y="554"/>
                  <a:pt x="5063" y="558"/>
                  <a:pt x="5074" y="562"/>
                </a:cubicBezTo>
                <a:cubicBezTo>
                  <a:pt x="5085" y="566"/>
                  <a:pt x="5094" y="569"/>
                  <a:pt x="5102" y="574"/>
                </a:cubicBezTo>
                <a:cubicBezTo>
                  <a:pt x="5110" y="578"/>
                  <a:pt x="5117" y="583"/>
                  <a:pt x="5122" y="589"/>
                </a:cubicBezTo>
                <a:cubicBezTo>
                  <a:pt x="5127" y="595"/>
                  <a:pt x="5129" y="602"/>
                  <a:pt x="5129" y="610"/>
                </a:cubicBezTo>
                <a:cubicBezTo>
                  <a:pt x="5129" y="616"/>
                  <a:pt x="5128" y="622"/>
                  <a:pt x="5125" y="628"/>
                </a:cubicBezTo>
                <a:cubicBezTo>
                  <a:pt x="5123" y="634"/>
                  <a:pt x="5118" y="638"/>
                  <a:pt x="5113" y="641"/>
                </a:cubicBezTo>
                <a:cubicBezTo>
                  <a:pt x="5108" y="645"/>
                  <a:pt x="5102" y="648"/>
                  <a:pt x="5095" y="649"/>
                </a:cubicBezTo>
                <a:cubicBezTo>
                  <a:pt x="5087" y="651"/>
                  <a:pt x="5079" y="652"/>
                  <a:pt x="5070" y="652"/>
                </a:cubicBezTo>
                <a:cubicBezTo>
                  <a:pt x="5056" y="652"/>
                  <a:pt x="5042" y="650"/>
                  <a:pt x="5031" y="647"/>
                </a:cubicBezTo>
                <a:cubicBezTo>
                  <a:pt x="5019" y="644"/>
                  <a:pt x="5009" y="640"/>
                  <a:pt x="5001" y="636"/>
                </a:cubicBezTo>
                <a:cubicBezTo>
                  <a:pt x="4992" y="632"/>
                  <a:pt x="4985" y="628"/>
                  <a:pt x="4979" y="625"/>
                </a:cubicBezTo>
                <a:cubicBezTo>
                  <a:pt x="4974" y="621"/>
                  <a:pt x="4969" y="620"/>
                  <a:pt x="4966" y="620"/>
                </a:cubicBezTo>
                <a:cubicBezTo>
                  <a:pt x="4964" y="620"/>
                  <a:pt x="4962" y="620"/>
                  <a:pt x="4960" y="621"/>
                </a:cubicBezTo>
                <a:cubicBezTo>
                  <a:pt x="4959" y="622"/>
                  <a:pt x="4957" y="624"/>
                  <a:pt x="4956" y="627"/>
                </a:cubicBezTo>
                <a:cubicBezTo>
                  <a:pt x="4955" y="630"/>
                  <a:pt x="4955" y="634"/>
                  <a:pt x="4954" y="638"/>
                </a:cubicBezTo>
                <a:cubicBezTo>
                  <a:pt x="4954" y="643"/>
                  <a:pt x="4953" y="649"/>
                  <a:pt x="4953" y="657"/>
                </a:cubicBezTo>
                <a:cubicBezTo>
                  <a:pt x="4953" y="669"/>
                  <a:pt x="4954" y="678"/>
                  <a:pt x="4955" y="684"/>
                </a:cubicBezTo>
                <a:cubicBezTo>
                  <a:pt x="4957" y="690"/>
                  <a:pt x="4959" y="694"/>
                  <a:pt x="4962" y="697"/>
                </a:cubicBezTo>
                <a:close/>
                <a:moveTo>
                  <a:pt x="5159" y="1372"/>
                </a:moveTo>
                <a:cubicBezTo>
                  <a:pt x="5159" y="1348"/>
                  <a:pt x="5159" y="1348"/>
                  <a:pt x="5159" y="1348"/>
                </a:cubicBezTo>
                <a:cubicBezTo>
                  <a:pt x="5149" y="1359"/>
                  <a:pt x="5137" y="1368"/>
                  <a:pt x="5124" y="1374"/>
                </a:cubicBezTo>
                <a:cubicBezTo>
                  <a:pt x="5111" y="1380"/>
                  <a:pt x="5098" y="1383"/>
                  <a:pt x="5083" y="1383"/>
                </a:cubicBezTo>
                <a:cubicBezTo>
                  <a:pt x="5070" y="1383"/>
                  <a:pt x="5059" y="1382"/>
                  <a:pt x="5048" y="1378"/>
                </a:cubicBezTo>
                <a:cubicBezTo>
                  <a:pt x="5038" y="1375"/>
                  <a:pt x="5029" y="1370"/>
                  <a:pt x="5022" y="1364"/>
                </a:cubicBezTo>
                <a:cubicBezTo>
                  <a:pt x="5015" y="1358"/>
                  <a:pt x="5009" y="1350"/>
                  <a:pt x="5005" y="1341"/>
                </a:cubicBezTo>
                <a:cubicBezTo>
                  <a:pt x="5002" y="1332"/>
                  <a:pt x="4999" y="1321"/>
                  <a:pt x="4999" y="1310"/>
                </a:cubicBezTo>
                <a:cubicBezTo>
                  <a:pt x="4999" y="1296"/>
                  <a:pt x="5002" y="1284"/>
                  <a:pt x="5008" y="1274"/>
                </a:cubicBezTo>
                <a:cubicBezTo>
                  <a:pt x="5013" y="1264"/>
                  <a:pt x="5021" y="1256"/>
                  <a:pt x="5032" y="1249"/>
                </a:cubicBezTo>
                <a:cubicBezTo>
                  <a:pt x="5042" y="1242"/>
                  <a:pt x="5055" y="1237"/>
                  <a:pt x="5070" y="1234"/>
                </a:cubicBezTo>
                <a:cubicBezTo>
                  <a:pt x="5085" y="1230"/>
                  <a:pt x="5101" y="1229"/>
                  <a:pt x="5120" y="1229"/>
                </a:cubicBezTo>
                <a:cubicBezTo>
                  <a:pt x="5154" y="1229"/>
                  <a:pt x="5154" y="1229"/>
                  <a:pt x="5154" y="1229"/>
                </a:cubicBezTo>
                <a:cubicBezTo>
                  <a:pt x="5154" y="1210"/>
                  <a:pt x="5154" y="1210"/>
                  <a:pt x="5154" y="1210"/>
                </a:cubicBezTo>
                <a:cubicBezTo>
                  <a:pt x="5154" y="1200"/>
                  <a:pt x="5153" y="1192"/>
                  <a:pt x="5151" y="1185"/>
                </a:cubicBezTo>
                <a:cubicBezTo>
                  <a:pt x="5149" y="1178"/>
                  <a:pt x="5146" y="1172"/>
                  <a:pt x="5142" y="1167"/>
                </a:cubicBezTo>
                <a:cubicBezTo>
                  <a:pt x="5137" y="1162"/>
                  <a:pt x="5132" y="1159"/>
                  <a:pt x="5124" y="1157"/>
                </a:cubicBezTo>
                <a:cubicBezTo>
                  <a:pt x="5117" y="1155"/>
                  <a:pt x="5109" y="1153"/>
                  <a:pt x="5099" y="1153"/>
                </a:cubicBezTo>
                <a:cubicBezTo>
                  <a:pt x="5087" y="1153"/>
                  <a:pt x="5078" y="1154"/>
                  <a:pt x="5069" y="1157"/>
                </a:cubicBezTo>
                <a:cubicBezTo>
                  <a:pt x="5060" y="1160"/>
                  <a:pt x="5053" y="1162"/>
                  <a:pt x="5046" y="1165"/>
                </a:cubicBezTo>
                <a:cubicBezTo>
                  <a:pt x="5039" y="1169"/>
                  <a:pt x="5034" y="1171"/>
                  <a:pt x="5030" y="1174"/>
                </a:cubicBezTo>
                <a:cubicBezTo>
                  <a:pt x="5026" y="1176"/>
                  <a:pt x="5022" y="1177"/>
                  <a:pt x="5020" y="1177"/>
                </a:cubicBezTo>
                <a:cubicBezTo>
                  <a:pt x="5018" y="1177"/>
                  <a:pt x="5017" y="1177"/>
                  <a:pt x="5016" y="1176"/>
                </a:cubicBezTo>
                <a:cubicBezTo>
                  <a:pt x="5015" y="1176"/>
                  <a:pt x="5014" y="1175"/>
                  <a:pt x="5013" y="1173"/>
                </a:cubicBezTo>
                <a:cubicBezTo>
                  <a:pt x="5013" y="1171"/>
                  <a:pt x="5012" y="1170"/>
                  <a:pt x="5012" y="1167"/>
                </a:cubicBezTo>
                <a:cubicBezTo>
                  <a:pt x="5011" y="1165"/>
                  <a:pt x="5011" y="1163"/>
                  <a:pt x="5011" y="1160"/>
                </a:cubicBezTo>
                <a:cubicBezTo>
                  <a:pt x="5011" y="1156"/>
                  <a:pt x="5012" y="1152"/>
                  <a:pt x="5012" y="1150"/>
                </a:cubicBezTo>
                <a:cubicBezTo>
                  <a:pt x="5013" y="1147"/>
                  <a:pt x="5014" y="1145"/>
                  <a:pt x="5017" y="1142"/>
                </a:cubicBezTo>
                <a:cubicBezTo>
                  <a:pt x="5019" y="1140"/>
                  <a:pt x="5023" y="1137"/>
                  <a:pt x="5029" y="1134"/>
                </a:cubicBezTo>
                <a:cubicBezTo>
                  <a:pt x="5035" y="1131"/>
                  <a:pt x="5042" y="1128"/>
                  <a:pt x="5050" y="1126"/>
                </a:cubicBezTo>
                <a:cubicBezTo>
                  <a:pt x="5057" y="1123"/>
                  <a:pt x="5066" y="1121"/>
                  <a:pt x="5075" y="1119"/>
                </a:cubicBezTo>
                <a:cubicBezTo>
                  <a:pt x="5084" y="1117"/>
                  <a:pt x="5093" y="1116"/>
                  <a:pt x="5103" y="1116"/>
                </a:cubicBezTo>
                <a:cubicBezTo>
                  <a:pt x="5120" y="1116"/>
                  <a:pt x="5135" y="1118"/>
                  <a:pt x="5147" y="1122"/>
                </a:cubicBezTo>
                <a:cubicBezTo>
                  <a:pt x="5159" y="1126"/>
                  <a:pt x="5169" y="1132"/>
                  <a:pt x="5177" y="1139"/>
                </a:cubicBezTo>
                <a:cubicBezTo>
                  <a:pt x="5184" y="1147"/>
                  <a:pt x="5190" y="1157"/>
                  <a:pt x="5193" y="1168"/>
                </a:cubicBezTo>
                <a:cubicBezTo>
                  <a:pt x="5196" y="1179"/>
                  <a:pt x="5198" y="1192"/>
                  <a:pt x="5198" y="1208"/>
                </a:cubicBezTo>
                <a:cubicBezTo>
                  <a:pt x="5198" y="1372"/>
                  <a:pt x="5198" y="1372"/>
                  <a:pt x="5198" y="1372"/>
                </a:cubicBezTo>
                <a:cubicBezTo>
                  <a:pt x="5198" y="1374"/>
                  <a:pt x="5197" y="1375"/>
                  <a:pt x="5196" y="1377"/>
                </a:cubicBezTo>
                <a:cubicBezTo>
                  <a:pt x="5194" y="1378"/>
                  <a:pt x="5192" y="1378"/>
                  <a:pt x="5190" y="1379"/>
                </a:cubicBezTo>
                <a:cubicBezTo>
                  <a:pt x="5187" y="1379"/>
                  <a:pt x="5183" y="1379"/>
                  <a:pt x="5178" y="1379"/>
                </a:cubicBezTo>
                <a:cubicBezTo>
                  <a:pt x="5174" y="1379"/>
                  <a:pt x="5170" y="1379"/>
                  <a:pt x="5167" y="1379"/>
                </a:cubicBezTo>
                <a:cubicBezTo>
                  <a:pt x="5164" y="1378"/>
                  <a:pt x="5162" y="1378"/>
                  <a:pt x="5161" y="1377"/>
                </a:cubicBezTo>
                <a:cubicBezTo>
                  <a:pt x="5160" y="1375"/>
                  <a:pt x="5159" y="1374"/>
                  <a:pt x="5159" y="1372"/>
                </a:cubicBezTo>
                <a:close/>
                <a:moveTo>
                  <a:pt x="5154" y="1261"/>
                </a:moveTo>
                <a:cubicBezTo>
                  <a:pt x="5153" y="1261"/>
                  <a:pt x="5153" y="1261"/>
                  <a:pt x="5153" y="1261"/>
                </a:cubicBezTo>
                <a:cubicBezTo>
                  <a:pt x="5116" y="1261"/>
                  <a:pt x="5116" y="1261"/>
                  <a:pt x="5116" y="1261"/>
                </a:cubicBezTo>
                <a:cubicBezTo>
                  <a:pt x="5104" y="1261"/>
                  <a:pt x="5093" y="1262"/>
                  <a:pt x="5084" y="1264"/>
                </a:cubicBezTo>
                <a:cubicBezTo>
                  <a:pt x="5075" y="1267"/>
                  <a:pt x="5068" y="1269"/>
                  <a:pt x="5062" y="1273"/>
                </a:cubicBezTo>
                <a:cubicBezTo>
                  <a:pt x="5056" y="1277"/>
                  <a:pt x="5052" y="1282"/>
                  <a:pt x="5049" y="1288"/>
                </a:cubicBezTo>
                <a:cubicBezTo>
                  <a:pt x="5046" y="1293"/>
                  <a:pt x="5045" y="1300"/>
                  <a:pt x="5045" y="1307"/>
                </a:cubicBezTo>
                <a:cubicBezTo>
                  <a:pt x="5045" y="1320"/>
                  <a:pt x="5049" y="1330"/>
                  <a:pt x="5057" y="1338"/>
                </a:cubicBezTo>
                <a:cubicBezTo>
                  <a:pt x="5065" y="1345"/>
                  <a:pt x="5076" y="1349"/>
                  <a:pt x="5090" y="1349"/>
                </a:cubicBezTo>
                <a:cubicBezTo>
                  <a:pt x="5102" y="1349"/>
                  <a:pt x="5113" y="1346"/>
                  <a:pt x="5123" y="1340"/>
                </a:cubicBezTo>
                <a:cubicBezTo>
                  <a:pt x="5133" y="1334"/>
                  <a:pt x="5143" y="1325"/>
                  <a:pt x="5154" y="1312"/>
                </a:cubicBezTo>
                <a:lnTo>
                  <a:pt x="5154" y="1261"/>
                </a:lnTo>
                <a:close/>
                <a:moveTo>
                  <a:pt x="5283" y="1377"/>
                </a:moveTo>
                <a:cubicBezTo>
                  <a:pt x="5285" y="1378"/>
                  <a:pt x="5287" y="1378"/>
                  <a:pt x="5290" y="1379"/>
                </a:cubicBezTo>
                <a:cubicBezTo>
                  <a:pt x="5293" y="1379"/>
                  <a:pt x="5296" y="1379"/>
                  <a:pt x="5301" y="1379"/>
                </a:cubicBezTo>
                <a:cubicBezTo>
                  <a:pt x="5305" y="1379"/>
                  <a:pt x="5309" y="1379"/>
                  <a:pt x="5312" y="1379"/>
                </a:cubicBezTo>
                <a:cubicBezTo>
                  <a:pt x="5315" y="1378"/>
                  <a:pt x="5317" y="1378"/>
                  <a:pt x="5319" y="1377"/>
                </a:cubicBezTo>
                <a:cubicBezTo>
                  <a:pt x="5320" y="1376"/>
                  <a:pt x="5321" y="1375"/>
                  <a:pt x="5322" y="1374"/>
                </a:cubicBezTo>
                <a:cubicBezTo>
                  <a:pt x="5322" y="1373"/>
                  <a:pt x="5323" y="1372"/>
                  <a:pt x="5323" y="1370"/>
                </a:cubicBezTo>
                <a:cubicBezTo>
                  <a:pt x="5323" y="1201"/>
                  <a:pt x="5323" y="1201"/>
                  <a:pt x="5323" y="1201"/>
                </a:cubicBezTo>
                <a:cubicBezTo>
                  <a:pt x="5335" y="1186"/>
                  <a:pt x="5347" y="1175"/>
                  <a:pt x="5358" y="1167"/>
                </a:cubicBezTo>
                <a:cubicBezTo>
                  <a:pt x="5369" y="1159"/>
                  <a:pt x="5380" y="1155"/>
                  <a:pt x="5392" y="1155"/>
                </a:cubicBezTo>
                <a:cubicBezTo>
                  <a:pt x="5401" y="1155"/>
                  <a:pt x="5408" y="1157"/>
                  <a:pt x="5415" y="1160"/>
                </a:cubicBezTo>
                <a:cubicBezTo>
                  <a:pt x="5421" y="1163"/>
                  <a:pt x="5427" y="1168"/>
                  <a:pt x="5431" y="1174"/>
                </a:cubicBezTo>
                <a:cubicBezTo>
                  <a:pt x="5435" y="1180"/>
                  <a:pt x="5438" y="1187"/>
                  <a:pt x="5440" y="1196"/>
                </a:cubicBezTo>
                <a:cubicBezTo>
                  <a:pt x="5442" y="1204"/>
                  <a:pt x="5444" y="1215"/>
                  <a:pt x="5444" y="1229"/>
                </a:cubicBezTo>
                <a:cubicBezTo>
                  <a:pt x="5444" y="1371"/>
                  <a:pt x="5444" y="1371"/>
                  <a:pt x="5444" y="1371"/>
                </a:cubicBezTo>
                <a:cubicBezTo>
                  <a:pt x="5444" y="1373"/>
                  <a:pt x="5444" y="1374"/>
                  <a:pt x="5445" y="1375"/>
                </a:cubicBezTo>
                <a:cubicBezTo>
                  <a:pt x="5445" y="1376"/>
                  <a:pt x="5446" y="1377"/>
                  <a:pt x="5448" y="1378"/>
                </a:cubicBezTo>
                <a:cubicBezTo>
                  <a:pt x="5450" y="1378"/>
                  <a:pt x="5452" y="1379"/>
                  <a:pt x="5455" y="1379"/>
                </a:cubicBezTo>
                <a:cubicBezTo>
                  <a:pt x="5457" y="1380"/>
                  <a:pt x="5461" y="1380"/>
                  <a:pt x="5466" y="1380"/>
                </a:cubicBezTo>
                <a:cubicBezTo>
                  <a:pt x="5470" y="1380"/>
                  <a:pt x="5474" y="1380"/>
                  <a:pt x="5476" y="1379"/>
                </a:cubicBezTo>
                <a:cubicBezTo>
                  <a:pt x="5479" y="1379"/>
                  <a:pt x="5481" y="1378"/>
                  <a:pt x="5483" y="1378"/>
                </a:cubicBezTo>
                <a:cubicBezTo>
                  <a:pt x="5485" y="1377"/>
                  <a:pt x="5486" y="1376"/>
                  <a:pt x="5487" y="1375"/>
                </a:cubicBezTo>
                <a:cubicBezTo>
                  <a:pt x="5487" y="1374"/>
                  <a:pt x="5488" y="1373"/>
                  <a:pt x="5488" y="1371"/>
                </a:cubicBezTo>
                <a:cubicBezTo>
                  <a:pt x="5488" y="1371"/>
                  <a:pt x="5488" y="1371"/>
                  <a:pt x="5488" y="1371"/>
                </a:cubicBezTo>
                <a:cubicBezTo>
                  <a:pt x="5488" y="1223"/>
                  <a:pt x="5488" y="1223"/>
                  <a:pt x="5488" y="1223"/>
                </a:cubicBezTo>
                <a:cubicBezTo>
                  <a:pt x="5488" y="1205"/>
                  <a:pt x="5487" y="1191"/>
                  <a:pt x="5484" y="1179"/>
                </a:cubicBezTo>
                <a:cubicBezTo>
                  <a:pt x="5481" y="1166"/>
                  <a:pt x="5476" y="1155"/>
                  <a:pt x="5469" y="1146"/>
                </a:cubicBezTo>
                <a:cubicBezTo>
                  <a:pt x="5463" y="1137"/>
                  <a:pt x="5454" y="1130"/>
                  <a:pt x="5442" y="1124"/>
                </a:cubicBezTo>
                <a:cubicBezTo>
                  <a:pt x="5431" y="1119"/>
                  <a:pt x="5418" y="1116"/>
                  <a:pt x="5402" y="1116"/>
                </a:cubicBezTo>
                <a:cubicBezTo>
                  <a:pt x="5388" y="1116"/>
                  <a:pt x="5374" y="1119"/>
                  <a:pt x="5360" y="1127"/>
                </a:cubicBezTo>
                <a:cubicBezTo>
                  <a:pt x="5347" y="1134"/>
                  <a:pt x="5333" y="1145"/>
                  <a:pt x="5320" y="1160"/>
                </a:cubicBezTo>
                <a:cubicBezTo>
                  <a:pt x="5320" y="1128"/>
                  <a:pt x="5320" y="1128"/>
                  <a:pt x="5320" y="1128"/>
                </a:cubicBezTo>
                <a:cubicBezTo>
                  <a:pt x="5320" y="1127"/>
                  <a:pt x="5319" y="1126"/>
                  <a:pt x="5319" y="1125"/>
                </a:cubicBezTo>
                <a:cubicBezTo>
                  <a:pt x="5317" y="1124"/>
                  <a:pt x="5317" y="1123"/>
                  <a:pt x="5315" y="1122"/>
                </a:cubicBezTo>
                <a:cubicBezTo>
                  <a:pt x="5314" y="1121"/>
                  <a:pt x="5312" y="1121"/>
                  <a:pt x="5309" y="1121"/>
                </a:cubicBezTo>
                <a:cubicBezTo>
                  <a:pt x="5306" y="1120"/>
                  <a:pt x="5303" y="1120"/>
                  <a:pt x="5299" y="1120"/>
                </a:cubicBezTo>
                <a:cubicBezTo>
                  <a:pt x="5295" y="1120"/>
                  <a:pt x="5292" y="1120"/>
                  <a:pt x="5289" y="1121"/>
                </a:cubicBezTo>
                <a:cubicBezTo>
                  <a:pt x="5287" y="1121"/>
                  <a:pt x="5284" y="1122"/>
                  <a:pt x="5283" y="1122"/>
                </a:cubicBezTo>
                <a:cubicBezTo>
                  <a:pt x="5281" y="1123"/>
                  <a:pt x="5280" y="1124"/>
                  <a:pt x="5279" y="1125"/>
                </a:cubicBezTo>
                <a:cubicBezTo>
                  <a:pt x="5279" y="1126"/>
                  <a:pt x="5279" y="1127"/>
                  <a:pt x="5279" y="1128"/>
                </a:cubicBezTo>
                <a:cubicBezTo>
                  <a:pt x="5279" y="1370"/>
                  <a:pt x="5279" y="1370"/>
                  <a:pt x="5279" y="1370"/>
                </a:cubicBezTo>
                <a:cubicBezTo>
                  <a:pt x="5279" y="1372"/>
                  <a:pt x="5279" y="1373"/>
                  <a:pt x="5280" y="1374"/>
                </a:cubicBezTo>
                <a:cubicBezTo>
                  <a:pt x="5281" y="1375"/>
                  <a:pt x="5282" y="1377"/>
                  <a:pt x="5283" y="1377"/>
                </a:cubicBezTo>
                <a:close/>
                <a:moveTo>
                  <a:pt x="5330" y="674"/>
                </a:moveTo>
                <a:cubicBezTo>
                  <a:pt x="5344" y="690"/>
                  <a:pt x="5360" y="703"/>
                  <a:pt x="5380" y="712"/>
                </a:cubicBezTo>
                <a:cubicBezTo>
                  <a:pt x="5401" y="720"/>
                  <a:pt x="5423" y="724"/>
                  <a:pt x="5450" y="724"/>
                </a:cubicBezTo>
                <a:cubicBezTo>
                  <a:pt x="5463" y="724"/>
                  <a:pt x="5475" y="723"/>
                  <a:pt x="5487" y="721"/>
                </a:cubicBezTo>
                <a:cubicBezTo>
                  <a:pt x="5498" y="718"/>
                  <a:pt x="5509" y="715"/>
                  <a:pt x="5519" y="711"/>
                </a:cubicBezTo>
                <a:cubicBezTo>
                  <a:pt x="5529" y="707"/>
                  <a:pt x="5539" y="703"/>
                  <a:pt x="5547" y="698"/>
                </a:cubicBezTo>
                <a:cubicBezTo>
                  <a:pt x="5555" y="693"/>
                  <a:pt x="5561" y="689"/>
                  <a:pt x="5564" y="685"/>
                </a:cubicBezTo>
                <a:cubicBezTo>
                  <a:pt x="5567" y="682"/>
                  <a:pt x="5570" y="679"/>
                  <a:pt x="5571" y="678"/>
                </a:cubicBezTo>
                <a:cubicBezTo>
                  <a:pt x="5571" y="676"/>
                  <a:pt x="5572" y="674"/>
                  <a:pt x="5573" y="671"/>
                </a:cubicBezTo>
                <a:cubicBezTo>
                  <a:pt x="5574" y="669"/>
                  <a:pt x="5575" y="666"/>
                  <a:pt x="5575" y="663"/>
                </a:cubicBezTo>
                <a:cubicBezTo>
                  <a:pt x="5575" y="660"/>
                  <a:pt x="5575" y="656"/>
                  <a:pt x="5575" y="651"/>
                </a:cubicBezTo>
                <a:cubicBezTo>
                  <a:pt x="5575" y="646"/>
                  <a:pt x="5575" y="642"/>
                  <a:pt x="5573" y="639"/>
                </a:cubicBezTo>
                <a:cubicBezTo>
                  <a:pt x="5572" y="635"/>
                  <a:pt x="5572" y="632"/>
                  <a:pt x="5571" y="629"/>
                </a:cubicBezTo>
                <a:cubicBezTo>
                  <a:pt x="5570" y="626"/>
                  <a:pt x="5569" y="625"/>
                  <a:pt x="5567" y="624"/>
                </a:cubicBezTo>
                <a:cubicBezTo>
                  <a:pt x="5566" y="622"/>
                  <a:pt x="5564" y="622"/>
                  <a:pt x="5562" y="622"/>
                </a:cubicBezTo>
                <a:cubicBezTo>
                  <a:pt x="5559" y="622"/>
                  <a:pt x="5555" y="625"/>
                  <a:pt x="5549" y="629"/>
                </a:cubicBezTo>
                <a:cubicBezTo>
                  <a:pt x="5543" y="634"/>
                  <a:pt x="5536" y="639"/>
                  <a:pt x="5528" y="645"/>
                </a:cubicBezTo>
                <a:cubicBezTo>
                  <a:pt x="5519" y="651"/>
                  <a:pt x="5509" y="656"/>
                  <a:pt x="5498" y="661"/>
                </a:cubicBezTo>
                <a:cubicBezTo>
                  <a:pt x="5487" y="666"/>
                  <a:pt x="5473" y="668"/>
                  <a:pt x="5457" y="668"/>
                </a:cubicBezTo>
                <a:cubicBezTo>
                  <a:pt x="5441" y="668"/>
                  <a:pt x="5427" y="665"/>
                  <a:pt x="5415" y="659"/>
                </a:cubicBezTo>
                <a:cubicBezTo>
                  <a:pt x="5402" y="654"/>
                  <a:pt x="5391" y="645"/>
                  <a:pt x="5383" y="633"/>
                </a:cubicBezTo>
                <a:cubicBezTo>
                  <a:pt x="5374" y="621"/>
                  <a:pt x="5368" y="607"/>
                  <a:pt x="5363" y="589"/>
                </a:cubicBezTo>
                <a:cubicBezTo>
                  <a:pt x="5359" y="572"/>
                  <a:pt x="5356" y="551"/>
                  <a:pt x="5356" y="528"/>
                </a:cubicBezTo>
                <a:cubicBezTo>
                  <a:pt x="5356" y="481"/>
                  <a:pt x="5365" y="445"/>
                  <a:pt x="5382" y="421"/>
                </a:cubicBezTo>
                <a:cubicBezTo>
                  <a:pt x="5399" y="396"/>
                  <a:pt x="5424" y="384"/>
                  <a:pt x="5456" y="384"/>
                </a:cubicBezTo>
                <a:cubicBezTo>
                  <a:pt x="5471" y="384"/>
                  <a:pt x="5485" y="386"/>
                  <a:pt x="5497" y="390"/>
                </a:cubicBezTo>
                <a:cubicBezTo>
                  <a:pt x="5508" y="395"/>
                  <a:pt x="5518" y="399"/>
                  <a:pt x="5526" y="405"/>
                </a:cubicBezTo>
                <a:cubicBezTo>
                  <a:pt x="5534" y="410"/>
                  <a:pt x="5540" y="415"/>
                  <a:pt x="5546" y="419"/>
                </a:cubicBezTo>
                <a:cubicBezTo>
                  <a:pt x="5551" y="424"/>
                  <a:pt x="5556" y="426"/>
                  <a:pt x="5560" y="426"/>
                </a:cubicBezTo>
                <a:cubicBezTo>
                  <a:pt x="5563" y="426"/>
                  <a:pt x="5566" y="424"/>
                  <a:pt x="5569" y="420"/>
                </a:cubicBezTo>
                <a:cubicBezTo>
                  <a:pt x="5571" y="416"/>
                  <a:pt x="5572" y="409"/>
                  <a:pt x="5572" y="398"/>
                </a:cubicBezTo>
                <a:cubicBezTo>
                  <a:pt x="5572" y="393"/>
                  <a:pt x="5572" y="389"/>
                  <a:pt x="5572" y="386"/>
                </a:cubicBezTo>
                <a:cubicBezTo>
                  <a:pt x="5571" y="383"/>
                  <a:pt x="5571" y="380"/>
                  <a:pt x="5570" y="377"/>
                </a:cubicBezTo>
                <a:cubicBezTo>
                  <a:pt x="5570" y="374"/>
                  <a:pt x="5569" y="373"/>
                  <a:pt x="5567" y="370"/>
                </a:cubicBezTo>
                <a:cubicBezTo>
                  <a:pt x="5566" y="368"/>
                  <a:pt x="5564" y="366"/>
                  <a:pt x="5561" y="362"/>
                </a:cubicBezTo>
                <a:cubicBezTo>
                  <a:pt x="5557" y="359"/>
                  <a:pt x="5552" y="355"/>
                  <a:pt x="5545" y="351"/>
                </a:cubicBezTo>
                <a:cubicBezTo>
                  <a:pt x="5538" y="346"/>
                  <a:pt x="5529" y="342"/>
                  <a:pt x="5521" y="339"/>
                </a:cubicBezTo>
                <a:cubicBezTo>
                  <a:pt x="5511" y="335"/>
                  <a:pt x="5502" y="332"/>
                  <a:pt x="5490" y="330"/>
                </a:cubicBezTo>
                <a:cubicBezTo>
                  <a:pt x="5480" y="328"/>
                  <a:pt x="5469" y="327"/>
                  <a:pt x="5457" y="327"/>
                </a:cubicBezTo>
                <a:cubicBezTo>
                  <a:pt x="5433" y="327"/>
                  <a:pt x="5411" y="331"/>
                  <a:pt x="5390" y="339"/>
                </a:cubicBezTo>
                <a:cubicBezTo>
                  <a:pt x="5369" y="346"/>
                  <a:pt x="5351" y="359"/>
                  <a:pt x="5336" y="375"/>
                </a:cubicBezTo>
                <a:cubicBezTo>
                  <a:pt x="5321" y="391"/>
                  <a:pt x="5310" y="412"/>
                  <a:pt x="5301" y="438"/>
                </a:cubicBezTo>
                <a:cubicBezTo>
                  <a:pt x="5292" y="463"/>
                  <a:pt x="5288" y="494"/>
                  <a:pt x="5288" y="530"/>
                </a:cubicBezTo>
                <a:cubicBezTo>
                  <a:pt x="5288" y="561"/>
                  <a:pt x="5291" y="589"/>
                  <a:pt x="5298" y="613"/>
                </a:cubicBezTo>
                <a:cubicBezTo>
                  <a:pt x="5306" y="637"/>
                  <a:pt x="5316" y="657"/>
                  <a:pt x="5330" y="674"/>
                </a:cubicBezTo>
                <a:close/>
                <a:moveTo>
                  <a:pt x="5559" y="1197"/>
                </a:moveTo>
                <a:cubicBezTo>
                  <a:pt x="5564" y="1180"/>
                  <a:pt x="5570" y="1166"/>
                  <a:pt x="5579" y="1154"/>
                </a:cubicBezTo>
                <a:cubicBezTo>
                  <a:pt x="5588" y="1142"/>
                  <a:pt x="5599" y="1133"/>
                  <a:pt x="5612" y="1127"/>
                </a:cubicBezTo>
                <a:cubicBezTo>
                  <a:pt x="5625" y="1121"/>
                  <a:pt x="5640" y="1117"/>
                  <a:pt x="5657" y="1117"/>
                </a:cubicBezTo>
                <a:cubicBezTo>
                  <a:pt x="5671" y="1117"/>
                  <a:pt x="5685" y="1121"/>
                  <a:pt x="5696" y="1127"/>
                </a:cubicBezTo>
                <a:cubicBezTo>
                  <a:pt x="5708" y="1133"/>
                  <a:pt x="5720" y="1142"/>
                  <a:pt x="5731" y="1154"/>
                </a:cubicBezTo>
                <a:cubicBezTo>
                  <a:pt x="5731" y="1013"/>
                  <a:pt x="5731" y="1013"/>
                  <a:pt x="5731" y="1013"/>
                </a:cubicBezTo>
                <a:cubicBezTo>
                  <a:pt x="5731" y="1012"/>
                  <a:pt x="5732" y="1011"/>
                  <a:pt x="5732" y="1010"/>
                </a:cubicBezTo>
                <a:cubicBezTo>
                  <a:pt x="5733" y="1009"/>
                  <a:pt x="5734" y="1008"/>
                  <a:pt x="5735" y="1007"/>
                </a:cubicBezTo>
                <a:cubicBezTo>
                  <a:pt x="5737" y="1007"/>
                  <a:pt x="5739" y="1006"/>
                  <a:pt x="5742" y="1006"/>
                </a:cubicBezTo>
                <a:cubicBezTo>
                  <a:pt x="5745" y="1005"/>
                  <a:pt x="5748" y="1005"/>
                  <a:pt x="5753" y="1005"/>
                </a:cubicBezTo>
                <a:cubicBezTo>
                  <a:pt x="5757" y="1005"/>
                  <a:pt x="5761" y="1005"/>
                  <a:pt x="5764" y="1006"/>
                </a:cubicBezTo>
                <a:cubicBezTo>
                  <a:pt x="5767" y="1006"/>
                  <a:pt x="5769" y="1007"/>
                  <a:pt x="5771" y="1007"/>
                </a:cubicBezTo>
                <a:cubicBezTo>
                  <a:pt x="5772" y="1008"/>
                  <a:pt x="5773" y="1009"/>
                  <a:pt x="5774" y="1010"/>
                </a:cubicBezTo>
                <a:cubicBezTo>
                  <a:pt x="5775" y="1011"/>
                  <a:pt x="5776" y="1012"/>
                  <a:pt x="5776" y="1013"/>
                </a:cubicBezTo>
                <a:cubicBezTo>
                  <a:pt x="5776" y="1371"/>
                  <a:pt x="5776" y="1371"/>
                  <a:pt x="5776" y="1371"/>
                </a:cubicBezTo>
                <a:cubicBezTo>
                  <a:pt x="5776" y="1371"/>
                  <a:pt x="5776" y="1371"/>
                  <a:pt x="5776" y="1371"/>
                </a:cubicBezTo>
                <a:cubicBezTo>
                  <a:pt x="5776" y="1373"/>
                  <a:pt x="5776" y="1374"/>
                  <a:pt x="5775" y="1375"/>
                </a:cubicBezTo>
                <a:cubicBezTo>
                  <a:pt x="5774" y="1376"/>
                  <a:pt x="5773" y="1377"/>
                  <a:pt x="5772" y="1378"/>
                </a:cubicBezTo>
                <a:cubicBezTo>
                  <a:pt x="5770" y="1379"/>
                  <a:pt x="5768" y="1379"/>
                  <a:pt x="5766" y="1379"/>
                </a:cubicBezTo>
                <a:cubicBezTo>
                  <a:pt x="5763" y="1380"/>
                  <a:pt x="5760" y="1380"/>
                  <a:pt x="5757" y="1380"/>
                </a:cubicBezTo>
                <a:cubicBezTo>
                  <a:pt x="5753" y="1380"/>
                  <a:pt x="5750" y="1380"/>
                  <a:pt x="5747" y="1379"/>
                </a:cubicBezTo>
                <a:cubicBezTo>
                  <a:pt x="5744" y="1379"/>
                  <a:pt x="5743" y="1378"/>
                  <a:pt x="5741" y="1378"/>
                </a:cubicBezTo>
                <a:cubicBezTo>
                  <a:pt x="5739" y="1377"/>
                  <a:pt x="5738" y="1376"/>
                  <a:pt x="5738" y="1375"/>
                </a:cubicBezTo>
                <a:cubicBezTo>
                  <a:pt x="5737" y="1374"/>
                  <a:pt x="5737" y="1373"/>
                  <a:pt x="5737" y="1371"/>
                </a:cubicBezTo>
                <a:cubicBezTo>
                  <a:pt x="5737" y="1339"/>
                  <a:pt x="5737" y="1339"/>
                  <a:pt x="5737" y="1339"/>
                </a:cubicBezTo>
                <a:cubicBezTo>
                  <a:pt x="5724" y="1353"/>
                  <a:pt x="5710" y="1364"/>
                  <a:pt x="5697" y="1372"/>
                </a:cubicBezTo>
                <a:cubicBezTo>
                  <a:pt x="5683" y="1379"/>
                  <a:pt x="5668" y="1383"/>
                  <a:pt x="5652" y="1383"/>
                </a:cubicBezTo>
                <a:cubicBezTo>
                  <a:pt x="5634" y="1383"/>
                  <a:pt x="5619" y="1380"/>
                  <a:pt x="5606" y="1373"/>
                </a:cubicBezTo>
                <a:cubicBezTo>
                  <a:pt x="5594" y="1366"/>
                  <a:pt x="5583" y="1356"/>
                  <a:pt x="5575" y="1345"/>
                </a:cubicBezTo>
                <a:cubicBezTo>
                  <a:pt x="5567" y="1333"/>
                  <a:pt x="5562" y="1319"/>
                  <a:pt x="5558" y="1303"/>
                </a:cubicBezTo>
                <a:cubicBezTo>
                  <a:pt x="5555" y="1288"/>
                  <a:pt x="5552" y="1271"/>
                  <a:pt x="5552" y="1253"/>
                </a:cubicBezTo>
                <a:cubicBezTo>
                  <a:pt x="5552" y="1233"/>
                  <a:pt x="5555" y="1214"/>
                  <a:pt x="5559" y="1197"/>
                </a:cubicBezTo>
                <a:close/>
                <a:moveTo>
                  <a:pt x="5600" y="1248"/>
                </a:moveTo>
                <a:cubicBezTo>
                  <a:pt x="5600" y="1260"/>
                  <a:pt x="5601" y="1272"/>
                  <a:pt x="5603" y="1283"/>
                </a:cubicBezTo>
                <a:cubicBezTo>
                  <a:pt x="5604" y="1295"/>
                  <a:pt x="5608" y="1305"/>
                  <a:pt x="5613" y="1315"/>
                </a:cubicBezTo>
                <a:cubicBezTo>
                  <a:pt x="5617" y="1324"/>
                  <a:pt x="5623" y="1331"/>
                  <a:pt x="5631" y="1336"/>
                </a:cubicBezTo>
                <a:cubicBezTo>
                  <a:pt x="5639" y="1342"/>
                  <a:pt x="5648" y="1345"/>
                  <a:pt x="5660" y="1345"/>
                </a:cubicBezTo>
                <a:cubicBezTo>
                  <a:pt x="5666" y="1345"/>
                  <a:pt x="5672" y="1344"/>
                  <a:pt x="5677" y="1343"/>
                </a:cubicBezTo>
                <a:cubicBezTo>
                  <a:pt x="5683" y="1341"/>
                  <a:pt x="5689" y="1338"/>
                  <a:pt x="5694" y="1335"/>
                </a:cubicBezTo>
                <a:cubicBezTo>
                  <a:pt x="5700" y="1331"/>
                  <a:pt x="5706" y="1326"/>
                  <a:pt x="5712" y="1320"/>
                </a:cubicBezTo>
                <a:cubicBezTo>
                  <a:pt x="5718" y="1314"/>
                  <a:pt x="5725" y="1307"/>
                  <a:pt x="5732" y="1298"/>
                </a:cubicBezTo>
                <a:cubicBezTo>
                  <a:pt x="5732" y="1201"/>
                  <a:pt x="5732" y="1201"/>
                  <a:pt x="5732" y="1201"/>
                </a:cubicBezTo>
                <a:cubicBezTo>
                  <a:pt x="5732" y="1201"/>
                  <a:pt x="5732" y="1201"/>
                  <a:pt x="5732" y="1201"/>
                </a:cubicBezTo>
                <a:cubicBezTo>
                  <a:pt x="5719" y="1186"/>
                  <a:pt x="5708" y="1175"/>
                  <a:pt x="5697" y="1167"/>
                </a:cubicBezTo>
                <a:cubicBezTo>
                  <a:pt x="5686" y="1159"/>
                  <a:pt x="5674" y="1155"/>
                  <a:pt x="5662" y="1155"/>
                </a:cubicBezTo>
                <a:cubicBezTo>
                  <a:pt x="5651" y="1155"/>
                  <a:pt x="5641" y="1158"/>
                  <a:pt x="5633" y="1163"/>
                </a:cubicBezTo>
                <a:cubicBezTo>
                  <a:pt x="5625" y="1169"/>
                  <a:pt x="5618" y="1175"/>
                  <a:pt x="5614" y="1184"/>
                </a:cubicBezTo>
                <a:cubicBezTo>
                  <a:pt x="5609" y="1193"/>
                  <a:pt x="5605" y="1203"/>
                  <a:pt x="5603" y="1214"/>
                </a:cubicBezTo>
                <a:cubicBezTo>
                  <a:pt x="5601" y="1225"/>
                  <a:pt x="5600" y="1236"/>
                  <a:pt x="5600" y="1248"/>
                </a:cubicBezTo>
                <a:close/>
                <a:moveTo>
                  <a:pt x="4517" y="604"/>
                </a:moveTo>
                <a:cubicBezTo>
                  <a:pt x="4512" y="580"/>
                  <a:pt x="4509" y="554"/>
                  <a:pt x="4509" y="528"/>
                </a:cubicBezTo>
                <a:cubicBezTo>
                  <a:pt x="4509" y="496"/>
                  <a:pt x="4513" y="467"/>
                  <a:pt x="4519" y="442"/>
                </a:cubicBezTo>
                <a:cubicBezTo>
                  <a:pt x="4526" y="416"/>
                  <a:pt x="4536" y="394"/>
                  <a:pt x="4549" y="376"/>
                </a:cubicBezTo>
                <a:cubicBezTo>
                  <a:pt x="4563" y="359"/>
                  <a:pt x="4579" y="345"/>
                  <a:pt x="4599" y="335"/>
                </a:cubicBezTo>
                <a:cubicBezTo>
                  <a:pt x="4618" y="326"/>
                  <a:pt x="4641" y="321"/>
                  <a:pt x="4667" y="321"/>
                </a:cubicBezTo>
                <a:cubicBezTo>
                  <a:pt x="4687" y="321"/>
                  <a:pt x="4705" y="325"/>
                  <a:pt x="4721" y="333"/>
                </a:cubicBezTo>
                <a:cubicBezTo>
                  <a:pt x="4738" y="341"/>
                  <a:pt x="4754" y="353"/>
                  <a:pt x="4770" y="369"/>
                </a:cubicBezTo>
                <a:cubicBezTo>
                  <a:pt x="4770" y="174"/>
                  <a:pt x="4770" y="174"/>
                  <a:pt x="4770" y="174"/>
                </a:cubicBezTo>
                <a:cubicBezTo>
                  <a:pt x="4770" y="171"/>
                  <a:pt x="4770" y="169"/>
                  <a:pt x="4772" y="167"/>
                </a:cubicBezTo>
                <a:cubicBezTo>
                  <a:pt x="4774" y="164"/>
                  <a:pt x="4776" y="163"/>
                  <a:pt x="4780" y="161"/>
                </a:cubicBezTo>
                <a:cubicBezTo>
                  <a:pt x="4784" y="159"/>
                  <a:pt x="4789" y="158"/>
                  <a:pt x="4796" y="158"/>
                </a:cubicBezTo>
                <a:cubicBezTo>
                  <a:pt x="4802" y="157"/>
                  <a:pt x="4810" y="157"/>
                  <a:pt x="4820" y="157"/>
                </a:cubicBezTo>
                <a:cubicBezTo>
                  <a:pt x="4830" y="157"/>
                  <a:pt x="4839" y="157"/>
                  <a:pt x="4845" y="158"/>
                </a:cubicBezTo>
                <a:cubicBezTo>
                  <a:pt x="4851" y="158"/>
                  <a:pt x="4856" y="160"/>
                  <a:pt x="4860" y="161"/>
                </a:cubicBezTo>
                <a:cubicBezTo>
                  <a:pt x="4864" y="163"/>
                  <a:pt x="4866" y="164"/>
                  <a:pt x="4868" y="167"/>
                </a:cubicBezTo>
                <a:cubicBezTo>
                  <a:pt x="4869" y="169"/>
                  <a:pt x="4870" y="171"/>
                  <a:pt x="4870" y="174"/>
                </a:cubicBezTo>
                <a:cubicBezTo>
                  <a:pt x="4870" y="703"/>
                  <a:pt x="4870" y="703"/>
                  <a:pt x="4870" y="703"/>
                </a:cubicBezTo>
                <a:cubicBezTo>
                  <a:pt x="4872" y="703"/>
                  <a:pt x="4872" y="703"/>
                  <a:pt x="4872" y="703"/>
                </a:cubicBezTo>
                <a:cubicBezTo>
                  <a:pt x="4872" y="706"/>
                  <a:pt x="4871" y="709"/>
                  <a:pt x="4869" y="711"/>
                </a:cubicBezTo>
                <a:cubicBezTo>
                  <a:pt x="4868" y="713"/>
                  <a:pt x="4866" y="714"/>
                  <a:pt x="4863" y="716"/>
                </a:cubicBezTo>
                <a:cubicBezTo>
                  <a:pt x="4859" y="717"/>
                  <a:pt x="4855" y="718"/>
                  <a:pt x="4849" y="718"/>
                </a:cubicBezTo>
                <a:cubicBezTo>
                  <a:pt x="4844" y="719"/>
                  <a:pt x="4837" y="719"/>
                  <a:pt x="4829" y="719"/>
                </a:cubicBezTo>
                <a:cubicBezTo>
                  <a:pt x="4821" y="719"/>
                  <a:pt x="4813" y="718"/>
                  <a:pt x="4808" y="718"/>
                </a:cubicBezTo>
                <a:cubicBezTo>
                  <a:pt x="4802" y="718"/>
                  <a:pt x="4798" y="717"/>
                  <a:pt x="4795" y="716"/>
                </a:cubicBezTo>
                <a:cubicBezTo>
                  <a:pt x="4792" y="714"/>
                  <a:pt x="4789" y="713"/>
                  <a:pt x="4788" y="711"/>
                </a:cubicBezTo>
                <a:cubicBezTo>
                  <a:pt x="4786" y="708"/>
                  <a:pt x="4786" y="706"/>
                  <a:pt x="4786" y="703"/>
                </a:cubicBezTo>
                <a:cubicBezTo>
                  <a:pt x="4786" y="663"/>
                  <a:pt x="4786" y="663"/>
                  <a:pt x="4786" y="663"/>
                </a:cubicBezTo>
                <a:cubicBezTo>
                  <a:pt x="4767" y="683"/>
                  <a:pt x="4748" y="698"/>
                  <a:pt x="4727" y="709"/>
                </a:cubicBezTo>
                <a:cubicBezTo>
                  <a:pt x="4707" y="721"/>
                  <a:pt x="4684" y="726"/>
                  <a:pt x="4659" y="726"/>
                </a:cubicBezTo>
                <a:cubicBezTo>
                  <a:pt x="4632" y="726"/>
                  <a:pt x="4609" y="721"/>
                  <a:pt x="4590" y="710"/>
                </a:cubicBezTo>
                <a:cubicBezTo>
                  <a:pt x="4571" y="699"/>
                  <a:pt x="4555" y="685"/>
                  <a:pt x="4543" y="667"/>
                </a:cubicBezTo>
                <a:cubicBezTo>
                  <a:pt x="4532" y="649"/>
                  <a:pt x="4523" y="628"/>
                  <a:pt x="4517" y="604"/>
                </a:cubicBezTo>
                <a:close/>
                <a:moveTo>
                  <a:pt x="4613" y="521"/>
                </a:moveTo>
                <a:cubicBezTo>
                  <a:pt x="4613" y="537"/>
                  <a:pt x="4614" y="551"/>
                  <a:pt x="4616" y="566"/>
                </a:cubicBezTo>
                <a:cubicBezTo>
                  <a:pt x="4619" y="580"/>
                  <a:pt x="4623" y="592"/>
                  <a:pt x="4628" y="603"/>
                </a:cubicBezTo>
                <a:cubicBezTo>
                  <a:pt x="4634" y="615"/>
                  <a:pt x="4641" y="624"/>
                  <a:pt x="4650" y="630"/>
                </a:cubicBezTo>
                <a:cubicBezTo>
                  <a:pt x="4659" y="637"/>
                  <a:pt x="4671" y="640"/>
                  <a:pt x="4685" y="640"/>
                </a:cubicBezTo>
                <a:cubicBezTo>
                  <a:pt x="4692" y="640"/>
                  <a:pt x="4699" y="639"/>
                  <a:pt x="4705" y="637"/>
                </a:cubicBezTo>
                <a:cubicBezTo>
                  <a:pt x="4712" y="635"/>
                  <a:pt x="4719" y="632"/>
                  <a:pt x="4725" y="627"/>
                </a:cubicBezTo>
                <a:cubicBezTo>
                  <a:pt x="4732" y="623"/>
                  <a:pt x="4739" y="617"/>
                  <a:pt x="4746" y="610"/>
                </a:cubicBezTo>
                <a:cubicBezTo>
                  <a:pt x="4754" y="602"/>
                  <a:pt x="4762" y="593"/>
                  <a:pt x="4770" y="582"/>
                </a:cubicBezTo>
                <a:cubicBezTo>
                  <a:pt x="4770" y="463"/>
                  <a:pt x="4770" y="463"/>
                  <a:pt x="4770" y="463"/>
                </a:cubicBezTo>
                <a:cubicBezTo>
                  <a:pt x="4756" y="444"/>
                  <a:pt x="4742" y="431"/>
                  <a:pt x="4729" y="421"/>
                </a:cubicBezTo>
                <a:cubicBezTo>
                  <a:pt x="4715" y="412"/>
                  <a:pt x="4701" y="407"/>
                  <a:pt x="4687" y="407"/>
                </a:cubicBezTo>
                <a:cubicBezTo>
                  <a:pt x="4673" y="407"/>
                  <a:pt x="4662" y="410"/>
                  <a:pt x="4653" y="417"/>
                </a:cubicBezTo>
                <a:cubicBezTo>
                  <a:pt x="4643" y="423"/>
                  <a:pt x="4635" y="432"/>
                  <a:pt x="4630" y="443"/>
                </a:cubicBezTo>
                <a:cubicBezTo>
                  <a:pt x="4624" y="453"/>
                  <a:pt x="4620" y="466"/>
                  <a:pt x="4617" y="480"/>
                </a:cubicBezTo>
                <a:cubicBezTo>
                  <a:pt x="4614" y="493"/>
                  <a:pt x="4613" y="507"/>
                  <a:pt x="4613" y="521"/>
                </a:cubicBezTo>
                <a:close/>
                <a:moveTo>
                  <a:pt x="5642" y="611"/>
                </a:moveTo>
                <a:cubicBezTo>
                  <a:pt x="5635" y="587"/>
                  <a:pt x="5631" y="559"/>
                  <a:pt x="5631" y="528"/>
                </a:cubicBezTo>
                <a:cubicBezTo>
                  <a:pt x="5631" y="499"/>
                  <a:pt x="5635" y="471"/>
                  <a:pt x="5643" y="447"/>
                </a:cubicBezTo>
                <a:cubicBezTo>
                  <a:pt x="5651" y="422"/>
                  <a:pt x="5662" y="400"/>
                  <a:pt x="5677" y="383"/>
                </a:cubicBezTo>
                <a:cubicBezTo>
                  <a:pt x="5693" y="365"/>
                  <a:pt x="5712" y="351"/>
                  <a:pt x="5735" y="341"/>
                </a:cubicBezTo>
                <a:cubicBezTo>
                  <a:pt x="5758" y="331"/>
                  <a:pt x="5786" y="326"/>
                  <a:pt x="5816" y="326"/>
                </a:cubicBezTo>
                <a:cubicBezTo>
                  <a:pt x="5846" y="326"/>
                  <a:pt x="5872" y="330"/>
                  <a:pt x="5894" y="339"/>
                </a:cubicBezTo>
                <a:cubicBezTo>
                  <a:pt x="5917" y="348"/>
                  <a:pt x="5935" y="361"/>
                  <a:pt x="5950" y="378"/>
                </a:cubicBezTo>
                <a:cubicBezTo>
                  <a:pt x="5965" y="394"/>
                  <a:pt x="5975" y="415"/>
                  <a:pt x="5983" y="439"/>
                </a:cubicBezTo>
                <a:cubicBezTo>
                  <a:pt x="5991" y="464"/>
                  <a:pt x="5994" y="491"/>
                  <a:pt x="5994" y="521"/>
                </a:cubicBezTo>
                <a:cubicBezTo>
                  <a:pt x="5994" y="551"/>
                  <a:pt x="5990" y="578"/>
                  <a:pt x="5983" y="603"/>
                </a:cubicBezTo>
                <a:cubicBezTo>
                  <a:pt x="5975" y="628"/>
                  <a:pt x="5963" y="649"/>
                  <a:pt x="5947" y="667"/>
                </a:cubicBezTo>
                <a:cubicBezTo>
                  <a:pt x="5932" y="685"/>
                  <a:pt x="5913" y="699"/>
                  <a:pt x="5889" y="709"/>
                </a:cubicBezTo>
                <a:cubicBezTo>
                  <a:pt x="5866" y="719"/>
                  <a:pt x="5839" y="724"/>
                  <a:pt x="5809" y="724"/>
                </a:cubicBezTo>
                <a:cubicBezTo>
                  <a:pt x="5778" y="724"/>
                  <a:pt x="5753" y="720"/>
                  <a:pt x="5730" y="711"/>
                </a:cubicBezTo>
                <a:cubicBezTo>
                  <a:pt x="5708" y="702"/>
                  <a:pt x="5690" y="689"/>
                  <a:pt x="5675" y="673"/>
                </a:cubicBezTo>
                <a:cubicBezTo>
                  <a:pt x="5660" y="656"/>
                  <a:pt x="5649" y="635"/>
                  <a:pt x="5642" y="611"/>
                </a:cubicBezTo>
                <a:close/>
                <a:moveTo>
                  <a:pt x="5701" y="524"/>
                </a:moveTo>
                <a:cubicBezTo>
                  <a:pt x="5701" y="544"/>
                  <a:pt x="5702" y="563"/>
                  <a:pt x="5706" y="581"/>
                </a:cubicBezTo>
                <a:cubicBezTo>
                  <a:pt x="5710" y="598"/>
                  <a:pt x="5716" y="613"/>
                  <a:pt x="5725" y="626"/>
                </a:cubicBezTo>
                <a:cubicBezTo>
                  <a:pt x="5733" y="639"/>
                  <a:pt x="5745" y="650"/>
                  <a:pt x="5759" y="658"/>
                </a:cubicBezTo>
                <a:cubicBezTo>
                  <a:pt x="5774" y="665"/>
                  <a:pt x="5792" y="669"/>
                  <a:pt x="5813" y="669"/>
                </a:cubicBezTo>
                <a:cubicBezTo>
                  <a:pt x="5833" y="669"/>
                  <a:pt x="5849" y="666"/>
                  <a:pt x="5864" y="659"/>
                </a:cubicBezTo>
                <a:cubicBezTo>
                  <a:pt x="5878" y="651"/>
                  <a:pt x="5890" y="642"/>
                  <a:pt x="5899" y="629"/>
                </a:cubicBezTo>
                <a:cubicBezTo>
                  <a:pt x="5908" y="616"/>
                  <a:pt x="5915" y="601"/>
                  <a:pt x="5920" y="584"/>
                </a:cubicBezTo>
                <a:cubicBezTo>
                  <a:pt x="5923" y="566"/>
                  <a:pt x="5926" y="547"/>
                  <a:pt x="5926" y="526"/>
                </a:cubicBezTo>
                <a:cubicBezTo>
                  <a:pt x="5926" y="506"/>
                  <a:pt x="5924" y="488"/>
                  <a:pt x="5920" y="470"/>
                </a:cubicBezTo>
                <a:cubicBezTo>
                  <a:pt x="5916" y="453"/>
                  <a:pt x="5911" y="437"/>
                  <a:pt x="5902" y="424"/>
                </a:cubicBezTo>
                <a:cubicBezTo>
                  <a:pt x="5894" y="411"/>
                  <a:pt x="5882" y="401"/>
                  <a:pt x="5868" y="393"/>
                </a:cubicBezTo>
                <a:cubicBezTo>
                  <a:pt x="5854" y="385"/>
                  <a:pt x="5836" y="381"/>
                  <a:pt x="5815" y="381"/>
                </a:cubicBezTo>
                <a:cubicBezTo>
                  <a:pt x="5795" y="381"/>
                  <a:pt x="5778" y="385"/>
                  <a:pt x="5763" y="392"/>
                </a:cubicBezTo>
                <a:cubicBezTo>
                  <a:pt x="5749" y="399"/>
                  <a:pt x="5737" y="409"/>
                  <a:pt x="5728" y="422"/>
                </a:cubicBezTo>
                <a:cubicBezTo>
                  <a:pt x="5719" y="434"/>
                  <a:pt x="5712" y="450"/>
                  <a:pt x="5708" y="467"/>
                </a:cubicBezTo>
                <a:cubicBezTo>
                  <a:pt x="5703" y="484"/>
                  <a:pt x="5701" y="504"/>
                  <a:pt x="5701" y="524"/>
                </a:cubicBezTo>
                <a:close/>
                <a:moveTo>
                  <a:pt x="4436" y="1155"/>
                </a:moveTo>
                <a:cubicBezTo>
                  <a:pt x="4446" y="1143"/>
                  <a:pt x="4459" y="1134"/>
                  <a:pt x="4473" y="1128"/>
                </a:cubicBezTo>
                <a:cubicBezTo>
                  <a:pt x="4488" y="1122"/>
                  <a:pt x="4503" y="1118"/>
                  <a:pt x="4521" y="1118"/>
                </a:cubicBezTo>
                <a:cubicBezTo>
                  <a:pt x="4540" y="1118"/>
                  <a:pt x="4556" y="1121"/>
                  <a:pt x="4570" y="1127"/>
                </a:cubicBezTo>
                <a:cubicBezTo>
                  <a:pt x="4583" y="1133"/>
                  <a:pt x="4594" y="1142"/>
                  <a:pt x="4603" y="1152"/>
                </a:cubicBezTo>
                <a:cubicBezTo>
                  <a:pt x="4611" y="1162"/>
                  <a:pt x="4618" y="1174"/>
                  <a:pt x="4621" y="1188"/>
                </a:cubicBezTo>
                <a:cubicBezTo>
                  <a:pt x="4625" y="1202"/>
                  <a:pt x="4628" y="1217"/>
                  <a:pt x="4628" y="1233"/>
                </a:cubicBezTo>
                <a:cubicBezTo>
                  <a:pt x="4628" y="1240"/>
                  <a:pt x="4628" y="1240"/>
                  <a:pt x="4628" y="1240"/>
                </a:cubicBezTo>
                <a:cubicBezTo>
                  <a:pt x="4629" y="1240"/>
                  <a:pt x="4629" y="1240"/>
                  <a:pt x="4629" y="1240"/>
                </a:cubicBezTo>
                <a:cubicBezTo>
                  <a:pt x="4629" y="1247"/>
                  <a:pt x="4628" y="1252"/>
                  <a:pt x="4624" y="1255"/>
                </a:cubicBezTo>
                <a:cubicBezTo>
                  <a:pt x="4621" y="1258"/>
                  <a:pt x="4617" y="1259"/>
                  <a:pt x="4612" y="1259"/>
                </a:cubicBezTo>
                <a:cubicBezTo>
                  <a:pt x="4452" y="1259"/>
                  <a:pt x="4452" y="1259"/>
                  <a:pt x="4452" y="1259"/>
                </a:cubicBezTo>
                <a:cubicBezTo>
                  <a:pt x="4452" y="1273"/>
                  <a:pt x="4454" y="1285"/>
                  <a:pt x="4456" y="1296"/>
                </a:cubicBezTo>
                <a:cubicBezTo>
                  <a:pt x="4459" y="1306"/>
                  <a:pt x="4464" y="1316"/>
                  <a:pt x="4470" y="1324"/>
                </a:cubicBezTo>
                <a:cubicBezTo>
                  <a:pt x="4476" y="1331"/>
                  <a:pt x="4484" y="1337"/>
                  <a:pt x="4494" y="1341"/>
                </a:cubicBezTo>
                <a:cubicBezTo>
                  <a:pt x="4504" y="1345"/>
                  <a:pt x="4517" y="1348"/>
                  <a:pt x="4531" y="1348"/>
                </a:cubicBezTo>
                <a:cubicBezTo>
                  <a:pt x="4543" y="1348"/>
                  <a:pt x="4553" y="1346"/>
                  <a:pt x="4562" y="1345"/>
                </a:cubicBezTo>
                <a:cubicBezTo>
                  <a:pt x="4571" y="1343"/>
                  <a:pt x="4579" y="1341"/>
                  <a:pt x="4585" y="1339"/>
                </a:cubicBezTo>
                <a:cubicBezTo>
                  <a:pt x="4592" y="1336"/>
                  <a:pt x="4597" y="1334"/>
                  <a:pt x="4601" y="1332"/>
                </a:cubicBezTo>
                <a:cubicBezTo>
                  <a:pt x="4606" y="1331"/>
                  <a:pt x="4609" y="1330"/>
                  <a:pt x="4611" y="1330"/>
                </a:cubicBezTo>
                <a:cubicBezTo>
                  <a:pt x="4612" y="1330"/>
                  <a:pt x="4613" y="1330"/>
                  <a:pt x="4614" y="1331"/>
                </a:cubicBezTo>
                <a:cubicBezTo>
                  <a:pt x="4615" y="1331"/>
                  <a:pt x="4616" y="1332"/>
                  <a:pt x="4616" y="1334"/>
                </a:cubicBezTo>
                <a:cubicBezTo>
                  <a:pt x="4617" y="1335"/>
                  <a:pt x="4618" y="1336"/>
                  <a:pt x="4618" y="1339"/>
                </a:cubicBezTo>
                <a:cubicBezTo>
                  <a:pt x="4618" y="1341"/>
                  <a:pt x="4618" y="1344"/>
                  <a:pt x="4618" y="1347"/>
                </a:cubicBezTo>
                <a:cubicBezTo>
                  <a:pt x="4618" y="1349"/>
                  <a:pt x="4618" y="1351"/>
                  <a:pt x="4618" y="1353"/>
                </a:cubicBezTo>
                <a:cubicBezTo>
                  <a:pt x="4618" y="1355"/>
                  <a:pt x="4617" y="1356"/>
                  <a:pt x="4617" y="1358"/>
                </a:cubicBezTo>
                <a:cubicBezTo>
                  <a:pt x="4616" y="1359"/>
                  <a:pt x="4616" y="1360"/>
                  <a:pt x="4616" y="1361"/>
                </a:cubicBezTo>
                <a:cubicBezTo>
                  <a:pt x="4615" y="1362"/>
                  <a:pt x="4614" y="1363"/>
                  <a:pt x="4614" y="1364"/>
                </a:cubicBezTo>
                <a:cubicBezTo>
                  <a:pt x="4613" y="1365"/>
                  <a:pt x="4610" y="1367"/>
                  <a:pt x="4605" y="1369"/>
                </a:cubicBezTo>
                <a:cubicBezTo>
                  <a:pt x="4600" y="1372"/>
                  <a:pt x="4594" y="1374"/>
                  <a:pt x="4586" y="1376"/>
                </a:cubicBezTo>
                <a:cubicBezTo>
                  <a:pt x="4578" y="1378"/>
                  <a:pt x="4569" y="1380"/>
                  <a:pt x="4559" y="1382"/>
                </a:cubicBezTo>
                <a:cubicBezTo>
                  <a:pt x="4549" y="1383"/>
                  <a:pt x="4538" y="1384"/>
                  <a:pt x="4527" y="1384"/>
                </a:cubicBezTo>
                <a:cubicBezTo>
                  <a:pt x="4507" y="1384"/>
                  <a:pt x="4489" y="1382"/>
                  <a:pt x="4474" y="1376"/>
                </a:cubicBezTo>
                <a:cubicBezTo>
                  <a:pt x="4459" y="1370"/>
                  <a:pt x="4447" y="1362"/>
                  <a:pt x="4436" y="1351"/>
                </a:cubicBezTo>
                <a:cubicBezTo>
                  <a:pt x="4426" y="1340"/>
                  <a:pt x="4418" y="1327"/>
                  <a:pt x="4413" y="1310"/>
                </a:cubicBezTo>
                <a:cubicBezTo>
                  <a:pt x="4408" y="1293"/>
                  <a:pt x="4405" y="1274"/>
                  <a:pt x="4405" y="1253"/>
                </a:cubicBezTo>
                <a:cubicBezTo>
                  <a:pt x="4405" y="1232"/>
                  <a:pt x="4408" y="1213"/>
                  <a:pt x="4413" y="1197"/>
                </a:cubicBezTo>
                <a:cubicBezTo>
                  <a:pt x="4418" y="1180"/>
                  <a:pt x="4426" y="1166"/>
                  <a:pt x="4436" y="1155"/>
                </a:cubicBezTo>
                <a:close/>
                <a:moveTo>
                  <a:pt x="4453" y="1227"/>
                </a:moveTo>
                <a:cubicBezTo>
                  <a:pt x="4585" y="1227"/>
                  <a:pt x="4585" y="1227"/>
                  <a:pt x="4585" y="1227"/>
                </a:cubicBezTo>
                <a:cubicBezTo>
                  <a:pt x="4585" y="1203"/>
                  <a:pt x="4580" y="1185"/>
                  <a:pt x="4569" y="1172"/>
                </a:cubicBezTo>
                <a:cubicBezTo>
                  <a:pt x="4558" y="1158"/>
                  <a:pt x="4542" y="1152"/>
                  <a:pt x="4520" y="1152"/>
                </a:cubicBezTo>
                <a:cubicBezTo>
                  <a:pt x="4509" y="1152"/>
                  <a:pt x="4500" y="1154"/>
                  <a:pt x="4491" y="1158"/>
                </a:cubicBezTo>
                <a:cubicBezTo>
                  <a:pt x="4483" y="1162"/>
                  <a:pt x="4476" y="1167"/>
                  <a:pt x="4471" y="1174"/>
                </a:cubicBezTo>
                <a:cubicBezTo>
                  <a:pt x="4465" y="1181"/>
                  <a:pt x="4461" y="1189"/>
                  <a:pt x="4458" y="1198"/>
                </a:cubicBezTo>
                <a:cubicBezTo>
                  <a:pt x="4455" y="1207"/>
                  <a:pt x="4453" y="1216"/>
                  <a:pt x="4453" y="1227"/>
                </a:cubicBezTo>
                <a:close/>
                <a:moveTo>
                  <a:pt x="3571" y="1113"/>
                </a:moveTo>
                <a:cubicBezTo>
                  <a:pt x="3576" y="1124"/>
                  <a:pt x="3582" y="1135"/>
                  <a:pt x="3587" y="1145"/>
                </a:cubicBezTo>
                <a:cubicBezTo>
                  <a:pt x="3693" y="1343"/>
                  <a:pt x="3693" y="1343"/>
                  <a:pt x="3693" y="1343"/>
                </a:cubicBezTo>
                <a:cubicBezTo>
                  <a:pt x="3697" y="1350"/>
                  <a:pt x="3701" y="1356"/>
                  <a:pt x="3704" y="1360"/>
                </a:cubicBezTo>
                <a:cubicBezTo>
                  <a:pt x="3707" y="1365"/>
                  <a:pt x="3710" y="1368"/>
                  <a:pt x="3713" y="1371"/>
                </a:cubicBezTo>
                <a:cubicBezTo>
                  <a:pt x="3716" y="1374"/>
                  <a:pt x="3720" y="1375"/>
                  <a:pt x="3724" y="1377"/>
                </a:cubicBezTo>
                <a:cubicBezTo>
                  <a:pt x="3727" y="1378"/>
                  <a:pt x="3731" y="1378"/>
                  <a:pt x="3736" y="1378"/>
                </a:cubicBezTo>
                <a:cubicBezTo>
                  <a:pt x="3751" y="1378"/>
                  <a:pt x="3751" y="1378"/>
                  <a:pt x="3751" y="1378"/>
                </a:cubicBezTo>
                <a:cubicBezTo>
                  <a:pt x="3754" y="1378"/>
                  <a:pt x="3756" y="1378"/>
                  <a:pt x="3759" y="1377"/>
                </a:cubicBezTo>
                <a:cubicBezTo>
                  <a:pt x="3761" y="1377"/>
                  <a:pt x="3763" y="1375"/>
                  <a:pt x="3765" y="1374"/>
                </a:cubicBezTo>
                <a:cubicBezTo>
                  <a:pt x="3767" y="1372"/>
                  <a:pt x="3769" y="1370"/>
                  <a:pt x="3770" y="1368"/>
                </a:cubicBezTo>
                <a:cubicBezTo>
                  <a:pt x="3771" y="1365"/>
                  <a:pt x="3772" y="1362"/>
                  <a:pt x="3772" y="1359"/>
                </a:cubicBezTo>
                <a:cubicBezTo>
                  <a:pt x="3772" y="1039"/>
                  <a:pt x="3772" y="1039"/>
                  <a:pt x="3772" y="1039"/>
                </a:cubicBezTo>
                <a:cubicBezTo>
                  <a:pt x="3772" y="1037"/>
                  <a:pt x="3771" y="1036"/>
                  <a:pt x="3770" y="1035"/>
                </a:cubicBezTo>
                <a:cubicBezTo>
                  <a:pt x="3769" y="1034"/>
                  <a:pt x="3768" y="1033"/>
                  <a:pt x="3767" y="1032"/>
                </a:cubicBezTo>
                <a:cubicBezTo>
                  <a:pt x="3765" y="1032"/>
                  <a:pt x="3762" y="1031"/>
                  <a:pt x="3759" y="1031"/>
                </a:cubicBezTo>
                <a:cubicBezTo>
                  <a:pt x="3756" y="1030"/>
                  <a:pt x="3753" y="1030"/>
                  <a:pt x="3749" y="1030"/>
                </a:cubicBezTo>
                <a:cubicBezTo>
                  <a:pt x="3744" y="1030"/>
                  <a:pt x="3740" y="1030"/>
                  <a:pt x="3737" y="1031"/>
                </a:cubicBezTo>
                <a:cubicBezTo>
                  <a:pt x="3734" y="1031"/>
                  <a:pt x="3731" y="1032"/>
                  <a:pt x="3730" y="1032"/>
                </a:cubicBezTo>
                <a:cubicBezTo>
                  <a:pt x="3728" y="1033"/>
                  <a:pt x="3726" y="1034"/>
                  <a:pt x="3726" y="1035"/>
                </a:cubicBezTo>
                <a:cubicBezTo>
                  <a:pt x="3725" y="1036"/>
                  <a:pt x="3725" y="1037"/>
                  <a:pt x="3725" y="1039"/>
                </a:cubicBezTo>
                <a:cubicBezTo>
                  <a:pt x="3725" y="1227"/>
                  <a:pt x="3725" y="1227"/>
                  <a:pt x="3725" y="1227"/>
                </a:cubicBezTo>
                <a:cubicBezTo>
                  <a:pt x="3725" y="1241"/>
                  <a:pt x="3725" y="1256"/>
                  <a:pt x="3725" y="1271"/>
                </a:cubicBezTo>
                <a:cubicBezTo>
                  <a:pt x="3725" y="1286"/>
                  <a:pt x="3725" y="1301"/>
                  <a:pt x="3725" y="1315"/>
                </a:cubicBezTo>
                <a:cubicBezTo>
                  <a:pt x="3721" y="1307"/>
                  <a:pt x="3717" y="1298"/>
                  <a:pt x="3712" y="1290"/>
                </a:cubicBezTo>
                <a:cubicBezTo>
                  <a:pt x="3708" y="1282"/>
                  <a:pt x="3704" y="1273"/>
                  <a:pt x="3700" y="1264"/>
                </a:cubicBezTo>
                <a:cubicBezTo>
                  <a:pt x="3695" y="1256"/>
                  <a:pt x="3691" y="1247"/>
                  <a:pt x="3686" y="1238"/>
                </a:cubicBezTo>
                <a:cubicBezTo>
                  <a:pt x="3682" y="1229"/>
                  <a:pt x="3677" y="1220"/>
                  <a:pt x="3672" y="1211"/>
                </a:cubicBezTo>
                <a:cubicBezTo>
                  <a:pt x="3590" y="1058"/>
                  <a:pt x="3590" y="1058"/>
                  <a:pt x="3590" y="1058"/>
                </a:cubicBezTo>
                <a:cubicBezTo>
                  <a:pt x="3587" y="1052"/>
                  <a:pt x="3585" y="1048"/>
                  <a:pt x="3582" y="1044"/>
                </a:cubicBezTo>
                <a:cubicBezTo>
                  <a:pt x="3579" y="1041"/>
                  <a:pt x="3576" y="1038"/>
                  <a:pt x="3573" y="1036"/>
                </a:cubicBezTo>
                <a:cubicBezTo>
                  <a:pt x="3571" y="1034"/>
                  <a:pt x="3567" y="1032"/>
                  <a:pt x="3564" y="1031"/>
                </a:cubicBezTo>
                <a:cubicBezTo>
                  <a:pt x="3561" y="1031"/>
                  <a:pt x="3556" y="1030"/>
                  <a:pt x="3551" y="1030"/>
                </a:cubicBezTo>
                <a:cubicBezTo>
                  <a:pt x="3528" y="1030"/>
                  <a:pt x="3528" y="1030"/>
                  <a:pt x="3528" y="1030"/>
                </a:cubicBezTo>
                <a:cubicBezTo>
                  <a:pt x="3523" y="1030"/>
                  <a:pt x="3518" y="1032"/>
                  <a:pt x="3514" y="1035"/>
                </a:cubicBezTo>
                <a:cubicBezTo>
                  <a:pt x="3510" y="1037"/>
                  <a:pt x="3508" y="1042"/>
                  <a:pt x="3508" y="1050"/>
                </a:cubicBezTo>
                <a:cubicBezTo>
                  <a:pt x="3508" y="1370"/>
                  <a:pt x="3508" y="1370"/>
                  <a:pt x="3508" y="1370"/>
                </a:cubicBezTo>
                <a:cubicBezTo>
                  <a:pt x="3508" y="1371"/>
                  <a:pt x="3509" y="1372"/>
                  <a:pt x="3509" y="1373"/>
                </a:cubicBezTo>
                <a:cubicBezTo>
                  <a:pt x="3510" y="1374"/>
                  <a:pt x="3511" y="1375"/>
                  <a:pt x="3513" y="1376"/>
                </a:cubicBezTo>
                <a:cubicBezTo>
                  <a:pt x="3515" y="1377"/>
                  <a:pt x="3517" y="1377"/>
                  <a:pt x="3520" y="1378"/>
                </a:cubicBezTo>
                <a:cubicBezTo>
                  <a:pt x="3523" y="1378"/>
                  <a:pt x="3527" y="1378"/>
                  <a:pt x="3531" y="1378"/>
                </a:cubicBezTo>
                <a:cubicBezTo>
                  <a:pt x="3535" y="1378"/>
                  <a:pt x="3539" y="1378"/>
                  <a:pt x="3542" y="1378"/>
                </a:cubicBezTo>
                <a:cubicBezTo>
                  <a:pt x="3546" y="1377"/>
                  <a:pt x="3548" y="1377"/>
                  <a:pt x="3549" y="1376"/>
                </a:cubicBezTo>
                <a:cubicBezTo>
                  <a:pt x="3551" y="1375"/>
                  <a:pt x="3553" y="1374"/>
                  <a:pt x="3553" y="1373"/>
                </a:cubicBezTo>
                <a:cubicBezTo>
                  <a:pt x="3554" y="1372"/>
                  <a:pt x="3554" y="1371"/>
                  <a:pt x="3554" y="1370"/>
                </a:cubicBezTo>
                <a:cubicBezTo>
                  <a:pt x="3554" y="1160"/>
                  <a:pt x="3554" y="1160"/>
                  <a:pt x="3554" y="1160"/>
                </a:cubicBezTo>
                <a:cubicBezTo>
                  <a:pt x="3554" y="1146"/>
                  <a:pt x="3554" y="1133"/>
                  <a:pt x="3554" y="1119"/>
                </a:cubicBezTo>
                <a:cubicBezTo>
                  <a:pt x="3554" y="1106"/>
                  <a:pt x="3554" y="1093"/>
                  <a:pt x="3553" y="1080"/>
                </a:cubicBezTo>
                <a:cubicBezTo>
                  <a:pt x="3555" y="1080"/>
                  <a:pt x="3555" y="1080"/>
                  <a:pt x="3555" y="1080"/>
                </a:cubicBezTo>
                <a:cubicBezTo>
                  <a:pt x="3559" y="1090"/>
                  <a:pt x="3565" y="1102"/>
                  <a:pt x="3571" y="1113"/>
                </a:cubicBezTo>
                <a:close/>
                <a:moveTo>
                  <a:pt x="6738" y="335"/>
                </a:moveTo>
                <a:cubicBezTo>
                  <a:pt x="6736" y="334"/>
                  <a:pt x="6733" y="333"/>
                  <a:pt x="6728" y="333"/>
                </a:cubicBezTo>
                <a:cubicBezTo>
                  <a:pt x="6724" y="332"/>
                  <a:pt x="6718" y="332"/>
                  <a:pt x="6711" y="332"/>
                </a:cubicBezTo>
                <a:cubicBezTo>
                  <a:pt x="6705" y="332"/>
                  <a:pt x="6700" y="332"/>
                  <a:pt x="6695" y="333"/>
                </a:cubicBezTo>
                <a:cubicBezTo>
                  <a:pt x="6691" y="333"/>
                  <a:pt x="6688" y="334"/>
                  <a:pt x="6685" y="335"/>
                </a:cubicBezTo>
                <a:cubicBezTo>
                  <a:pt x="6683" y="336"/>
                  <a:pt x="6681" y="337"/>
                  <a:pt x="6680" y="339"/>
                </a:cubicBezTo>
                <a:cubicBezTo>
                  <a:pt x="6679" y="341"/>
                  <a:pt x="6679" y="342"/>
                  <a:pt x="6679" y="344"/>
                </a:cubicBezTo>
                <a:cubicBezTo>
                  <a:pt x="6679" y="707"/>
                  <a:pt x="6679" y="707"/>
                  <a:pt x="6679" y="707"/>
                </a:cubicBezTo>
                <a:cubicBezTo>
                  <a:pt x="6679" y="709"/>
                  <a:pt x="6679" y="711"/>
                  <a:pt x="6680" y="713"/>
                </a:cubicBezTo>
                <a:cubicBezTo>
                  <a:pt x="6681" y="714"/>
                  <a:pt x="6682" y="716"/>
                  <a:pt x="6685" y="717"/>
                </a:cubicBezTo>
                <a:cubicBezTo>
                  <a:pt x="6688" y="718"/>
                  <a:pt x="6691" y="718"/>
                  <a:pt x="6695" y="719"/>
                </a:cubicBezTo>
                <a:cubicBezTo>
                  <a:pt x="6700" y="719"/>
                  <a:pt x="6705" y="719"/>
                  <a:pt x="6711" y="719"/>
                </a:cubicBezTo>
                <a:cubicBezTo>
                  <a:pt x="6718" y="719"/>
                  <a:pt x="6724" y="719"/>
                  <a:pt x="6728" y="719"/>
                </a:cubicBezTo>
                <a:cubicBezTo>
                  <a:pt x="6733" y="718"/>
                  <a:pt x="6736" y="718"/>
                  <a:pt x="6738" y="717"/>
                </a:cubicBezTo>
                <a:cubicBezTo>
                  <a:pt x="6741" y="716"/>
                  <a:pt x="6742" y="714"/>
                  <a:pt x="6743" y="713"/>
                </a:cubicBezTo>
                <a:cubicBezTo>
                  <a:pt x="6744" y="711"/>
                  <a:pt x="6745" y="709"/>
                  <a:pt x="6745" y="707"/>
                </a:cubicBezTo>
                <a:cubicBezTo>
                  <a:pt x="6745" y="344"/>
                  <a:pt x="6745" y="344"/>
                  <a:pt x="6745" y="344"/>
                </a:cubicBezTo>
                <a:cubicBezTo>
                  <a:pt x="6745" y="342"/>
                  <a:pt x="6744" y="341"/>
                  <a:pt x="6743" y="339"/>
                </a:cubicBezTo>
                <a:cubicBezTo>
                  <a:pt x="6742" y="337"/>
                  <a:pt x="6741" y="336"/>
                  <a:pt x="6738" y="335"/>
                </a:cubicBezTo>
                <a:close/>
                <a:moveTo>
                  <a:pt x="4736" y="1125"/>
                </a:moveTo>
                <a:cubicBezTo>
                  <a:pt x="4735" y="1124"/>
                  <a:pt x="4735" y="1123"/>
                  <a:pt x="4733" y="1122"/>
                </a:cubicBezTo>
                <a:cubicBezTo>
                  <a:pt x="4731" y="1121"/>
                  <a:pt x="4730" y="1121"/>
                  <a:pt x="4727" y="1121"/>
                </a:cubicBezTo>
                <a:cubicBezTo>
                  <a:pt x="4724" y="1120"/>
                  <a:pt x="4721" y="1120"/>
                  <a:pt x="4717" y="1120"/>
                </a:cubicBezTo>
                <a:cubicBezTo>
                  <a:pt x="4712" y="1120"/>
                  <a:pt x="4710" y="1120"/>
                  <a:pt x="4707" y="1121"/>
                </a:cubicBezTo>
                <a:cubicBezTo>
                  <a:pt x="4705" y="1121"/>
                  <a:pt x="4702" y="1122"/>
                  <a:pt x="4701" y="1122"/>
                </a:cubicBezTo>
                <a:cubicBezTo>
                  <a:pt x="4699" y="1123"/>
                  <a:pt x="4697" y="1124"/>
                  <a:pt x="4697" y="1125"/>
                </a:cubicBezTo>
                <a:cubicBezTo>
                  <a:pt x="4697" y="1126"/>
                  <a:pt x="4697" y="1127"/>
                  <a:pt x="4697" y="1129"/>
                </a:cubicBezTo>
                <a:cubicBezTo>
                  <a:pt x="4697" y="1371"/>
                  <a:pt x="4697" y="1371"/>
                  <a:pt x="4697" y="1371"/>
                </a:cubicBezTo>
                <a:cubicBezTo>
                  <a:pt x="4697" y="1373"/>
                  <a:pt x="4697" y="1374"/>
                  <a:pt x="4698" y="1375"/>
                </a:cubicBezTo>
                <a:cubicBezTo>
                  <a:pt x="4699" y="1376"/>
                  <a:pt x="4700" y="1377"/>
                  <a:pt x="4701" y="1378"/>
                </a:cubicBezTo>
                <a:cubicBezTo>
                  <a:pt x="4703" y="1378"/>
                  <a:pt x="4705" y="1379"/>
                  <a:pt x="4708" y="1379"/>
                </a:cubicBezTo>
                <a:cubicBezTo>
                  <a:pt x="4711" y="1380"/>
                  <a:pt x="4714" y="1380"/>
                  <a:pt x="4719" y="1380"/>
                </a:cubicBezTo>
                <a:cubicBezTo>
                  <a:pt x="4723" y="1380"/>
                  <a:pt x="4727" y="1380"/>
                  <a:pt x="4730" y="1379"/>
                </a:cubicBezTo>
                <a:cubicBezTo>
                  <a:pt x="4733" y="1379"/>
                  <a:pt x="4735" y="1378"/>
                  <a:pt x="4736" y="1378"/>
                </a:cubicBezTo>
                <a:cubicBezTo>
                  <a:pt x="4738" y="1377"/>
                  <a:pt x="4739" y="1376"/>
                  <a:pt x="4740" y="1375"/>
                </a:cubicBezTo>
                <a:cubicBezTo>
                  <a:pt x="4740" y="1374"/>
                  <a:pt x="4741" y="1373"/>
                  <a:pt x="4741" y="1371"/>
                </a:cubicBezTo>
                <a:cubicBezTo>
                  <a:pt x="4741" y="1212"/>
                  <a:pt x="4741" y="1212"/>
                  <a:pt x="4741" y="1212"/>
                </a:cubicBezTo>
                <a:cubicBezTo>
                  <a:pt x="4747" y="1202"/>
                  <a:pt x="4753" y="1194"/>
                  <a:pt x="4758" y="1187"/>
                </a:cubicBezTo>
                <a:cubicBezTo>
                  <a:pt x="4764" y="1180"/>
                  <a:pt x="4768" y="1175"/>
                  <a:pt x="4773" y="1171"/>
                </a:cubicBezTo>
                <a:cubicBezTo>
                  <a:pt x="4778" y="1167"/>
                  <a:pt x="4782" y="1163"/>
                  <a:pt x="4787" y="1162"/>
                </a:cubicBezTo>
                <a:cubicBezTo>
                  <a:pt x="4791" y="1160"/>
                  <a:pt x="4796" y="1159"/>
                  <a:pt x="4800" y="1159"/>
                </a:cubicBezTo>
                <a:cubicBezTo>
                  <a:pt x="4804" y="1159"/>
                  <a:pt x="4807" y="1160"/>
                  <a:pt x="4811" y="1160"/>
                </a:cubicBezTo>
                <a:cubicBezTo>
                  <a:pt x="4814" y="1161"/>
                  <a:pt x="4817" y="1162"/>
                  <a:pt x="4820" y="1162"/>
                </a:cubicBezTo>
                <a:cubicBezTo>
                  <a:pt x="4822" y="1163"/>
                  <a:pt x="4824" y="1164"/>
                  <a:pt x="4826" y="1165"/>
                </a:cubicBezTo>
                <a:cubicBezTo>
                  <a:pt x="4828" y="1165"/>
                  <a:pt x="4830" y="1166"/>
                  <a:pt x="4831" y="1166"/>
                </a:cubicBezTo>
                <a:cubicBezTo>
                  <a:pt x="4833" y="1166"/>
                  <a:pt x="4834" y="1165"/>
                  <a:pt x="4835" y="1165"/>
                </a:cubicBezTo>
                <a:cubicBezTo>
                  <a:pt x="4836" y="1164"/>
                  <a:pt x="4836" y="1163"/>
                  <a:pt x="4837" y="1161"/>
                </a:cubicBezTo>
                <a:cubicBezTo>
                  <a:pt x="4837" y="1160"/>
                  <a:pt x="4838" y="1158"/>
                  <a:pt x="4838" y="1155"/>
                </a:cubicBezTo>
                <a:cubicBezTo>
                  <a:pt x="4838" y="1152"/>
                  <a:pt x="4838" y="1149"/>
                  <a:pt x="4838" y="1145"/>
                </a:cubicBezTo>
                <a:cubicBezTo>
                  <a:pt x="4838" y="1141"/>
                  <a:pt x="4838" y="1138"/>
                  <a:pt x="4840" y="1136"/>
                </a:cubicBezTo>
                <a:cubicBezTo>
                  <a:pt x="4840" y="1133"/>
                  <a:pt x="4840" y="1131"/>
                  <a:pt x="4840" y="1130"/>
                </a:cubicBezTo>
                <a:cubicBezTo>
                  <a:pt x="4839" y="1128"/>
                  <a:pt x="4839" y="1127"/>
                  <a:pt x="4839" y="1127"/>
                </a:cubicBezTo>
                <a:cubicBezTo>
                  <a:pt x="4838" y="1126"/>
                  <a:pt x="4837" y="1125"/>
                  <a:pt x="4836" y="1124"/>
                </a:cubicBezTo>
                <a:cubicBezTo>
                  <a:pt x="4835" y="1123"/>
                  <a:pt x="4834" y="1122"/>
                  <a:pt x="4831" y="1121"/>
                </a:cubicBezTo>
                <a:cubicBezTo>
                  <a:pt x="4828" y="1121"/>
                  <a:pt x="4825" y="1119"/>
                  <a:pt x="4822" y="1119"/>
                </a:cubicBezTo>
                <a:cubicBezTo>
                  <a:pt x="4818" y="1118"/>
                  <a:pt x="4815" y="1117"/>
                  <a:pt x="4812" y="1117"/>
                </a:cubicBezTo>
                <a:cubicBezTo>
                  <a:pt x="4810" y="1117"/>
                  <a:pt x="4807" y="1117"/>
                  <a:pt x="4805" y="1117"/>
                </a:cubicBezTo>
                <a:cubicBezTo>
                  <a:pt x="4799" y="1117"/>
                  <a:pt x="4794" y="1118"/>
                  <a:pt x="4789" y="1119"/>
                </a:cubicBezTo>
                <a:cubicBezTo>
                  <a:pt x="4784" y="1120"/>
                  <a:pt x="4778" y="1123"/>
                  <a:pt x="4773" y="1126"/>
                </a:cubicBezTo>
                <a:cubicBezTo>
                  <a:pt x="4768" y="1129"/>
                  <a:pt x="4762" y="1134"/>
                  <a:pt x="4757" y="1141"/>
                </a:cubicBezTo>
                <a:cubicBezTo>
                  <a:pt x="4750" y="1146"/>
                  <a:pt x="4744" y="1155"/>
                  <a:pt x="4738" y="1164"/>
                </a:cubicBezTo>
                <a:cubicBezTo>
                  <a:pt x="4738" y="1129"/>
                  <a:pt x="4738" y="1129"/>
                  <a:pt x="4738" y="1129"/>
                </a:cubicBezTo>
                <a:cubicBezTo>
                  <a:pt x="4738" y="1127"/>
                  <a:pt x="4737" y="1126"/>
                  <a:pt x="4736" y="1125"/>
                </a:cubicBezTo>
                <a:close/>
                <a:moveTo>
                  <a:pt x="4894" y="1378"/>
                </a:moveTo>
                <a:cubicBezTo>
                  <a:pt x="4896" y="1378"/>
                  <a:pt x="4898" y="1379"/>
                  <a:pt x="4901" y="1379"/>
                </a:cubicBezTo>
                <a:cubicBezTo>
                  <a:pt x="4903" y="1380"/>
                  <a:pt x="4907" y="1380"/>
                  <a:pt x="4911" y="1380"/>
                </a:cubicBezTo>
                <a:cubicBezTo>
                  <a:pt x="4916" y="1380"/>
                  <a:pt x="4920" y="1380"/>
                  <a:pt x="4922" y="1379"/>
                </a:cubicBezTo>
                <a:cubicBezTo>
                  <a:pt x="4925" y="1379"/>
                  <a:pt x="4927" y="1378"/>
                  <a:pt x="4929" y="1378"/>
                </a:cubicBezTo>
                <a:cubicBezTo>
                  <a:pt x="4931" y="1377"/>
                  <a:pt x="4932" y="1376"/>
                  <a:pt x="4932" y="1375"/>
                </a:cubicBezTo>
                <a:cubicBezTo>
                  <a:pt x="4933" y="1374"/>
                  <a:pt x="4933" y="1373"/>
                  <a:pt x="4933" y="1371"/>
                </a:cubicBezTo>
                <a:cubicBezTo>
                  <a:pt x="4933" y="1012"/>
                  <a:pt x="4933" y="1012"/>
                  <a:pt x="4933" y="1012"/>
                </a:cubicBezTo>
                <a:cubicBezTo>
                  <a:pt x="4933" y="1010"/>
                  <a:pt x="4933" y="1009"/>
                  <a:pt x="4932" y="1008"/>
                </a:cubicBezTo>
                <a:cubicBezTo>
                  <a:pt x="4932" y="1007"/>
                  <a:pt x="4931" y="1006"/>
                  <a:pt x="4929" y="1005"/>
                </a:cubicBezTo>
                <a:cubicBezTo>
                  <a:pt x="4927" y="1005"/>
                  <a:pt x="4925" y="1004"/>
                  <a:pt x="4922" y="1003"/>
                </a:cubicBezTo>
                <a:cubicBezTo>
                  <a:pt x="4920" y="1003"/>
                  <a:pt x="4916" y="1003"/>
                  <a:pt x="4911" y="1003"/>
                </a:cubicBezTo>
                <a:cubicBezTo>
                  <a:pt x="4907" y="1003"/>
                  <a:pt x="4903" y="1003"/>
                  <a:pt x="4901" y="1003"/>
                </a:cubicBezTo>
                <a:cubicBezTo>
                  <a:pt x="4898" y="1004"/>
                  <a:pt x="4896" y="1005"/>
                  <a:pt x="4894" y="1005"/>
                </a:cubicBezTo>
                <a:cubicBezTo>
                  <a:pt x="4892" y="1006"/>
                  <a:pt x="4891" y="1007"/>
                  <a:pt x="4890" y="1008"/>
                </a:cubicBezTo>
                <a:cubicBezTo>
                  <a:pt x="4890" y="1009"/>
                  <a:pt x="4889" y="1010"/>
                  <a:pt x="4889" y="1012"/>
                </a:cubicBezTo>
                <a:cubicBezTo>
                  <a:pt x="4889" y="1371"/>
                  <a:pt x="4889" y="1371"/>
                  <a:pt x="4889" y="1371"/>
                </a:cubicBezTo>
                <a:cubicBezTo>
                  <a:pt x="4889" y="1373"/>
                  <a:pt x="4890" y="1374"/>
                  <a:pt x="4890" y="1375"/>
                </a:cubicBezTo>
                <a:cubicBezTo>
                  <a:pt x="4891" y="1376"/>
                  <a:pt x="4892" y="1377"/>
                  <a:pt x="4894" y="1378"/>
                </a:cubicBezTo>
                <a:close/>
                <a:moveTo>
                  <a:pt x="2948" y="328"/>
                </a:moveTo>
                <a:cubicBezTo>
                  <a:pt x="2942" y="328"/>
                  <a:pt x="2933" y="327"/>
                  <a:pt x="2923" y="327"/>
                </a:cubicBezTo>
                <a:cubicBezTo>
                  <a:pt x="2913" y="327"/>
                  <a:pt x="2905" y="328"/>
                  <a:pt x="2899" y="328"/>
                </a:cubicBezTo>
                <a:cubicBezTo>
                  <a:pt x="2892" y="329"/>
                  <a:pt x="2887" y="330"/>
                  <a:pt x="2883" y="332"/>
                </a:cubicBezTo>
                <a:cubicBezTo>
                  <a:pt x="2879" y="333"/>
                  <a:pt x="2876" y="335"/>
                  <a:pt x="2875" y="337"/>
                </a:cubicBezTo>
                <a:cubicBezTo>
                  <a:pt x="2873" y="339"/>
                  <a:pt x="2872" y="341"/>
                  <a:pt x="2872" y="344"/>
                </a:cubicBezTo>
                <a:cubicBezTo>
                  <a:pt x="2872" y="703"/>
                  <a:pt x="2872" y="703"/>
                  <a:pt x="2872" y="703"/>
                </a:cubicBezTo>
                <a:cubicBezTo>
                  <a:pt x="2872" y="706"/>
                  <a:pt x="2873" y="708"/>
                  <a:pt x="2875" y="711"/>
                </a:cubicBezTo>
                <a:cubicBezTo>
                  <a:pt x="2876" y="713"/>
                  <a:pt x="2879" y="714"/>
                  <a:pt x="2883" y="716"/>
                </a:cubicBezTo>
                <a:cubicBezTo>
                  <a:pt x="2887" y="717"/>
                  <a:pt x="2892" y="718"/>
                  <a:pt x="2899" y="718"/>
                </a:cubicBezTo>
                <a:cubicBezTo>
                  <a:pt x="2905" y="719"/>
                  <a:pt x="2913" y="719"/>
                  <a:pt x="2923" y="719"/>
                </a:cubicBezTo>
                <a:cubicBezTo>
                  <a:pt x="2933" y="719"/>
                  <a:pt x="2941" y="719"/>
                  <a:pt x="2948" y="718"/>
                </a:cubicBezTo>
                <a:cubicBezTo>
                  <a:pt x="2955" y="718"/>
                  <a:pt x="2960" y="717"/>
                  <a:pt x="2963" y="716"/>
                </a:cubicBezTo>
                <a:cubicBezTo>
                  <a:pt x="2967" y="714"/>
                  <a:pt x="2970" y="713"/>
                  <a:pt x="2972" y="711"/>
                </a:cubicBezTo>
                <a:cubicBezTo>
                  <a:pt x="2973" y="708"/>
                  <a:pt x="2974" y="706"/>
                  <a:pt x="2974" y="703"/>
                </a:cubicBezTo>
                <a:cubicBezTo>
                  <a:pt x="2974" y="344"/>
                  <a:pt x="2974" y="344"/>
                  <a:pt x="2974" y="344"/>
                </a:cubicBezTo>
                <a:cubicBezTo>
                  <a:pt x="2974" y="341"/>
                  <a:pt x="2973" y="339"/>
                  <a:pt x="2972" y="337"/>
                </a:cubicBezTo>
                <a:cubicBezTo>
                  <a:pt x="2970" y="335"/>
                  <a:pt x="2967" y="333"/>
                  <a:pt x="2963" y="332"/>
                </a:cubicBezTo>
                <a:cubicBezTo>
                  <a:pt x="2960" y="330"/>
                  <a:pt x="2955" y="329"/>
                  <a:pt x="2948" y="328"/>
                </a:cubicBezTo>
                <a:close/>
                <a:moveTo>
                  <a:pt x="2517" y="276"/>
                </a:moveTo>
                <a:cubicBezTo>
                  <a:pt x="2539" y="276"/>
                  <a:pt x="2555" y="272"/>
                  <a:pt x="2563" y="264"/>
                </a:cubicBezTo>
                <a:cubicBezTo>
                  <a:pt x="2572" y="257"/>
                  <a:pt x="2576" y="243"/>
                  <a:pt x="2576" y="222"/>
                </a:cubicBezTo>
                <a:cubicBezTo>
                  <a:pt x="2576" y="202"/>
                  <a:pt x="2572" y="188"/>
                  <a:pt x="2564" y="182"/>
                </a:cubicBezTo>
                <a:cubicBezTo>
                  <a:pt x="2556" y="174"/>
                  <a:pt x="2540" y="170"/>
                  <a:pt x="2518" y="170"/>
                </a:cubicBezTo>
                <a:cubicBezTo>
                  <a:pt x="2495" y="170"/>
                  <a:pt x="2480" y="174"/>
                  <a:pt x="2471" y="182"/>
                </a:cubicBezTo>
                <a:cubicBezTo>
                  <a:pt x="2463" y="190"/>
                  <a:pt x="2459" y="204"/>
                  <a:pt x="2459" y="224"/>
                </a:cubicBezTo>
                <a:cubicBezTo>
                  <a:pt x="2459" y="244"/>
                  <a:pt x="2463" y="258"/>
                  <a:pt x="2471" y="265"/>
                </a:cubicBezTo>
                <a:cubicBezTo>
                  <a:pt x="2478" y="272"/>
                  <a:pt x="2494" y="276"/>
                  <a:pt x="2517" y="276"/>
                </a:cubicBezTo>
                <a:close/>
                <a:moveTo>
                  <a:pt x="2109" y="1027"/>
                </a:moveTo>
                <a:cubicBezTo>
                  <a:pt x="2105" y="1023"/>
                  <a:pt x="2098" y="1021"/>
                  <a:pt x="2088" y="1021"/>
                </a:cubicBezTo>
                <a:cubicBezTo>
                  <a:pt x="2077" y="1021"/>
                  <a:pt x="2070" y="1023"/>
                  <a:pt x="2066" y="1027"/>
                </a:cubicBezTo>
                <a:cubicBezTo>
                  <a:pt x="2062" y="1031"/>
                  <a:pt x="2060" y="1037"/>
                  <a:pt x="2060" y="1048"/>
                </a:cubicBezTo>
                <a:cubicBezTo>
                  <a:pt x="2060" y="1058"/>
                  <a:pt x="2062" y="1065"/>
                  <a:pt x="2065" y="1069"/>
                </a:cubicBezTo>
                <a:cubicBezTo>
                  <a:pt x="2069" y="1073"/>
                  <a:pt x="2076" y="1074"/>
                  <a:pt x="2087" y="1074"/>
                </a:cubicBezTo>
                <a:cubicBezTo>
                  <a:pt x="2097" y="1074"/>
                  <a:pt x="2105" y="1073"/>
                  <a:pt x="2108" y="1069"/>
                </a:cubicBezTo>
                <a:cubicBezTo>
                  <a:pt x="2112" y="1065"/>
                  <a:pt x="2115" y="1058"/>
                  <a:pt x="2115" y="1047"/>
                </a:cubicBezTo>
                <a:cubicBezTo>
                  <a:pt x="2115" y="1037"/>
                  <a:pt x="2113" y="1030"/>
                  <a:pt x="2109" y="1027"/>
                </a:cubicBezTo>
                <a:close/>
                <a:moveTo>
                  <a:pt x="2376" y="1005"/>
                </a:moveTo>
                <a:cubicBezTo>
                  <a:pt x="2381" y="1005"/>
                  <a:pt x="2385" y="1005"/>
                  <a:pt x="2387" y="1006"/>
                </a:cubicBezTo>
                <a:cubicBezTo>
                  <a:pt x="2390" y="1006"/>
                  <a:pt x="2393" y="1007"/>
                  <a:pt x="2394" y="1007"/>
                </a:cubicBezTo>
                <a:cubicBezTo>
                  <a:pt x="2396" y="1008"/>
                  <a:pt x="2397" y="1009"/>
                  <a:pt x="2398" y="1010"/>
                </a:cubicBezTo>
                <a:cubicBezTo>
                  <a:pt x="2399" y="1011"/>
                  <a:pt x="2399" y="1012"/>
                  <a:pt x="2399" y="1013"/>
                </a:cubicBezTo>
                <a:cubicBezTo>
                  <a:pt x="2399" y="1371"/>
                  <a:pt x="2399" y="1371"/>
                  <a:pt x="2399" y="1371"/>
                </a:cubicBezTo>
                <a:cubicBezTo>
                  <a:pt x="2399" y="1373"/>
                  <a:pt x="2399" y="1374"/>
                  <a:pt x="2398" y="1375"/>
                </a:cubicBezTo>
                <a:cubicBezTo>
                  <a:pt x="2398" y="1376"/>
                  <a:pt x="2396" y="1377"/>
                  <a:pt x="2395" y="1378"/>
                </a:cubicBezTo>
                <a:cubicBezTo>
                  <a:pt x="2393" y="1378"/>
                  <a:pt x="2391" y="1379"/>
                  <a:pt x="2389" y="1379"/>
                </a:cubicBezTo>
                <a:cubicBezTo>
                  <a:pt x="2386" y="1380"/>
                  <a:pt x="2383" y="1380"/>
                  <a:pt x="2380" y="1380"/>
                </a:cubicBezTo>
                <a:cubicBezTo>
                  <a:pt x="2376" y="1380"/>
                  <a:pt x="2373" y="1380"/>
                  <a:pt x="2370" y="1379"/>
                </a:cubicBezTo>
                <a:cubicBezTo>
                  <a:pt x="2367" y="1379"/>
                  <a:pt x="2366" y="1378"/>
                  <a:pt x="2364" y="1378"/>
                </a:cubicBezTo>
                <a:cubicBezTo>
                  <a:pt x="2362" y="1377"/>
                  <a:pt x="2361" y="1376"/>
                  <a:pt x="2361" y="1375"/>
                </a:cubicBezTo>
                <a:cubicBezTo>
                  <a:pt x="2360" y="1374"/>
                  <a:pt x="2360" y="1373"/>
                  <a:pt x="2360" y="1371"/>
                </a:cubicBezTo>
                <a:cubicBezTo>
                  <a:pt x="2360" y="1339"/>
                  <a:pt x="2360" y="1339"/>
                  <a:pt x="2360" y="1339"/>
                </a:cubicBezTo>
                <a:cubicBezTo>
                  <a:pt x="2347" y="1353"/>
                  <a:pt x="2333" y="1364"/>
                  <a:pt x="2320" y="1372"/>
                </a:cubicBezTo>
                <a:cubicBezTo>
                  <a:pt x="2306" y="1379"/>
                  <a:pt x="2291" y="1383"/>
                  <a:pt x="2275" y="1383"/>
                </a:cubicBezTo>
                <a:cubicBezTo>
                  <a:pt x="2257" y="1383"/>
                  <a:pt x="2242" y="1380"/>
                  <a:pt x="2230" y="1373"/>
                </a:cubicBezTo>
                <a:cubicBezTo>
                  <a:pt x="2217" y="1366"/>
                  <a:pt x="2207" y="1356"/>
                  <a:pt x="2199" y="1345"/>
                </a:cubicBezTo>
                <a:cubicBezTo>
                  <a:pt x="2191" y="1333"/>
                  <a:pt x="2185" y="1319"/>
                  <a:pt x="2182" y="1303"/>
                </a:cubicBezTo>
                <a:cubicBezTo>
                  <a:pt x="2178" y="1288"/>
                  <a:pt x="2176" y="1271"/>
                  <a:pt x="2176" y="1253"/>
                </a:cubicBezTo>
                <a:cubicBezTo>
                  <a:pt x="2176" y="1233"/>
                  <a:pt x="2178" y="1214"/>
                  <a:pt x="2183" y="1197"/>
                </a:cubicBezTo>
                <a:cubicBezTo>
                  <a:pt x="2187" y="1180"/>
                  <a:pt x="2194" y="1166"/>
                  <a:pt x="2203" y="1154"/>
                </a:cubicBezTo>
                <a:cubicBezTo>
                  <a:pt x="2212" y="1142"/>
                  <a:pt x="2222" y="1133"/>
                  <a:pt x="2236" y="1127"/>
                </a:cubicBezTo>
                <a:cubicBezTo>
                  <a:pt x="2249" y="1121"/>
                  <a:pt x="2264" y="1117"/>
                  <a:pt x="2281" y="1117"/>
                </a:cubicBezTo>
                <a:cubicBezTo>
                  <a:pt x="2295" y="1117"/>
                  <a:pt x="2308" y="1121"/>
                  <a:pt x="2320" y="1127"/>
                </a:cubicBezTo>
                <a:cubicBezTo>
                  <a:pt x="2332" y="1133"/>
                  <a:pt x="2343" y="1142"/>
                  <a:pt x="2355" y="1154"/>
                </a:cubicBezTo>
                <a:cubicBezTo>
                  <a:pt x="2355" y="1013"/>
                  <a:pt x="2355" y="1013"/>
                  <a:pt x="2355" y="1013"/>
                </a:cubicBezTo>
                <a:cubicBezTo>
                  <a:pt x="2355" y="1012"/>
                  <a:pt x="2355" y="1011"/>
                  <a:pt x="2356" y="1010"/>
                </a:cubicBezTo>
                <a:cubicBezTo>
                  <a:pt x="2356" y="1009"/>
                  <a:pt x="2357" y="1008"/>
                  <a:pt x="2359" y="1007"/>
                </a:cubicBezTo>
                <a:cubicBezTo>
                  <a:pt x="2361" y="1007"/>
                  <a:pt x="2363" y="1006"/>
                  <a:pt x="2366" y="1006"/>
                </a:cubicBezTo>
                <a:cubicBezTo>
                  <a:pt x="2369" y="1005"/>
                  <a:pt x="2372" y="1005"/>
                  <a:pt x="2376" y="1005"/>
                </a:cubicBezTo>
                <a:close/>
                <a:moveTo>
                  <a:pt x="2355" y="1201"/>
                </a:moveTo>
                <a:cubicBezTo>
                  <a:pt x="2355" y="1201"/>
                  <a:pt x="2355" y="1201"/>
                  <a:pt x="2355" y="1201"/>
                </a:cubicBezTo>
                <a:cubicBezTo>
                  <a:pt x="2342" y="1186"/>
                  <a:pt x="2331" y="1175"/>
                  <a:pt x="2320" y="1167"/>
                </a:cubicBezTo>
                <a:cubicBezTo>
                  <a:pt x="2309" y="1159"/>
                  <a:pt x="2297" y="1155"/>
                  <a:pt x="2285" y="1155"/>
                </a:cubicBezTo>
                <a:cubicBezTo>
                  <a:pt x="2274" y="1155"/>
                  <a:pt x="2264" y="1158"/>
                  <a:pt x="2256" y="1163"/>
                </a:cubicBezTo>
                <a:cubicBezTo>
                  <a:pt x="2248" y="1169"/>
                  <a:pt x="2241" y="1175"/>
                  <a:pt x="2237" y="1184"/>
                </a:cubicBezTo>
                <a:cubicBezTo>
                  <a:pt x="2232" y="1193"/>
                  <a:pt x="2228" y="1203"/>
                  <a:pt x="2226" y="1214"/>
                </a:cubicBezTo>
                <a:cubicBezTo>
                  <a:pt x="2224" y="1225"/>
                  <a:pt x="2223" y="1236"/>
                  <a:pt x="2223" y="1248"/>
                </a:cubicBezTo>
                <a:cubicBezTo>
                  <a:pt x="2223" y="1260"/>
                  <a:pt x="2224" y="1272"/>
                  <a:pt x="2226" y="1283"/>
                </a:cubicBezTo>
                <a:cubicBezTo>
                  <a:pt x="2227" y="1295"/>
                  <a:pt x="2231" y="1305"/>
                  <a:pt x="2236" y="1315"/>
                </a:cubicBezTo>
                <a:cubicBezTo>
                  <a:pt x="2240" y="1324"/>
                  <a:pt x="2246" y="1331"/>
                  <a:pt x="2254" y="1336"/>
                </a:cubicBezTo>
                <a:cubicBezTo>
                  <a:pt x="2262" y="1342"/>
                  <a:pt x="2271" y="1345"/>
                  <a:pt x="2283" y="1345"/>
                </a:cubicBezTo>
                <a:cubicBezTo>
                  <a:pt x="2289" y="1345"/>
                  <a:pt x="2295" y="1344"/>
                  <a:pt x="2300" y="1343"/>
                </a:cubicBezTo>
                <a:cubicBezTo>
                  <a:pt x="2306" y="1341"/>
                  <a:pt x="2312" y="1338"/>
                  <a:pt x="2317" y="1335"/>
                </a:cubicBezTo>
                <a:cubicBezTo>
                  <a:pt x="2323" y="1331"/>
                  <a:pt x="2329" y="1326"/>
                  <a:pt x="2335" y="1320"/>
                </a:cubicBezTo>
                <a:cubicBezTo>
                  <a:pt x="2341" y="1314"/>
                  <a:pt x="2348" y="1307"/>
                  <a:pt x="2355" y="1298"/>
                </a:cubicBezTo>
                <a:lnTo>
                  <a:pt x="2355" y="1201"/>
                </a:lnTo>
                <a:close/>
                <a:moveTo>
                  <a:pt x="3314" y="1228"/>
                </a:moveTo>
                <a:cubicBezTo>
                  <a:pt x="3312" y="1230"/>
                  <a:pt x="3312" y="1235"/>
                  <a:pt x="3312" y="1242"/>
                </a:cubicBezTo>
                <a:cubicBezTo>
                  <a:pt x="3312" y="1249"/>
                  <a:pt x="3312" y="1254"/>
                  <a:pt x="3314" y="1257"/>
                </a:cubicBezTo>
                <a:cubicBezTo>
                  <a:pt x="3316" y="1259"/>
                  <a:pt x="3318" y="1261"/>
                  <a:pt x="3321" y="1261"/>
                </a:cubicBezTo>
                <a:cubicBezTo>
                  <a:pt x="3434" y="1261"/>
                  <a:pt x="3434" y="1261"/>
                  <a:pt x="3434" y="1261"/>
                </a:cubicBezTo>
                <a:cubicBezTo>
                  <a:pt x="3437" y="1261"/>
                  <a:pt x="3439" y="1259"/>
                  <a:pt x="3441" y="1257"/>
                </a:cubicBezTo>
                <a:cubicBezTo>
                  <a:pt x="3443" y="1254"/>
                  <a:pt x="3443" y="1249"/>
                  <a:pt x="3443" y="1242"/>
                </a:cubicBezTo>
                <a:cubicBezTo>
                  <a:pt x="3443" y="1239"/>
                  <a:pt x="3443" y="1236"/>
                  <a:pt x="3442" y="1233"/>
                </a:cubicBezTo>
                <a:cubicBezTo>
                  <a:pt x="3442" y="1231"/>
                  <a:pt x="3441" y="1229"/>
                  <a:pt x="3441" y="1228"/>
                </a:cubicBezTo>
                <a:cubicBezTo>
                  <a:pt x="3440" y="1226"/>
                  <a:pt x="3439" y="1225"/>
                  <a:pt x="3438" y="1224"/>
                </a:cubicBezTo>
                <a:cubicBezTo>
                  <a:pt x="3437" y="1224"/>
                  <a:pt x="3436" y="1224"/>
                  <a:pt x="3434" y="1224"/>
                </a:cubicBezTo>
                <a:cubicBezTo>
                  <a:pt x="3321" y="1224"/>
                  <a:pt x="3321" y="1224"/>
                  <a:pt x="3321" y="1224"/>
                </a:cubicBezTo>
                <a:cubicBezTo>
                  <a:pt x="3318" y="1224"/>
                  <a:pt x="3316" y="1225"/>
                  <a:pt x="3314" y="1228"/>
                </a:cubicBezTo>
                <a:close/>
                <a:moveTo>
                  <a:pt x="2105" y="1123"/>
                </a:moveTo>
                <a:cubicBezTo>
                  <a:pt x="2103" y="1122"/>
                  <a:pt x="2101" y="1122"/>
                  <a:pt x="2098" y="1121"/>
                </a:cubicBezTo>
                <a:cubicBezTo>
                  <a:pt x="2096" y="1121"/>
                  <a:pt x="2092" y="1121"/>
                  <a:pt x="2087" y="1121"/>
                </a:cubicBezTo>
                <a:cubicBezTo>
                  <a:pt x="2083" y="1121"/>
                  <a:pt x="2079" y="1121"/>
                  <a:pt x="2077" y="1121"/>
                </a:cubicBezTo>
                <a:cubicBezTo>
                  <a:pt x="2074" y="1122"/>
                  <a:pt x="2072" y="1122"/>
                  <a:pt x="2070" y="1123"/>
                </a:cubicBezTo>
                <a:cubicBezTo>
                  <a:pt x="2068" y="1123"/>
                  <a:pt x="2067" y="1124"/>
                  <a:pt x="2067" y="1126"/>
                </a:cubicBezTo>
                <a:cubicBezTo>
                  <a:pt x="2066" y="1127"/>
                  <a:pt x="2065" y="1128"/>
                  <a:pt x="2065" y="1129"/>
                </a:cubicBezTo>
                <a:cubicBezTo>
                  <a:pt x="2065" y="1371"/>
                  <a:pt x="2065" y="1371"/>
                  <a:pt x="2065" y="1371"/>
                </a:cubicBezTo>
                <a:cubicBezTo>
                  <a:pt x="2065" y="1372"/>
                  <a:pt x="2066" y="1373"/>
                  <a:pt x="2067" y="1374"/>
                </a:cubicBezTo>
                <a:cubicBezTo>
                  <a:pt x="2067" y="1375"/>
                  <a:pt x="2068" y="1377"/>
                  <a:pt x="2070" y="1377"/>
                </a:cubicBezTo>
                <a:cubicBezTo>
                  <a:pt x="2072" y="1378"/>
                  <a:pt x="2074" y="1378"/>
                  <a:pt x="2077" y="1379"/>
                </a:cubicBezTo>
                <a:cubicBezTo>
                  <a:pt x="2079" y="1379"/>
                  <a:pt x="2083" y="1379"/>
                  <a:pt x="2087" y="1379"/>
                </a:cubicBezTo>
                <a:cubicBezTo>
                  <a:pt x="2092" y="1379"/>
                  <a:pt x="2096" y="1379"/>
                  <a:pt x="2098" y="1379"/>
                </a:cubicBezTo>
                <a:cubicBezTo>
                  <a:pt x="2101" y="1378"/>
                  <a:pt x="2103" y="1378"/>
                  <a:pt x="2105" y="1377"/>
                </a:cubicBezTo>
                <a:cubicBezTo>
                  <a:pt x="2107" y="1376"/>
                  <a:pt x="2108" y="1375"/>
                  <a:pt x="2108" y="1374"/>
                </a:cubicBezTo>
                <a:cubicBezTo>
                  <a:pt x="2109" y="1374"/>
                  <a:pt x="2110" y="1373"/>
                  <a:pt x="2110" y="1371"/>
                </a:cubicBezTo>
                <a:cubicBezTo>
                  <a:pt x="2110" y="1129"/>
                  <a:pt x="2110" y="1129"/>
                  <a:pt x="2110" y="1129"/>
                </a:cubicBezTo>
                <a:cubicBezTo>
                  <a:pt x="2110" y="1128"/>
                  <a:pt x="2109" y="1127"/>
                  <a:pt x="2108" y="1126"/>
                </a:cubicBezTo>
                <a:cubicBezTo>
                  <a:pt x="2108" y="1124"/>
                  <a:pt x="2107" y="1123"/>
                  <a:pt x="2105" y="1123"/>
                </a:cubicBezTo>
                <a:close/>
                <a:moveTo>
                  <a:pt x="1932" y="1375"/>
                </a:moveTo>
                <a:cubicBezTo>
                  <a:pt x="1933" y="1376"/>
                  <a:pt x="1934" y="1377"/>
                  <a:pt x="1936" y="1378"/>
                </a:cubicBezTo>
                <a:cubicBezTo>
                  <a:pt x="1938" y="1378"/>
                  <a:pt x="1940" y="1379"/>
                  <a:pt x="1943" y="1379"/>
                </a:cubicBezTo>
                <a:cubicBezTo>
                  <a:pt x="1947" y="1380"/>
                  <a:pt x="1950" y="1380"/>
                  <a:pt x="1954" y="1380"/>
                </a:cubicBezTo>
                <a:cubicBezTo>
                  <a:pt x="1959" y="1380"/>
                  <a:pt x="1963" y="1380"/>
                  <a:pt x="1966" y="1379"/>
                </a:cubicBezTo>
                <a:cubicBezTo>
                  <a:pt x="1968" y="1379"/>
                  <a:pt x="1971" y="1378"/>
                  <a:pt x="1973" y="1378"/>
                </a:cubicBezTo>
                <a:cubicBezTo>
                  <a:pt x="1975" y="1377"/>
                  <a:pt x="1976" y="1376"/>
                  <a:pt x="1977" y="1375"/>
                </a:cubicBezTo>
                <a:cubicBezTo>
                  <a:pt x="1977" y="1374"/>
                  <a:pt x="1978" y="1373"/>
                  <a:pt x="1978" y="1371"/>
                </a:cubicBezTo>
                <a:cubicBezTo>
                  <a:pt x="1977" y="1371"/>
                  <a:pt x="1977" y="1371"/>
                  <a:pt x="1977" y="1371"/>
                </a:cubicBezTo>
                <a:cubicBezTo>
                  <a:pt x="1977" y="1051"/>
                  <a:pt x="1977" y="1051"/>
                  <a:pt x="1977" y="1051"/>
                </a:cubicBezTo>
                <a:cubicBezTo>
                  <a:pt x="1977" y="1047"/>
                  <a:pt x="1977" y="1044"/>
                  <a:pt x="1976" y="1041"/>
                </a:cubicBezTo>
                <a:cubicBezTo>
                  <a:pt x="1975" y="1039"/>
                  <a:pt x="1973" y="1036"/>
                  <a:pt x="1971" y="1035"/>
                </a:cubicBezTo>
                <a:cubicBezTo>
                  <a:pt x="1969" y="1033"/>
                  <a:pt x="1967" y="1031"/>
                  <a:pt x="1965" y="1031"/>
                </a:cubicBezTo>
                <a:cubicBezTo>
                  <a:pt x="1963" y="1030"/>
                  <a:pt x="1960" y="1030"/>
                  <a:pt x="1957" y="1030"/>
                </a:cubicBezTo>
                <a:cubicBezTo>
                  <a:pt x="1928" y="1030"/>
                  <a:pt x="1928" y="1030"/>
                  <a:pt x="1928" y="1030"/>
                </a:cubicBezTo>
                <a:cubicBezTo>
                  <a:pt x="1923" y="1030"/>
                  <a:pt x="1919" y="1030"/>
                  <a:pt x="1915" y="1031"/>
                </a:cubicBezTo>
                <a:cubicBezTo>
                  <a:pt x="1912" y="1032"/>
                  <a:pt x="1909" y="1034"/>
                  <a:pt x="1906" y="1036"/>
                </a:cubicBezTo>
                <a:cubicBezTo>
                  <a:pt x="1903" y="1039"/>
                  <a:pt x="1900" y="1041"/>
                  <a:pt x="1898" y="1045"/>
                </a:cubicBezTo>
                <a:cubicBezTo>
                  <a:pt x="1896" y="1049"/>
                  <a:pt x="1894" y="1054"/>
                  <a:pt x="1891" y="1059"/>
                </a:cubicBezTo>
                <a:cubicBezTo>
                  <a:pt x="1788" y="1310"/>
                  <a:pt x="1788" y="1310"/>
                  <a:pt x="1788" y="1310"/>
                </a:cubicBezTo>
                <a:cubicBezTo>
                  <a:pt x="1786" y="1310"/>
                  <a:pt x="1786" y="1310"/>
                  <a:pt x="1786" y="1310"/>
                </a:cubicBezTo>
                <a:cubicBezTo>
                  <a:pt x="1687" y="1058"/>
                  <a:pt x="1687" y="1058"/>
                  <a:pt x="1687" y="1058"/>
                </a:cubicBezTo>
                <a:cubicBezTo>
                  <a:pt x="1685" y="1053"/>
                  <a:pt x="1684" y="1049"/>
                  <a:pt x="1682" y="1045"/>
                </a:cubicBezTo>
                <a:cubicBezTo>
                  <a:pt x="1679" y="1042"/>
                  <a:pt x="1676" y="1039"/>
                  <a:pt x="1673" y="1036"/>
                </a:cubicBezTo>
                <a:cubicBezTo>
                  <a:pt x="1670" y="1034"/>
                  <a:pt x="1666" y="1032"/>
                  <a:pt x="1661" y="1031"/>
                </a:cubicBezTo>
                <a:cubicBezTo>
                  <a:pt x="1658" y="1030"/>
                  <a:pt x="1652" y="1030"/>
                  <a:pt x="1646" y="1030"/>
                </a:cubicBezTo>
                <a:cubicBezTo>
                  <a:pt x="1618" y="1030"/>
                  <a:pt x="1618" y="1030"/>
                  <a:pt x="1618" y="1030"/>
                </a:cubicBezTo>
                <a:cubicBezTo>
                  <a:pt x="1613" y="1030"/>
                  <a:pt x="1608" y="1031"/>
                  <a:pt x="1605" y="1035"/>
                </a:cubicBezTo>
                <a:cubicBezTo>
                  <a:pt x="1601" y="1038"/>
                  <a:pt x="1598" y="1043"/>
                  <a:pt x="1598" y="1051"/>
                </a:cubicBezTo>
                <a:cubicBezTo>
                  <a:pt x="1598" y="1371"/>
                  <a:pt x="1598" y="1371"/>
                  <a:pt x="1598" y="1371"/>
                </a:cubicBezTo>
                <a:cubicBezTo>
                  <a:pt x="1598" y="1373"/>
                  <a:pt x="1599" y="1374"/>
                  <a:pt x="1599" y="1375"/>
                </a:cubicBezTo>
                <a:cubicBezTo>
                  <a:pt x="1600" y="1376"/>
                  <a:pt x="1601" y="1377"/>
                  <a:pt x="1603" y="1378"/>
                </a:cubicBezTo>
                <a:cubicBezTo>
                  <a:pt x="1605" y="1378"/>
                  <a:pt x="1607" y="1379"/>
                  <a:pt x="1610" y="1379"/>
                </a:cubicBezTo>
                <a:cubicBezTo>
                  <a:pt x="1613" y="1380"/>
                  <a:pt x="1617" y="1380"/>
                  <a:pt x="1621" y="1380"/>
                </a:cubicBezTo>
                <a:cubicBezTo>
                  <a:pt x="1626" y="1380"/>
                  <a:pt x="1630" y="1380"/>
                  <a:pt x="1632" y="1379"/>
                </a:cubicBezTo>
                <a:cubicBezTo>
                  <a:pt x="1635" y="1379"/>
                  <a:pt x="1638" y="1378"/>
                  <a:pt x="1640" y="1378"/>
                </a:cubicBezTo>
                <a:cubicBezTo>
                  <a:pt x="1641" y="1377"/>
                  <a:pt x="1643" y="1376"/>
                  <a:pt x="1644" y="1375"/>
                </a:cubicBezTo>
                <a:cubicBezTo>
                  <a:pt x="1644" y="1374"/>
                  <a:pt x="1645" y="1373"/>
                  <a:pt x="1645" y="1371"/>
                </a:cubicBezTo>
                <a:cubicBezTo>
                  <a:pt x="1645" y="1068"/>
                  <a:pt x="1645" y="1068"/>
                  <a:pt x="1645" y="1068"/>
                </a:cubicBezTo>
                <a:cubicBezTo>
                  <a:pt x="1645" y="1068"/>
                  <a:pt x="1645" y="1068"/>
                  <a:pt x="1645" y="1068"/>
                </a:cubicBezTo>
                <a:cubicBezTo>
                  <a:pt x="1762" y="1373"/>
                  <a:pt x="1762" y="1373"/>
                  <a:pt x="1762" y="1373"/>
                </a:cubicBezTo>
                <a:cubicBezTo>
                  <a:pt x="1763" y="1374"/>
                  <a:pt x="1764" y="1374"/>
                  <a:pt x="1765" y="1375"/>
                </a:cubicBezTo>
                <a:cubicBezTo>
                  <a:pt x="1765" y="1376"/>
                  <a:pt x="1767" y="1377"/>
                  <a:pt x="1769" y="1378"/>
                </a:cubicBezTo>
                <a:cubicBezTo>
                  <a:pt x="1770" y="1378"/>
                  <a:pt x="1772" y="1379"/>
                  <a:pt x="1775" y="1379"/>
                </a:cubicBezTo>
                <a:cubicBezTo>
                  <a:pt x="1778" y="1380"/>
                  <a:pt x="1781" y="1380"/>
                  <a:pt x="1785" y="1380"/>
                </a:cubicBezTo>
                <a:cubicBezTo>
                  <a:pt x="1789" y="1380"/>
                  <a:pt x="1791" y="1379"/>
                  <a:pt x="1794" y="1379"/>
                </a:cubicBezTo>
                <a:cubicBezTo>
                  <a:pt x="1797" y="1379"/>
                  <a:pt x="1799" y="1379"/>
                  <a:pt x="1801" y="1378"/>
                </a:cubicBezTo>
                <a:cubicBezTo>
                  <a:pt x="1803" y="1378"/>
                  <a:pt x="1804" y="1377"/>
                  <a:pt x="1805" y="1376"/>
                </a:cubicBezTo>
                <a:cubicBezTo>
                  <a:pt x="1807" y="1375"/>
                  <a:pt x="1807" y="1374"/>
                  <a:pt x="1808" y="1373"/>
                </a:cubicBezTo>
                <a:cubicBezTo>
                  <a:pt x="1930" y="1068"/>
                  <a:pt x="1930" y="1068"/>
                  <a:pt x="1930" y="1068"/>
                </a:cubicBezTo>
                <a:cubicBezTo>
                  <a:pt x="1931" y="1068"/>
                  <a:pt x="1931" y="1068"/>
                  <a:pt x="1931" y="1068"/>
                </a:cubicBezTo>
                <a:cubicBezTo>
                  <a:pt x="1931" y="1371"/>
                  <a:pt x="1931" y="1371"/>
                  <a:pt x="1931" y="1371"/>
                </a:cubicBezTo>
                <a:cubicBezTo>
                  <a:pt x="1931" y="1373"/>
                  <a:pt x="1932" y="1374"/>
                  <a:pt x="1932" y="1375"/>
                </a:cubicBezTo>
                <a:close/>
                <a:moveTo>
                  <a:pt x="1724" y="697"/>
                </a:moveTo>
                <a:cubicBezTo>
                  <a:pt x="1726" y="701"/>
                  <a:pt x="1727" y="704"/>
                  <a:pt x="1728" y="706"/>
                </a:cubicBezTo>
                <a:cubicBezTo>
                  <a:pt x="1729" y="709"/>
                  <a:pt x="1731" y="711"/>
                  <a:pt x="1733" y="712"/>
                </a:cubicBezTo>
                <a:cubicBezTo>
                  <a:pt x="1735" y="714"/>
                  <a:pt x="1738" y="715"/>
                  <a:pt x="1741" y="716"/>
                </a:cubicBezTo>
                <a:cubicBezTo>
                  <a:pt x="1744" y="717"/>
                  <a:pt x="1748" y="718"/>
                  <a:pt x="1754" y="718"/>
                </a:cubicBezTo>
                <a:cubicBezTo>
                  <a:pt x="1760" y="719"/>
                  <a:pt x="1766" y="719"/>
                  <a:pt x="1774" y="719"/>
                </a:cubicBezTo>
                <a:cubicBezTo>
                  <a:pt x="1781" y="719"/>
                  <a:pt x="1791" y="719"/>
                  <a:pt x="1802" y="719"/>
                </a:cubicBezTo>
                <a:cubicBezTo>
                  <a:pt x="1815" y="719"/>
                  <a:pt x="1826" y="719"/>
                  <a:pt x="1834" y="719"/>
                </a:cubicBezTo>
                <a:cubicBezTo>
                  <a:pt x="1842" y="718"/>
                  <a:pt x="1849" y="718"/>
                  <a:pt x="1854" y="716"/>
                </a:cubicBezTo>
                <a:cubicBezTo>
                  <a:pt x="1859" y="714"/>
                  <a:pt x="1862" y="712"/>
                  <a:pt x="1865" y="709"/>
                </a:cubicBezTo>
                <a:cubicBezTo>
                  <a:pt x="1866" y="707"/>
                  <a:pt x="1868" y="703"/>
                  <a:pt x="1870" y="698"/>
                </a:cubicBezTo>
                <a:cubicBezTo>
                  <a:pt x="2027" y="235"/>
                  <a:pt x="2027" y="235"/>
                  <a:pt x="2027" y="235"/>
                </a:cubicBezTo>
                <a:cubicBezTo>
                  <a:pt x="2030" y="225"/>
                  <a:pt x="2032" y="217"/>
                  <a:pt x="2033" y="212"/>
                </a:cubicBezTo>
                <a:cubicBezTo>
                  <a:pt x="2034" y="206"/>
                  <a:pt x="2033" y="202"/>
                  <a:pt x="2031" y="199"/>
                </a:cubicBezTo>
                <a:cubicBezTo>
                  <a:pt x="2029" y="196"/>
                  <a:pt x="2024" y="194"/>
                  <a:pt x="2017" y="193"/>
                </a:cubicBezTo>
                <a:cubicBezTo>
                  <a:pt x="2010" y="193"/>
                  <a:pt x="2000" y="192"/>
                  <a:pt x="1988" y="192"/>
                </a:cubicBezTo>
                <a:cubicBezTo>
                  <a:pt x="1975" y="192"/>
                  <a:pt x="1965" y="192"/>
                  <a:pt x="1958" y="193"/>
                </a:cubicBezTo>
                <a:cubicBezTo>
                  <a:pt x="1951" y="193"/>
                  <a:pt x="1945" y="195"/>
                  <a:pt x="1941" y="196"/>
                </a:cubicBezTo>
                <a:cubicBezTo>
                  <a:pt x="1937" y="198"/>
                  <a:pt x="1934" y="200"/>
                  <a:pt x="1933" y="203"/>
                </a:cubicBezTo>
                <a:cubicBezTo>
                  <a:pt x="1931" y="206"/>
                  <a:pt x="1930" y="210"/>
                  <a:pt x="1929" y="214"/>
                </a:cubicBezTo>
                <a:cubicBezTo>
                  <a:pt x="1804" y="615"/>
                  <a:pt x="1804" y="615"/>
                  <a:pt x="1804" y="615"/>
                </a:cubicBezTo>
                <a:cubicBezTo>
                  <a:pt x="1804" y="615"/>
                  <a:pt x="1804" y="615"/>
                  <a:pt x="1804" y="615"/>
                </a:cubicBezTo>
                <a:cubicBezTo>
                  <a:pt x="1676" y="212"/>
                  <a:pt x="1676" y="212"/>
                  <a:pt x="1676" y="212"/>
                </a:cubicBezTo>
                <a:cubicBezTo>
                  <a:pt x="1675" y="208"/>
                  <a:pt x="1674" y="205"/>
                  <a:pt x="1672" y="202"/>
                </a:cubicBezTo>
                <a:cubicBezTo>
                  <a:pt x="1670" y="199"/>
                  <a:pt x="1668" y="197"/>
                  <a:pt x="1664" y="196"/>
                </a:cubicBezTo>
                <a:cubicBezTo>
                  <a:pt x="1660" y="195"/>
                  <a:pt x="1655" y="193"/>
                  <a:pt x="1648" y="193"/>
                </a:cubicBezTo>
                <a:cubicBezTo>
                  <a:pt x="1641" y="193"/>
                  <a:pt x="1631" y="192"/>
                  <a:pt x="1619" y="192"/>
                </a:cubicBezTo>
                <a:cubicBezTo>
                  <a:pt x="1605" y="192"/>
                  <a:pt x="1593" y="193"/>
                  <a:pt x="1585" y="193"/>
                </a:cubicBezTo>
                <a:cubicBezTo>
                  <a:pt x="1577" y="194"/>
                  <a:pt x="1571" y="196"/>
                  <a:pt x="1568" y="198"/>
                </a:cubicBezTo>
                <a:cubicBezTo>
                  <a:pt x="1564" y="201"/>
                  <a:pt x="1563" y="206"/>
                  <a:pt x="1564" y="211"/>
                </a:cubicBezTo>
                <a:cubicBezTo>
                  <a:pt x="1564" y="217"/>
                  <a:pt x="1566" y="225"/>
                  <a:pt x="1569" y="234"/>
                </a:cubicBezTo>
                <a:lnTo>
                  <a:pt x="1724" y="697"/>
                </a:lnTo>
                <a:close/>
                <a:moveTo>
                  <a:pt x="2029" y="526"/>
                </a:moveTo>
                <a:cubicBezTo>
                  <a:pt x="2029" y="495"/>
                  <a:pt x="2033" y="466"/>
                  <a:pt x="2041" y="440"/>
                </a:cubicBezTo>
                <a:cubicBezTo>
                  <a:pt x="2049" y="414"/>
                  <a:pt x="2062" y="393"/>
                  <a:pt x="2077" y="375"/>
                </a:cubicBezTo>
                <a:cubicBezTo>
                  <a:pt x="2093" y="357"/>
                  <a:pt x="2112" y="343"/>
                  <a:pt x="2135" y="334"/>
                </a:cubicBezTo>
                <a:cubicBezTo>
                  <a:pt x="2158" y="325"/>
                  <a:pt x="2184" y="320"/>
                  <a:pt x="2212" y="320"/>
                </a:cubicBezTo>
                <a:cubicBezTo>
                  <a:pt x="2242" y="320"/>
                  <a:pt x="2268" y="325"/>
                  <a:pt x="2290" y="333"/>
                </a:cubicBezTo>
                <a:cubicBezTo>
                  <a:pt x="2311" y="342"/>
                  <a:pt x="2329" y="355"/>
                  <a:pt x="2342" y="370"/>
                </a:cubicBezTo>
                <a:cubicBezTo>
                  <a:pt x="2356" y="386"/>
                  <a:pt x="2366" y="405"/>
                  <a:pt x="2372" y="426"/>
                </a:cubicBezTo>
                <a:cubicBezTo>
                  <a:pt x="2379" y="448"/>
                  <a:pt x="2382" y="471"/>
                  <a:pt x="2382" y="496"/>
                </a:cubicBezTo>
                <a:cubicBezTo>
                  <a:pt x="2382" y="513"/>
                  <a:pt x="2382" y="513"/>
                  <a:pt x="2382" y="513"/>
                </a:cubicBezTo>
                <a:cubicBezTo>
                  <a:pt x="2383" y="513"/>
                  <a:pt x="2383" y="513"/>
                  <a:pt x="2383" y="513"/>
                </a:cubicBezTo>
                <a:cubicBezTo>
                  <a:pt x="2383" y="525"/>
                  <a:pt x="2380" y="535"/>
                  <a:pt x="2375" y="540"/>
                </a:cubicBezTo>
                <a:cubicBezTo>
                  <a:pt x="2369" y="547"/>
                  <a:pt x="2361" y="549"/>
                  <a:pt x="2352" y="549"/>
                </a:cubicBezTo>
                <a:cubicBezTo>
                  <a:pt x="2132" y="549"/>
                  <a:pt x="2132" y="549"/>
                  <a:pt x="2132" y="549"/>
                </a:cubicBezTo>
                <a:cubicBezTo>
                  <a:pt x="2132" y="565"/>
                  <a:pt x="2134" y="578"/>
                  <a:pt x="2138" y="591"/>
                </a:cubicBezTo>
                <a:cubicBezTo>
                  <a:pt x="2141" y="603"/>
                  <a:pt x="2148" y="615"/>
                  <a:pt x="2155" y="623"/>
                </a:cubicBezTo>
                <a:cubicBezTo>
                  <a:pt x="2163" y="632"/>
                  <a:pt x="2174" y="639"/>
                  <a:pt x="2186" y="643"/>
                </a:cubicBezTo>
                <a:cubicBezTo>
                  <a:pt x="2198" y="648"/>
                  <a:pt x="2213" y="650"/>
                  <a:pt x="2231" y="650"/>
                </a:cubicBezTo>
                <a:cubicBezTo>
                  <a:pt x="2249" y="650"/>
                  <a:pt x="2265" y="649"/>
                  <a:pt x="2278" y="646"/>
                </a:cubicBezTo>
                <a:cubicBezTo>
                  <a:pt x="2292" y="643"/>
                  <a:pt x="2303" y="640"/>
                  <a:pt x="2313" y="637"/>
                </a:cubicBezTo>
                <a:cubicBezTo>
                  <a:pt x="2323" y="634"/>
                  <a:pt x="2331" y="631"/>
                  <a:pt x="2338" y="629"/>
                </a:cubicBezTo>
                <a:cubicBezTo>
                  <a:pt x="2345" y="626"/>
                  <a:pt x="2350" y="625"/>
                  <a:pt x="2353" y="625"/>
                </a:cubicBezTo>
                <a:cubicBezTo>
                  <a:pt x="2356" y="625"/>
                  <a:pt x="2358" y="626"/>
                  <a:pt x="2360" y="627"/>
                </a:cubicBezTo>
                <a:cubicBezTo>
                  <a:pt x="2361" y="628"/>
                  <a:pt x="2362" y="630"/>
                  <a:pt x="2363" y="632"/>
                </a:cubicBezTo>
                <a:cubicBezTo>
                  <a:pt x="2365" y="634"/>
                  <a:pt x="2365" y="638"/>
                  <a:pt x="2366" y="642"/>
                </a:cubicBezTo>
                <a:cubicBezTo>
                  <a:pt x="2366" y="646"/>
                  <a:pt x="2366" y="652"/>
                  <a:pt x="2366" y="659"/>
                </a:cubicBezTo>
                <a:cubicBezTo>
                  <a:pt x="2366" y="665"/>
                  <a:pt x="2366" y="670"/>
                  <a:pt x="2366" y="674"/>
                </a:cubicBezTo>
                <a:cubicBezTo>
                  <a:pt x="2365" y="678"/>
                  <a:pt x="2365" y="682"/>
                  <a:pt x="2365" y="684"/>
                </a:cubicBezTo>
                <a:cubicBezTo>
                  <a:pt x="2364" y="687"/>
                  <a:pt x="2363" y="690"/>
                  <a:pt x="2362" y="692"/>
                </a:cubicBezTo>
                <a:cubicBezTo>
                  <a:pt x="2361" y="694"/>
                  <a:pt x="2360" y="695"/>
                  <a:pt x="2358" y="697"/>
                </a:cubicBezTo>
                <a:cubicBezTo>
                  <a:pt x="2356" y="699"/>
                  <a:pt x="2351" y="702"/>
                  <a:pt x="2343" y="705"/>
                </a:cubicBezTo>
                <a:cubicBezTo>
                  <a:pt x="2336" y="708"/>
                  <a:pt x="2326" y="711"/>
                  <a:pt x="2313" y="714"/>
                </a:cubicBezTo>
                <a:cubicBezTo>
                  <a:pt x="2301" y="717"/>
                  <a:pt x="2288" y="720"/>
                  <a:pt x="2271" y="722"/>
                </a:cubicBezTo>
                <a:cubicBezTo>
                  <a:pt x="2256" y="724"/>
                  <a:pt x="2239" y="726"/>
                  <a:pt x="2221" y="726"/>
                </a:cubicBezTo>
                <a:cubicBezTo>
                  <a:pt x="2189" y="726"/>
                  <a:pt x="2161" y="722"/>
                  <a:pt x="2137" y="713"/>
                </a:cubicBezTo>
                <a:cubicBezTo>
                  <a:pt x="2113" y="706"/>
                  <a:pt x="2093" y="693"/>
                  <a:pt x="2077" y="677"/>
                </a:cubicBezTo>
                <a:cubicBezTo>
                  <a:pt x="2060" y="660"/>
                  <a:pt x="2049" y="639"/>
                  <a:pt x="2040" y="615"/>
                </a:cubicBezTo>
                <a:cubicBezTo>
                  <a:pt x="2033" y="589"/>
                  <a:pt x="2029" y="560"/>
                  <a:pt x="2029" y="526"/>
                </a:cubicBezTo>
                <a:close/>
                <a:moveTo>
                  <a:pt x="2132" y="484"/>
                </a:moveTo>
                <a:cubicBezTo>
                  <a:pt x="2284" y="484"/>
                  <a:pt x="2284" y="484"/>
                  <a:pt x="2284" y="484"/>
                </a:cubicBezTo>
                <a:cubicBezTo>
                  <a:pt x="2285" y="456"/>
                  <a:pt x="2279" y="433"/>
                  <a:pt x="2267" y="417"/>
                </a:cubicBezTo>
                <a:cubicBezTo>
                  <a:pt x="2255" y="401"/>
                  <a:pt x="2236" y="393"/>
                  <a:pt x="2210" y="393"/>
                </a:cubicBezTo>
                <a:cubicBezTo>
                  <a:pt x="2197" y="393"/>
                  <a:pt x="2186" y="395"/>
                  <a:pt x="2177" y="400"/>
                </a:cubicBezTo>
                <a:cubicBezTo>
                  <a:pt x="2167" y="405"/>
                  <a:pt x="2159" y="411"/>
                  <a:pt x="2153" y="419"/>
                </a:cubicBezTo>
                <a:cubicBezTo>
                  <a:pt x="2146" y="428"/>
                  <a:pt x="2141" y="437"/>
                  <a:pt x="2138" y="448"/>
                </a:cubicBezTo>
                <a:cubicBezTo>
                  <a:pt x="2135" y="460"/>
                  <a:pt x="2132" y="471"/>
                  <a:pt x="2132" y="484"/>
                </a:cubicBezTo>
                <a:close/>
                <a:moveTo>
                  <a:pt x="3211" y="1375"/>
                </a:moveTo>
                <a:cubicBezTo>
                  <a:pt x="3211" y="1376"/>
                  <a:pt x="3212" y="1377"/>
                  <a:pt x="3214" y="1378"/>
                </a:cubicBezTo>
                <a:cubicBezTo>
                  <a:pt x="3216" y="1378"/>
                  <a:pt x="3218" y="1379"/>
                  <a:pt x="3221" y="1379"/>
                </a:cubicBezTo>
                <a:cubicBezTo>
                  <a:pt x="3223" y="1380"/>
                  <a:pt x="3227" y="1380"/>
                  <a:pt x="3232" y="1380"/>
                </a:cubicBezTo>
                <a:cubicBezTo>
                  <a:pt x="3236" y="1380"/>
                  <a:pt x="3240" y="1380"/>
                  <a:pt x="3242" y="1379"/>
                </a:cubicBezTo>
                <a:cubicBezTo>
                  <a:pt x="3245" y="1379"/>
                  <a:pt x="3247" y="1378"/>
                  <a:pt x="3249" y="1378"/>
                </a:cubicBezTo>
                <a:cubicBezTo>
                  <a:pt x="3251" y="1377"/>
                  <a:pt x="3252" y="1376"/>
                  <a:pt x="3253" y="1375"/>
                </a:cubicBezTo>
                <a:cubicBezTo>
                  <a:pt x="3253" y="1374"/>
                  <a:pt x="3254" y="1373"/>
                  <a:pt x="3254" y="1371"/>
                </a:cubicBezTo>
                <a:cubicBezTo>
                  <a:pt x="3254" y="1371"/>
                  <a:pt x="3254" y="1371"/>
                  <a:pt x="3254" y="1371"/>
                </a:cubicBezTo>
                <a:cubicBezTo>
                  <a:pt x="3254" y="1223"/>
                  <a:pt x="3254" y="1223"/>
                  <a:pt x="3254" y="1223"/>
                </a:cubicBezTo>
                <a:cubicBezTo>
                  <a:pt x="3254" y="1205"/>
                  <a:pt x="3253" y="1191"/>
                  <a:pt x="3250" y="1179"/>
                </a:cubicBezTo>
                <a:cubicBezTo>
                  <a:pt x="3247" y="1166"/>
                  <a:pt x="3242" y="1155"/>
                  <a:pt x="3235" y="1146"/>
                </a:cubicBezTo>
                <a:cubicBezTo>
                  <a:pt x="3229" y="1137"/>
                  <a:pt x="3220" y="1130"/>
                  <a:pt x="3208" y="1124"/>
                </a:cubicBezTo>
                <a:cubicBezTo>
                  <a:pt x="3197" y="1119"/>
                  <a:pt x="3184" y="1116"/>
                  <a:pt x="3168" y="1116"/>
                </a:cubicBezTo>
                <a:cubicBezTo>
                  <a:pt x="3154" y="1116"/>
                  <a:pt x="3140" y="1119"/>
                  <a:pt x="3126" y="1127"/>
                </a:cubicBezTo>
                <a:cubicBezTo>
                  <a:pt x="3113" y="1134"/>
                  <a:pt x="3099" y="1145"/>
                  <a:pt x="3086" y="1160"/>
                </a:cubicBezTo>
                <a:cubicBezTo>
                  <a:pt x="3086" y="1128"/>
                  <a:pt x="3086" y="1128"/>
                  <a:pt x="3086" y="1128"/>
                </a:cubicBezTo>
                <a:cubicBezTo>
                  <a:pt x="3086" y="1127"/>
                  <a:pt x="3085" y="1126"/>
                  <a:pt x="3085" y="1125"/>
                </a:cubicBezTo>
                <a:cubicBezTo>
                  <a:pt x="3083" y="1124"/>
                  <a:pt x="3083" y="1123"/>
                  <a:pt x="3081" y="1122"/>
                </a:cubicBezTo>
                <a:cubicBezTo>
                  <a:pt x="3080" y="1121"/>
                  <a:pt x="3078" y="1121"/>
                  <a:pt x="3075" y="1121"/>
                </a:cubicBezTo>
                <a:cubicBezTo>
                  <a:pt x="3072" y="1120"/>
                  <a:pt x="3069" y="1120"/>
                  <a:pt x="3065" y="1120"/>
                </a:cubicBezTo>
                <a:cubicBezTo>
                  <a:pt x="3061" y="1120"/>
                  <a:pt x="3058" y="1120"/>
                  <a:pt x="3055" y="1121"/>
                </a:cubicBezTo>
                <a:cubicBezTo>
                  <a:pt x="3053" y="1121"/>
                  <a:pt x="3050" y="1122"/>
                  <a:pt x="3049" y="1122"/>
                </a:cubicBezTo>
                <a:cubicBezTo>
                  <a:pt x="3047" y="1123"/>
                  <a:pt x="3046" y="1124"/>
                  <a:pt x="3045" y="1125"/>
                </a:cubicBezTo>
                <a:cubicBezTo>
                  <a:pt x="3045" y="1126"/>
                  <a:pt x="3045" y="1127"/>
                  <a:pt x="3045" y="1128"/>
                </a:cubicBezTo>
                <a:cubicBezTo>
                  <a:pt x="3045" y="1370"/>
                  <a:pt x="3045" y="1370"/>
                  <a:pt x="3045" y="1370"/>
                </a:cubicBezTo>
                <a:cubicBezTo>
                  <a:pt x="3045" y="1372"/>
                  <a:pt x="3045" y="1373"/>
                  <a:pt x="3046" y="1374"/>
                </a:cubicBezTo>
                <a:cubicBezTo>
                  <a:pt x="3047" y="1375"/>
                  <a:pt x="3048" y="1377"/>
                  <a:pt x="3049" y="1377"/>
                </a:cubicBezTo>
                <a:cubicBezTo>
                  <a:pt x="3051" y="1378"/>
                  <a:pt x="3053" y="1378"/>
                  <a:pt x="3056" y="1379"/>
                </a:cubicBezTo>
                <a:cubicBezTo>
                  <a:pt x="3059" y="1379"/>
                  <a:pt x="3062" y="1379"/>
                  <a:pt x="3067" y="1379"/>
                </a:cubicBezTo>
                <a:cubicBezTo>
                  <a:pt x="3071" y="1379"/>
                  <a:pt x="3075" y="1379"/>
                  <a:pt x="3078" y="1379"/>
                </a:cubicBezTo>
                <a:cubicBezTo>
                  <a:pt x="3081" y="1378"/>
                  <a:pt x="3083" y="1378"/>
                  <a:pt x="3085" y="1377"/>
                </a:cubicBezTo>
                <a:cubicBezTo>
                  <a:pt x="3086" y="1376"/>
                  <a:pt x="3087" y="1375"/>
                  <a:pt x="3088" y="1374"/>
                </a:cubicBezTo>
                <a:cubicBezTo>
                  <a:pt x="3088" y="1373"/>
                  <a:pt x="3089" y="1372"/>
                  <a:pt x="3089" y="1370"/>
                </a:cubicBezTo>
                <a:cubicBezTo>
                  <a:pt x="3089" y="1201"/>
                  <a:pt x="3089" y="1201"/>
                  <a:pt x="3089" y="1201"/>
                </a:cubicBezTo>
                <a:cubicBezTo>
                  <a:pt x="3101" y="1186"/>
                  <a:pt x="3113" y="1175"/>
                  <a:pt x="3124" y="1167"/>
                </a:cubicBezTo>
                <a:cubicBezTo>
                  <a:pt x="3135" y="1159"/>
                  <a:pt x="3146" y="1155"/>
                  <a:pt x="3158" y="1155"/>
                </a:cubicBezTo>
                <a:cubicBezTo>
                  <a:pt x="3167" y="1155"/>
                  <a:pt x="3174" y="1157"/>
                  <a:pt x="3181" y="1160"/>
                </a:cubicBezTo>
                <a:cubicBezTo>
                  <a:pt x="3187" y="1163"/>
                  <a:pt x="3193" y="1168"/>
                  <a:pt x="3197" y="1174"/>
                </a:cubicBezTo>
                <a:cubicBezTo>
                  <a:pt x="3201" y="1180"/>
                  <a:pt x="3204" y="1187"/>
                  <a:pt x="3206" y="1196"/>
                </a:cubicBezTo>
                <a:cubicBezTo>
                  <a:pt x="3208" y="1204"/>
                  <a:pt x="3210" y="1215"/>
                  <a:pt x="3210" y="1229"/>
                </a:cubicBezTo>
                <a:cubicBezTo>
                  <a:pt x="3210" y="1371"/>
                  <a:pt x="3210" y="1371"/>
                  <a:pt x="3210" y="1371"/>
                </a:cubicBezTo>
                <a:cubicBezTo>
                  <a:pt x="3210" y="1373"/>
                  <a:pt x="3210" y="1374"/>
                  <a:pt x="3211" y="1375"/>
                </a:cubicBezTo>
                <a:close/>
                <a:moveTo>
                  <a:pt x="3045" y="805"/>
                </a:moveTo>
                <a:cubicBezTo>
                  <a:pt x="3039" y="794"/>
                  <a:pt x="3035" y="780"/>
                  <a:pt x="3035" y="766"/>
                </a:cubicBezTo>
                <a:cubicBezTo>
                  <a:pt x="3035" y="757"/>
                  <a:pt x="3037" y="749"/>
                  <a:pt x="3039" y="741"/>
                </a:cubicBezTo>
                <a:cubicBezTo>
                  <a:pt x="3041" y="733"/>
                  <a:pt x="3044" y="725"/>
                  <a:pt x="3049" y="717"/>
                </a:cubicBezTo>
                <a:cubicBezTo>
                  <a:pt x="3053" y="710"/>
                  <a:pt x="3059" y="703"/>
                  <a:pt x="3065" y="696"/>
                </a:cubicBezTo>
                <a:cubicBezTo>
                  <a:pt x="3072" y="689"/>
                  <a:pt x="3079" y="683"/>
                  <a:pt x="3087" y="677"/>
                </a:cubicBezTo>
                <a:cubicBezTo>
                  <a:pt x="3076" y="670"/>
                  <a:pt x="3067" y="662"/>
                  <a:pt x="3061" y="651"/>
                </a:cubicBezTo>
                <a:cubicBezTo>
                  <a:pt x="3054" y="641"/>
                  <a:pt x="3051" y="629"/>
                  <a:pt x="3051" y="616"/>
                </a:cubicBezTo>
                <a:cubicBezTo>
                  <a:pt x="3051" y="601"/>
                  <a:pt x="3054" y="586"/>
                  <a:pt x="3062" y="573"/>
                </a:cubicBezTo>
                <a:cubicBezTo>
                  <a:pt x="3069" y="560"/>
                  <a:pt x="3079" y="548"/>
                  <a:pt x="3091" y="538"/>
                </a:cubicBezTo>
                <a:cubicBezTo>
                  <a:pt x="3081" y="528"/>
                  <a:pt x="3074" y="517"/>
                  <a:pt x="3068" y="504"/>
                </a:cubicBezTo>
                <a:cubicBezTo>
                  <a:pt x="3062" y="490"/>
                  <a:pt x="3059" y="474"/>
                  <a:pt x="3059" y="455"/>
                </a:cubicBezTo>
                <a:cubicBezTo>
                  <a:pt x="3059" y="433"/>
                  <a:pt x="3063" y="415"/>
                  <a:pt x="3071" y="398"/>
                </a:cubicBezTo>
                <a:cubicBezTo>
                  <a:pt x="3078" y="381"/>
                  <a:pt x="3088" y="368"/>
                  <a:pt x="3101" y="356"/>
                </a:cubicBezTo>
                <a:cubicBezTo>
                  <a:pt x="3115" y="345"/>
                  <a:pt x="3130" y="336"/>
                  <a:pt x="3149" y="330"/>
                </a:cubicBezTo>
                <a:cubicBezTo>
                  <a:pt x="3167" y="324"/>
                  <a:pt x="3187" y="321"/>
                  <a:pt x="3209" y="321"/>
                </a:cubicBezTo>
                <a:cubicBezTo>
                  <a:pt x="3220" y="321"/>
                  <a:pt x="3231" y="322"/>
                  <a:pt x="3241" y="323"/>
                </a:cubicBezTo>
                <a:cubicBezTo>
                  <a:pt x="3252" y="325"/>
                  <a:pt x="3261" y="327"/>
                  <a:pt x="3270" y="329"/>
                </a:cubicBezTo>
                <a:cubicBezTo>
                  <a:pt x="3385" y="329"/>
                  <a:pt x="3385" y="329"/>
                  <a:pt x="3385" y="329"/>
                </a:cubicBezTo>
                <a:cubicBezTo>
                  <a:pt x="3389" y="329"/>
                  <a:pt x="3393" y="332"/>
                  <a:pt x="3396" y="338"/>
                </a:cubicBezTo>
                <a:cubicBezTo>
                  <a:pt x="3398" y="345"/>
                  <a:pt x="3400" y="355"/>
                  <a:pt x="3400" y="369"/>
                </a:cubicBezTo>
                <a:cubicBezTo>
                  <a:pt x="3400" y="381"/>
                  <a:pt x="3398" y="391"/>
                  <a:pt x="3395" y="397"/>
                </a:cubicBezTo>
                <a:cubicBezTo>
                  <a:pt x="3393" y="403"/>
                  <a:pt x="3389" y="407"/>
                  <a:pt x="3384" y="407"/>
                </a:cubicBezTo>
                <a:cubicBezTo>
                  <a:pt x="3342" y="407"/>
                  <a:pt x="3342" y="407"/>
                  <a:pt x="3342" y="407"/>
                </a:cubicBezTo>
                <a:cubicBezTo>
                  <a:pt x="3348" y="413"/>
                  <a:pt x="3352" y="421"/>
                  <a:pt x="3355" y="428"/>
                </a:cubicBezTo>
                <a:cubicBezTo>
                  <a:pt x="3357" y="437"/>
                  <a:pt x="3359" y="445"/>
                  <a:pt x="3359" y="454"/>
                </a:cubicBezTo>
                <a:cubicBezTo>
                  <a:pt x="3359" y="475"/>
                  <a:pt x="3355" y="494"/>
                  <a:pt x="3348" y="510"/>
                </a:cubicBezTo>
                <a:cubicBezTo>
                  <a:pt x="3341" y="526"/>
                  <a:pt x="3331" y="540"/>
                  <a:pt x="3318" y="551"/>
                </a:cubicBezTo>
                <a:cubicBezTo>
                  <a:pt x="3305" y="562"/>
                  <a:pt x="3289" y="571"/>
                  <a:pt x="3270" y="577"/>
                </a:cubicBezTo>
                <a:cubicBezTo>
                  <a:pt x="3252" y="582"/>
                  <a:pt x="3231" y="585"/>
                  <a:pt x="3209" y="585"/>
                </a:cubicBezTo>
                <a:cubicBezTo>
                  <a:pt x="3197" y="585"/>
                  <a:pt x="3186" y="583"/>
                  <a:pt x="3176" y="581"/>
                </a:cubicBezTo>
                <a:cubicBezTo>
                  <a:pt x="3165" y="578"/>
                  <a:pt x="3158" y="574"/>
                  <a:pt x="3152" y="571"/>
                </a:cubicBezTo>
                <a:cubicBezTo>
                  <a:pt x="3149" y="574"/>
                  <a:pt x="3146" y="578"/>
                  <a:pt x="3143" y="583"/>
                </a:cubicBezTo>
                <a:cubicBezTo>
                  <a:pt x="3140" y="588"/>
                  <a:pt x="3139" y="593"/>
                  <a:pt x="3139" y="599"/>
                </a:cubicBezTo>
                <a:cubicBezTo>
                  <a:pt x="3139" y="607"/>
                  <a:pt x="3143" y="613"/>
                  <a:pt x="3149" y="618"/>
                </a:cubicBezTo>
                <a:cubicBezTo>
                  <a:pt x="3156" y="623"/>
                  <a:pt x="3166" y="626"/>
                  <a:pt x="3178" y="626"/>
                </a:cubicBezTo>
                <a:cubicBezTo>
                  <a:pt x="3266" y="630"/>
                  <a:pt x="3266" y="630"/>
                  <a:pt x="3266" y="630"/>
                </a:cubicBezTo>
                <a:cubicBezTo>
                  <a:pt x="3287" y="630"/>
                  <a:pt x="3304" y="634"/>
                  <a:pt x="3321" y="639"/>
                </a:cubicBezTo>
                <a:cubicBezTo>
                  <a:pt x="3337" y="644"/>
                  <a:pt x="3350" y="650"/>
                  <a:pt x="3361" y="660"/>
                </a:cubicBezTo>
                <a:cubicBezTo>
                  <a:pt x="3372" y="669"/>
                  <a:pt x="3380" y="680"/>
                  <a:pt x="3386" y="692"/>
                </a:cubicBezTo>
                <a:cubicBezTo>
                  <a:pt x="3391" y="705"/>
                  <a:pt x="3395" y="719"/>
                  <a:pt x="3395" y="735"/>
                </a:cubicBezTo>
                <a:cubicBezTo>
                  <a:pt x="3395" y="753"/>
                  <a:pt x="3391" y="770"/>
                  <a:pt x="3383" y="785"/>
                </a:cubicBezTo>
                <a:cubicBezTo>
                  <a:pt x="3375" y="801"/>
                  <a:pt x="3364" y="815"/>
                  <a:pt x="3348" y="826"/>
                </a:cubicBezTo>
                <a:cubicBezTo>
                  <a:pt x="3332" y="838"/>
                  <a:pt x="3313" y="847"/>
                  <a:pt x="3289" y="853"/>
                </a:cubicBezTo>
                <a:cubicBezTo>
                  <a:pt x="3266" y="860"/>
                  <a:pt x="3239" y="863"/>
                  <a:pt x="3207" y="863"/>
                </a:cubicBezTo>
                <a:cubicBezTo>
                  <a:pt x="3176" y="863"/>
                  <a:pt x="3150" y="861"/>
                  <a:pt x="3128" y="856"/>
                </a:cubicBezTo>
                <a:cubicBezTo>
                  <a:pt x="3106" y="851"/>
                  <a:pt x="3088" y="844"/>
                  <a:pt x="3075" y="836"/>
                </a:cubicBezTo>
                <a:cubicBezTo>
                  <a:pt x="3061" y="828"/>
                  <a:pt x="3051" y="817"/>
                  <a:pt x="3045" y="805"/>
                </a:cubicBezTo>
                <a:close/>
                <a:moveTo>
                  <a:pt x="3148" y="455"/>
                </a:moveTo>
                <a:cubicBezTo>
                  <a:pt x="3148" y="473"/>
                  <a:pt x="3153" y="488"/>
                  <a:pt x="3164" y="499"/>
                </a:cubicBezTo>
                <a:cubicBezTo>
                  <a:pt x="3174" y="509"/>
                  <a:pt x="3189" y="515"/>
                  <a:pt x="3208" y="515"/>
                </a:cubicBezTo>
                <a:cubicBezTo>
                  <a:pt x="3218" y="515"/>
                  <a:pt x="3227" y="513"/>
                  <a:pt x="3235" y="510"/>
                </a:cubicBezTo>
                <a:cubicBezTo>
                  <a:pt x="3242" y="506"/>
                  <a:pt x="3249" y="502"/>
                  <a:pt x="3254" y="496"/>
                </a:cubicBezTo>
                <a:cubicBezTo>
                  <a:pt x="3259" y="491"/>
                  <a:pt x="3263" y="484"/>
                  <a:pt x="3265" y="477"/>
                </a:cubicBezTo>
                <a:cubicBezTo>
                  <a:pt x="3268" y="470"/>
                  <a:pt x="3269" y="462"/>
                  <a:pt x="3269" y="453"/>
                </a:cubicBezTo>
                <a:cubicBezTo>
                  <a:pt x="3269" y="434"/>
                  <a:pt x="3264" y="419"/>
                  <a:pt x="3253" y="408"/>
                </a:cubicBezTo>
                <a:cubicBezTo>
                  <a:pt x="3242" y="398"/>
                  <a:pt x="3227" y="392"/>
                  <a:pt x="3207" y="392"/>
                </a:cubicBezTo>
                <a:cubicBezTo>
                  <a:pt x="3197" y="392"/>
                  <a:pt x="3188" y="394"/>
                  <a:pt x="3181" y="397"/>
                </a:cubicBezTo>
                <a:cubicBezTo>
                  <a:pt x="3174" y="400"/>
                  <a:pt x="3167" y="405"/>
                  <a:pt x="3162" y="411"/>
                </a:cubicBezTo>
                <a:cubicBezTo>
                  <a:pt x="3157" y="417"/>
                  <a:pt x="3153" y="423"/>
                  <a:pt x="3151" y="431"/>
                </a:cubicBezTo>
                <a:cubicBezTo>
                  <a:pt x="3149" y="439"/>
                  <a:pt x="3148" y="447"/>
                  <a:pt x="3148" y="455"/>
                </a:cubicBezTo>
                <a:close/>
                <a:moveTo>
                  <a:pt x="3133" y="752"/>
                </a:moveTo>
                <a:cubicBezTo>
                  <a:pt x="3133" y="766"/>
                  <a:pt x="3140" y="776"/>
                  <a:pt x="3154" y="783"/>
                </a:cubicBezTo>
                <a:cubicBezTo>
                  <a:pt x="3167" y="790"/>
                  <a:pt x="3187" y="794"/>
                  <a:pt x="3211" y="794"/>
                </a:cubicBezTo>
                <a:cubicBezTo>
                  <a:pt x="3227" y="794"/>
                  <a:pt x="3240" y="792"/>
                  <a:pt x="3250" y="789"/>
                </a:cubicBezTo>
                <a:cubicBezTo>
                  <a:pt x="3260" y="786"/>
                  <a:pt x="3269" y="782"/>
                  <a:pt x="3275" y="777"/>
                </a:cubicBezTo>
                <a:cubicBezTo>
                  <a:pt x="3282" y="772"/>
                  <a:pt x="3287" y="766"/>
                  <a:pt x="3289" y="760"/>
                </a:cubicBezTo>
                <a:cubicBezTo>
                  <a:pt x="3292" y="755"/>
                  <a:pt x="3293" y="748"/>
                  <a:pt x="3293" y="741"/>
                </a:cubicBezTo>
                <a:cubicBezTo>
                  <a:pt x="3293" y="728"/>
                  <a:pt x="3288" y="719"/>
                  <a:pt x="3279" y="713"/>
                </a:cubicBezTo>
                <a:cubicBezTo>
                  <a:pt x="3269" y="706"/>
                  <a:pt x="3256" y="703"/>
                  <a:pt x="3239" y="702"/>
                </a:cubicBezTo>
                <a:cubicBezTo>
                  <a:pt x="3166" y="700"/>
                  <a:pt x="3166" y="700"/>
                  <a:pt x="3166" y="700"/>
                </a:cubicBezTo>
                <a:cubicBezTo>
                  <a:pt x="3159" y="705"/>
                  <a:pt x="3153" y="710"/>
                  <a:pt x="3149" y="714"/>
                </a:cubicBezTo>
                <a:cubicBezTo>
                  <a:pt x="3145" y="719"/>
                  <a:pt x="3141" y="724"/>
                  <a:pt x="3139" y="728"/>
                </a:cubicBezTo>
                <a:cubicBezTo>
                  <a:pt x="3136" y="732"/>
                  <a:pt x="3135" y="736"/>
                  <a:pt x="3134" y="740"/>
                </a:cubicBezTo>
                <a:cubicBezTo>
                  <a:pt x="3134" y="744"/>
                  <a:pt x="3133" y="748"/>
                  <a:pt x="3133" y="752"/>
                </a:cubicBezTo>
                <a:close/>
                <a:moveTo>
                  <a:pt x="2923" y="276"/>
                </a:moveTo>
                <a:cubicBezTo>
                  <a:pt x="2946" y="276"/>
                  <a:pt x="2961" y="272"/>
                  <a:pt x="2970" y="264"/>
                </a:cubicBezTo>
                <a:cubicBezTo>
                  <a:pt x="2978" y="257"/>
                  <a:pt x="2982" y="243"/>
                  <a:pt x="2982" y="222"/>
                </a:cubicBezTo>
                <a:cubicBezTo>
                  <a:pt x="2982" y="202"/>
                  <a:pt x="2978" y="188"/>
                  <a:pt x="2970" y="182"/>
                </a:cubicBezTo>
                <a:cubicBezTo>
                  <a:pt x="2962" y="174"/>
                  <a:pt x="2947" y="170"/>
                  <a:pt x="2924" y="170"/>
                </a:cubicBezTo>
                <a:cubicBezTo>
                  <a:pt x="2901" y="170"/>
                  <a:pt x="2886" y="174"/>
                  <a:pt x="2877" y="182"/>
                </a:cubicBezTo>
                <a:cubicBezTo>
                  <a:pt x="2869" y="190"/>
                  <a:pt x="2865" y="204"/>
                  <a:pt x="2865" y="224"/>
                </a:cubicBezTo>
                <a:cubicBezTo>
                  <a:pt x="2865" y="244"/>
                  <a:pt x="2869" y="258"/>
                  <a:pt x="2877" y="265"/>
                </a:cubicBezTo>
                <a:cubicBezTo>
                  <a:pt x="2885" y="272"/>
                  <a:pt x="2900" y="276"/>
                  <a:pt x="2923" y="276"/>
                </a:cubicBezTo>
                <a:close/>
                <a:moveTo>
                  <a:pt x="2570" y="1117"/>
                </a:moveTo>
                <a:cubicBezTo>
                  <a:pt x="2584" y="1117"/>
                  <a:pt x="2597" y="1121"/>
                  <a:pt x="2609" y="1127"/>
                </a:cubicBezTo>
                <a:cubicBezTo>
                  <a:pt x="2621" y="1133"/>
                  <a:pt x="2632" y="1142"/>
                  <a:pt x="2644" y="1154"/>
                </a:cubicBezTo>
                <a:cubicBezTo>
                  <a:pt x="2644" y="1013"/>
                  <a:pt x="2644" y="1013"/>
                  <a:pt x="2644" y="1013"/>
                </a:cubicBezTo>
                <a:cubicBezTo>
                  <a:pt x="2644" y="1012"/>
                  <a:pt x="2644" y="1011"/>
                  <a:pt x="2645" y="1010"/>
                </a:cubicBezTo>
                <a:cubicBezTo>
                  <a:pt x="2645" y="1009"/>
                  <a:pt x="2646" y="1008"/>
                  <a:pt x="2648" y="1007"/>
                </a:cubicBezTo>
                <a:cubicBezTo>
                  <a:pt x="2650" y="1007"/>
                  <a:pt x="2652" y="1006"/>
                  <a:pt x="2655" y="1006"/>
                </a:cubicBezTo>
                <a:cubicBezTo>
                  <a:pt x="2658" y="1005"/>
                  <a:pt x="2661" y="1005"/>
                  <a:pt x="2665" y="1005"/>
                </a:cubicBezTo>
                <a:cubicBezTo>
                  <a:pt x="2670" y="1005"/>
                  <a:pt x="2674" y="1005"/>
                  <a:pt x="2677" y="1006"/>
                </a:cubicBezTo>
                <a:cubicBezTo>
                  <a:pt x="2679" y="1006"/>
                  <a:pt x="2682" y="1007"/>
                  <a:pt x="2683" y="1007"/>
                </a:cubicBezTo>
                <a:cubicBezTo>
                  <a:pt x="2685" y="1008"/>
                  <a:pt x="2686" y="1009"/>
                  <a:pt x="2687" y="1010"/>
                </a:cubicBezTo>
                <a:cubicBezTo>
                  <a:pt x="2688" y="1011"/>
                  <a:pt x="2688" y="1012"/>
                  <a:pt x="2688" y="1013"/>
                </a:cubicBezTo>
                <a:cubicBezTo>
                  <a:pt x="2688" y="1371"/>
                  <a:pt x="2688" y="1371"/>
                  <a:pt x="2688" y="1371"/>
                </a:cubicBezTo>
                <a:cubicBezTo>
                  <a:pt x="2689" y="1371"/>
                  <a:pt x="2689" y="1371"/>
                  <a:pt x="2689" y="1371"/>
                </a:cubicBezTo>
                <a:cubicBezTo>
                  <a:pt x="2689" y="1373"/>
                  <a:pt x="2688" y="1374"/>
                  <a:pt x="2688" y="1375"/>
                </a:cubicBezTo>
                <a:cubicBezTo>
                  <a:pt x="2687" y="1376"/>
                  <a:pt x="2686" y="1377"/>
                  <a:pt x="2684" y="1378"/>
                </a:cubicBezTo>
                <a:cubicBezTo>
                  <a:pt x="2683" y="1378"/>
                  <a:pt x="2681" y="1379"/>
                  <a:pt x="2678" y="1379"/>
                </a:cubicBezTo>
                <a:cubicBezTo>
                  <a:pt x="2676" y="1380"/>
                  <a:pt x="2673" y="1380"/>
                  <a:pt x="2669" y="1380"/>
                </a:cubicBezTo>
                <a:cubicBezTo>
                  <a:pt x="2665" y="1380"/>
                  <a:pt x="2663" y="1380"/>
                  <a:pt x="2660" y="1379"/>
                </a:cubicBezTo>
                <a:cubicBezTo>
                  <a:pt x="2657" y="1379"/>
                  <a:pt x="2655" y="1378"/>
                  <a:pt x="2654" y="1378"/>
                </a:cubicBezTo>
                <a:cubicBezTo>
                  <a:pt x="2652" y="1377"/>
                  <a:pt x="2651" y="1376"/>
                  <a:pt x="2650" y="1375"/>
                </a:cubicBezTo>
                <a:cubicBezTo>
                  <a:pt x="2650" y="1374"/>
                  <a:pt x="2649" y="1373"/>
                  <a:pt x="2649" y="1371"/>
                </a:cubicBezTo>
                <a:cubicBezTo>
                  <a:pt x="2649" y="1339"/>
                  <a:pt x="2649" y="1339"/>
                  <a:pt x="2649" y="1339"/>
                </a:cubicBezTo>
                <a:cubicBezTo>
                  <a:pt x="2636" y="1353"/>
                  <a:pt x="2623" y="1364"/>
                  <a:pt x="2610" y="1372"/>
                </a:cubicBezTo>
                <a:cubicBezTo>
                  <a:pt x="2596" y="1379"/>
                  <a:pt x="2581" y="1383"/>
                  <a:pt x="2564" y="1383"/>
                </a:cubicBezTo>
                <a:cubicBezTo>
                  <a:pt x="2547" y="1383"/>
                  <a:pt x="2531" y="1380"/>
                  <a:pt x="2519" y="1373"/>
                </a:cubicBezTo>
                <a:cubicBezTo>
                  <a:pt x="2506" y="1366"/>
                  <a:pt x="2496" y="1356"/>
                  <a:pt x="2488" y="1345"/>
                </a:cubicBezTo>
                <a:cubicBezTo>
                  <a:pt x="2480" y="1333"/>
                  <a:pt x="2475" y="1319"/>
                  <a:pt x="2471" y="1303"/>
                </a:cubicBezTo>
                <a:cubicBezTo>
                  <a:pt x="2467" y="1288"/>
                  <a:pt x="2465" y="1271"/>
                  <a:pt x="2465" y="1253"/>
                </a:cubicBezTo>
                <a:cubicBezTo>
                  <a:pt x="2465" y="1233"/>
                  <a:pt x="2467" y="1214"/>
                  <a:pt x="2472" y="1197"/>
                </a:cubicBezTo>
                <a:cubicBezTo>
                  <a:pt x="2476" y="1180"/>
                  <a:pt x="2483" y="1166"/>
                  <a:pt x="2492" y="1154"/>
                </a:cubicBezTo>
                <a:cubicBezTo>
                  <a:pt x="2501" y="1142"/>
                  <a:pt x="2511" y="1133"/>
                  <a:pt x="2525" y="1127"/>
                </a:cubicBezTo>
                <a:cubicBezTo>
                  <a:pt x="2538" y="1121"/>
                  <a:pt x="2553" y="1117"/>
                  <a:pt x="2570" y="1117"/>
                </a:cubicBezTo>
                <a:close/>
                <a:moveTo>
                  <a:pt x="2574" y="1155"/>
                </a:moveTo>
                <a:cubicBezTo>
                  <a:pt x="2563" y="1155"/>
                  <a:pt x="2554" y="1158"/>
                  <a:pt x="2545" y="1163"/>
                </a:cubicBezTo>
                <a:cubicBezTo>
                  <a:pt x="2538" y="1169"/>
                  <a:pt x="2531" y="1175"/>
                  <a:pt x="2526" y="1184"/>
                </a:cubicBezTo>
                <a:cubicBezTo>
                  <a:pt x="2521" y="1193"/>
                  <a:pt x="2518" y="1203"/>
                  <a:pt x="2516" y="1214"/>
                </a:cubicBezTo>
                <a:cubicBezTo>
                  <a:pt x="2514" y="1225"/>
                  <a:pt x="2513" y="1236"/>
                  <a:pt x="2513" y="1248"/>
                </a:cubicBezTo>
                <a:cubicBezTo>
                  <a:pt x="2513" y="1260"/>
                  <a:pt x="2514" y="1272"/>
                  <a:pt x="2515" y="1283"/>
                </a:cubicBezTo>
                <a:cubicBezTo>
                  <a:pt x="2517" y="1295"/>
                  <a:pt x="2520" y="1305"/>
                  <a:pt x="2525" y="1315"/>
                </a:cubicBezTo>
                <a:cubicBezTo>
                  <a:pt x="2530" y="1324"/>
                  <a:pt x="2536" y="1331"/>
                  <a:pt x="2544" y="1336"/>
                </a:cubicBezTo>
                <a:cubicBezTo>
                  <a:pt x="2552" y="1342"/>
                  <a:pt x="2561" y="1345"/>
                  <a:pt x="2573" y="1345"/>
                </a:cubicBezTo>
                <a:cubicBezTo>
                  <a:pt x="2579" y="1345"/>
                  <a:pt x="2584" y="1344"/>
                  <a:pt x="2590" y="1343"/>
                </a:cubicBezTo>
                <a:cubicBezTo>
                  <a:pt x="2596" y="1341"/>
                  <a:pt x="2601" y="1338"/>
                  <a:pt x="2607" y="1335"/>
                </a:cubicBezTo>
                <a:cubicBezTo>
                  <a:pt x="2612" y="1331"/>
                  <a:pt x="2619" y="1326"/>
                  <a:pt x="2625" y="1320"/>
                </a:cubicBezTo>
                <a:cubicBezTo>
                  <a:pt x="2631" y="1314"/>
                  <a:pt x="2638" y="1307"/>
                  <a:pt x="2645" y="1298"/>
                </a:cubicBezTo>
                <a:cubicBezTo>
                  <a:pt x="2645" y="1201"/>
                  <a:pt x="2645" y="1201"/>
                  <a:pt x="2645" y="1201"/>
                </a:cubicBezTo>
                <a:cubicBezTo>
                  <a:pt x="2644" y="1201"/>
                  <a:pt x="2644" y="1201"/>
                  <a:pt x="2644" y="1201"/>
                </a:cubicBezTo>
                <a:cubicBezTo>
                  <a:pt x="2632" y="1186"/>
                  <a:pt x="2621" y="1175"/>
                  <a:pt x="2610" y="1167"/>
                </a:cubicBezTo>
                <a:cubicBezTo>
                  <a:pt x="2598" y="1159"/>
                  <a:pt x="2587" y="1155"/>
                  <a:pt x="2574" y="1155"/>
                </a:cubicBezTo>
                <a:close/>
                <a:moveTo>
                  <a:pt x="2492" y="718"/>
                </a:moveTo>
                <a:cubicBezTo>
                  <a:pt x="2499" y="719"/>
                  <a:pt x="2507" y="719"/>
                  <a:pt x="2517" y="719"/>
                </a:cubicBezTo>
                <a:cubicBezTo>
                  <a:pt x="2527" y="719"/>
                  <a:pt x="2535" y="719"/>
                  <a:pt x="2542" y="718"/>
                </a:cubicBezTo>
                <a:cubicBezTo>
                  <a:pt x="2548" y="718"/>
                  <a:pt x="2553" y="717"/>
                  <a:pt x="2557" y="716"/>
                </a:cubicBezTo>
                <a:cubicBezTo>
                  <a:pt x="2561" y="714"/>
                  <a:pt x="2564" y="713"/>
                  <a:pt x="2566" y="711"/>
                </a:cubicBezTo>
                <a:cubicBezTo>
                  <a:pt x="2567" y="708"/>
                  <a:pt x="2568" y="706"/>
                  <a:pt x="2568" y="703"/>
                </a:cubicBezTo>
                <a:cubicBezTo>
                  <a:pt x="2568" y="344"/>
                  <a:pt x="2568" y="344"/>
                  <a:pt x="2568" y="344"/>
                </a:cubicBezTo>
                <a:cubicBezTo>
                  <a:pt x="2568" y="341"/>
                  <a:pt x="2567" y="339"/>
                  <a:pt x="2566" y="337"/>
                </a:cubicBezTo>
                <a:cubicBezTo>
                  <a:pt x="2564" y="335"/>
                  <a:pt x="2561" y="333"/>
                  <a:pt x="2557" y="332"/>
                </a:cubicBezTo>
                <a:cubicBezTo>
                  <a:pt x="2553" y="330"/>
                  <a:pt x="2548" y="329"/>
                  <a:pt x="2542" y="328"/>
                </a:cubicBezTo>
                <a:cubicBezTo>
                  <a:pt x="2535" y="328"/>
                  <a:pt x="2527" y="327"/>
                  <a:pt x="2517" y="327"/>
                </a:cubicBezTo>
                <a:cubicBezTo>
                  <a:pt x="2507" y="327"/>
                  <a:pt x="2499" y="328"/>
                  <a:pt x="2492" y="328"/>
                </a:cubicBezTo>
                <a:cubicBezTo>
                  <a:pt x="2486" y="329"/>
                  <a:pt x="2481" y="330"/>
                  <a:pt x="2477" y="332"/>
                </a:cubicBezTo>
                <a:cubicBezTo>
                  <a:pt x="2473" y="333"/>
                  <a:pt x="2470" y="335"/>
                  <a:pt x="2468" y="337"/>
                </a:cubicBezTo>
                <a:cubicBezTo>
                  <a:pt x="2467" y="339"/>
                  <a:pt x="2466" y="341"/>
                  <a:pt x="2466" y="344"/>
                </a:cubicBezTo>
                <a:cubicBezTo>
                  <a:pt x="2466" y="703"/>
                  <a:pt x="2466" y="703"/>
                  <a:pt x="2466" y="703"/>
                </a:cubicBezTo>
                <a:cubicBezTo>
                  <a:pt x="2466" y="706"/>
                  <a:pt x="2467" y="708"/>
                  <a:pt x="2468" y="711"/>
                </a:cubicBezTo>
                <a:cubicBezTo>
                  <a:pt x="2470" y="713"/>
                  <a:pt x="2473" y="714"/>
                  <a:pt x="2477" y="716"/>
                </a:cubicBezTo>
                <a:cubicBezTo>
                  <a:pt x="2481" y="717"/>
                  <a:pt x="2486" y="718"/>
                  <a:pt x="2492" y="718"/>
                </a:cubicBezTo>
                <a:close/>
                <a:moveTo>
                  <a:pt x="2680" y="716"/>
                </a:moveTo>
                <a:cubicBezTo>
                  <a:pt x="2684" y="717"/>
                  <a:pt x="2689" y="718"/>
                  <a:pt x="2696" y="718"/>
                </a:cubicBezTo>
                <a:cubicBezTo>
                  <a:pt x="2702" y="719"/>
                  <a:pt x="2710" y="719"/>
                  <a:pt x="2720" y="719"/>
                </a:cubicBezTo>
                <a:cubicBezTo>
                  <a:pt x="2730" y="719"/>
                  <a:pt x="2738" y="719"/>
                  <a:pt x="2745" y="718"/>
                </a:cubicBezTo>
                <a:cubicBezTo>
                  <a:pt x="2751" y="718"/>
                  <a:pt x="2756" y="717"/>
                  <a:pt x="2760" y="716"/>
                </a:cubicBezTo>
                <a:cubicBezTo>
                  <a:pt x="2764" y="714"/>
                  <a:pt x="2767" y="713"/>
                  <a:pt x="2769" y="711"/>
                </a:cubicBezTo>
                <a:cubicBezTo>
                  <a:pt x="2770" y="708"/>
                  <a:pt x="2771" y="706"/>
                  <a:pt x="2771" y="703"/>
                </a:cubicBezTo>
                <a:cubicBezTo>
                  <a:pt x="2771" y="173"/>
                  <a:pt x="2771" y="173"/>
                  <a:pt x="2771" y="173"/>
                </a:cubicBezTo>
                <a:cubicBezTo>
                  <a:pt x="2771" y="170"/>
                  <a:pt x="2770" y="168"/>
                  <a:pt x="2769" y="166"/>
                </a:cubicBezTo>
                <a:cubicBezTo>
                  <a:pt x="2767" y="163"/>
                  <a:pt x="2764" y="162"/>
                  <a:pt x="2760" y="160"/>
                </a:cubicBezTo>
                <a:cubicBezTo>
                  <a:pt x="2756" y="159"/>
                  <a:pt x="2751" y="157"/>
                  <a:pt x="2745" y="157"/>
                </a:cubicBezTo>
                <a:cubicBezTo>
                  <a:pt x="2739" y="156"/>
                  <a:pt x="2730" y="156"/>
                  <a:pt x="2720" y="156"/>
                </a:cubicBezTo>
                <a:cubicBezTo>
                  <a:pt x="2710" y="156"/>
                  <a:pt x="2702" y="156"/>
                  <a:pt x="2696" y="157"/>
                </a:cubicBezTo>
                <a:cubicBezTo>
                  <a:pt x="2689" y="157"/>
                  <a:pt x="2684" y="158"/>
                  <a:pt x="2680" y="160"/>
                </a:cubicBezTo>
                <a:cubicBezTo>
                  <a:pt x="2676" y="162"/>
                  <a:pt x="2673" y="163"/>
                  <a:pt x="2672" y="166"/>
                </a:cubicBezTo>
                <a:cubicBezTo>
                  <a:pt x="2670" y="168"/>
                  <a:pt x="2669" y="170"/>
                  <a:pt x="2669" y="173"/>
                </a:cubicBezTo>
                <a:cubicBezTo>
                  <a:pt x="2669" y="703"/>
                  <a:pt x="2669" y="703"/>
                  <a:pt x="2669" y="703"/>
                </a:cubicBezTo>
                <a:cubicBezTo>
                  <a:pt x="2669" y="706"/>
                  <a:pt x="2670" y="708"/>
                  <a:pt x="2672" y="711"/>
                </a:cubicBezTo>
                <a:cubicBezTo>
                  <a:pt x="2673" y="713"/>
                  <a:pt x="2676" y="714"/>
                  <a:pt x="2680" y="716"/>
                </a:cubicBezTo>
                <a:close/>
                <a:moveTo>
                  <a:pt x="2761" y="1197"/>
                </a:moveTo>
                <a:cubicBezTo>
                  <a:pt x="2766" y="1180"/>
                  <a:pt x="2774" y="1166"/>
                  <a:pt x="2784" y="1155"/>
                </a:cubicBezTo>
                <a:cubicBezTo>
                  <a:pt x="2794" y="1143"/>
                  <a:pt x="2807" y="1134"/>
                  <a:pt x="2821" y="1128"/>
                </a:cubicBezTo>
                <a:cubicBezTo>
                  <a:pt x="2836" y="1122"/>
                  <a:pt x="2851" y="1118"/>
                  <a:pt x="2869" y="1118"/>
                </a:cubicBezTo>
                <a:cubicBezTo>
                  <a:pt x="2888" y="1118"/>
                  <a:pt x="2904" y="1121"/>
                  <a:pt x="2918" y="1127"/>
                </a:cubicBezTo>
                <a:cubicBezTo>
                  <a:pt x="2931" y="1133"/>
                  <a:pt x="2942" y="1142"/>
                  <a:pt x="2951" y="1152"/>
                </a:cubicBezTo>
                <a:cubicBezTo>
                  <a:pt x="2959" y="1162"/>
                  <a:pt x="2966" y="1174"/>
                  <a:pt x="2970" y="1188"/>
                </a:cubicBezTo>
                <a:cubicBezTo>
                  <a:pt x="2973" y="1202"/>
                  <a:pt x="2976" y="1217"/>
                  <a:pt x="2976" y="1233"/>
                </a:cubicBezTo>
                <a:cubicBezTo>
                  <a:pt x="2976" y="1240"/>
                  <a:pt x="2976" y="1240"/>
                  <a:pt x="2976" y="1240"/>
                </a:cubicBezTo>
                <a:cubicBezTo>
                  <a:pt x="2977" y="1240"/>
                  <a:pt x="2977" y="1240"/>
                  <a:pt x="2977" y="1240"/>
                </a:cubicBezTo>
                <a:cubicBezTo>
                  <a:pt x="2977" y="1247"/>
                  <a:pt x="2976" y="1252"/>
                  <a:pt x="2972" y="1255"/>
                </a:cubicBezTo>
                <a:cubicBezTo>
                  <a:pt x="2969" y="1258"/>
                  <a:pt x="2965" y="1259"/>
                  <a:pt x="2960" y="1259"/>
                </a:cubicBezTo>
                <a:cubicBezTo>
                  <a:pt x="2800" y="1259"/>
                  <a:pt x="2800" y="1259"/>
                  <a:pt x="2800" y="1259"/>
                </a:cubicBezTo>
                <a:cubicBezTo>
                  <a:pt x="2800" y="1273"/>
                  <a:pt x="2802" y="1285"/>
                  <a:pt x="2804" y="1296"/>
                </a:cubicBezTo>
                <a:cubicBezTo>
                  <a:pt x="2807" y="1306"/>
                  <a:pt x="2812" y="1316"/>
                  <a:pt x="2818" y="1324"/>
                </a:cubicBezTo>
                <a:cubicBezTo>
                  <a:pt x="2824" y="1331"/>
                  <a:pt x="2832" y="1337"/>
                  <a:pt x="2842" y="1341"/>
                </a:cubicBezTo>
                <a:cubicBezTo>
                  <a:pt x="2852" y="1345"/>
                  <a:pt x="2865" y="1348"/>
                  <a:pt x="2879" y="1348"/>
                </a:cubicBezTo>
                <a:cubicBezTo>
                  <a:pt x="2891" y="1348"/>
                  <a:pt x="2901" y="1346"/>
                  <a:pt x="2910" y="1345"/>
                </a:cubicBezTo>
                <a:cubicBezTo>
                  <a:pt x="2919" y="1343"/>
                  <a:pt x="2927" y="1341"/>
                  <a:pt x="2933" y="1339"/>
                </a:cubicBezTo>
                <a:cubicBezTo>
                  <a:pt x="2940" y="1336"/>
                  <a:pt x="2946" y="1334"/>
                  <a:pt x="2949" y="1332"/>
                </a:cubicBezTo>
                <a:cubicBezTo>
                  <a:pt x="2954" y="1331"/>
                  <a:pt x="2957" y="1330"/>
                  <a:pt x="2959" y="1330"/>
                </a:cubicBezTo>
                <a:cubicBezTo>
                  <a:pt x="2960" y="1330"/>
                  <a:pt x="2961" y="1330"/>
                  <a:pt x="2962" y="1331"/>
                </a:cubicBezTo>
                <a:cubicBezTo>
                  <a:pt x="2963" y="1331"/>
                  <a:pt x="2964" y="1332"/>
                  <a:pt x="2965" y="1334"/>
                </a:cubicBezTo>
                <a:cubicBezTo>
                  <a:pt x="2965" y="1335"/>
                  <a:pt x="2966" y="1336"/>
                  <a:pt x="2966" y="1339"/>
                </a:cubicBezTo>
                <a:cubicBezTo>
                  <a:pt x="2966" y="1341"/>
                  <a:pt x="2966" y="1344"/>
                  <a:pt x="2966" y="1347"/>
                </a:cubicBezTo>
                <a:cubicBezTo>
                  <a:pt x="2966" y="1349"/>
                  <a:pt x="2966" y="1351"/>
                  <a:pt x="2966" y="1353"/>
                </a:cubicBezTo>
                <a:cubicBezTo>
                  <a:pt x="2966" y="1355"/>
                  <a:pt x="2965" y="1356"/>
                  <a:pt x="2965" y="1358"/>
                </a:cubicBezTo>
                <a:cubicBezTo>
                  <a:pt x="2965" y="1359"/>
                  <a:pt x="2965" y="1360"/>
                  <a:pt x="2964" y="1361"/>
                </a:cubicBezTo>
                <a:cubicBezTo>
                  <a:pt x="2963" y="1362"/>
                  <a:pt x="2962" y="1363"/>
                  <a:pt x="2962" y="1364"/>
                </a:cubicBezTo>
                <a:cubicBezTo>
                  <a:pt x="2961" y="1365"/>
                  <a:pt x="2958" y="1367"/>
                  <a:pt x="2953" y="1369"/>
                </a:cubicBezTo>
                <a:cubicBezTo>
                  <a:pt x="2948" y="1372"/>
                  <a:pt x="2942" y="1374"/>
                  <a:pt x="2934" y="1376"/>
                </a:cubicBezTo>
                <a:cubicBezTo>
                  <a:pt x="2926" y="1378"/>
                  <a:pt x="2917" y="1380"/>
                  <a:pt x="2907" y="1382"/>
                </a:cubicBezTo>
                <a:cubicBezTo>
                  <a:pt x="2897" y="1383"/>
                  <a:pt x="2886" y="1384"/>
                  <a:pt x="2875" y="1384"/>
                </a:cubicBezTo>
                <a:cubicBezTo>
                  <a:pt x="2855" y="1384"/>
                  <a:pt x="2837" y="1382"/>
                  <a:pt x="2822" y="1376"/>
                </a:cubicBezTo>
                <a:cubicBezTo>
                  <a:pt x="2807" y="1370"/>
                  <a:pt x="2795" y="1362"/>
                  <a:pt x="2784" y="1351"/>
                </a:cubicBezTo>
                <a:cubicBezTo>
                  <a:pt x="2774" y="1340"/>
                  <a:pt x="2766" y="1327"/>
                  <a:pt x="2761" y="1310"/>
                </a:cubicBezTo>
                <a:cubicBezTo>
                  <a:pt x="2756" y="1293"/>
                  <a:pt x="2753" y="1274"/>
                  <a:pt x="2753" y="1253"/>
                </a:cubicBezTo>
                <a:cubicBezTo>
                  <a:pt x="2753" y="1232"/>
                  <a:pt x="2756" y="1213"/>
                  <a:pt x="2761" y="1197"/>
                </a:cubicBezTo>
                <a:close/>
                <a:moveTo>
                  <a:pt x="2801" y="1227"/>
                </a:moveTo>
                <a:cubicBezTo>
                  <a:pt x="2933" y="1227"/>
                  <a:pt x="2933" y="1227"/>
                  <a:pt x="2933" y="1227"/>
                </a:cubicBezTo>
                <a:cubicBezTo>
                  <a:pt x="2933" y="1203"/>
                  <a:pt x="2928" y="1185"/>
                  <a:pt x="2917" y="1172"/>
                </a:cubicBezTo>
                <a:cubicBezTo>
                  <a:pt x="2906" y="1159"/>
                  <a:pt x="2890" y="1152"/>
                  <a:pt x="2869" y="1152"/>
                </a:cubicBezTo>
                <a:cubicBezTo>
                  <a:pt x="2857" y="1152"/>
                  <a:pt x="2848" y="1154"/>
                  <a:pt x="2840" y="1158"/>
                </a:cubicBezTo>
                <a:cubicBezTo>
                  <a:pt x="2831" y="1162"/>
                  <a:pt x="2824" y="1167"/>
                  <a:pt x="2819" y="1174"/>
                </a:cubicBezTo>
                <a:cubicBezTo>
                  <a:pt x="2813" y="1181"/>
                  <a:pt x="2809" y="1189"/>
                  <a:pt x="2806" y="1198"/>
                </a:cubicBezTo>
                <a:cubicBezTo>
                  <a:pt x="2803" y="1207"/>
                  <a:pt x="2801" y="1216"/>
                  <a:pt x="2801" y="1227"/>
                </a:cubicBezTo>
                <a:close/>
                <a:moveTo>
                  <a:pt x="34124" y="1880"/>
                </a:moveTo>
                <a:cubicBezTo>
                  <a:pt x="10" y="1880"/>
                  <a:pt x="10" y="1880"/>
                  <a:pt x="10" y="1880"/>
                </a:cubicBezTo>
                <a:cubicBezTo>
                  <a:pt x="4" y="1880"/>
                  <a:pt x="0" y="1884"/>
                  <a:pt x="0" y="1890"/>
                </a:cubicBezTo>
                <a:cubicBezTo>
                  <a:pt x="0" y="1895"/>
                  <a:pt x="4" y="1900"/>
                  <a:pt x="10" y="1900"/>
                </a:cubicBezTo>
                <a:cubicBezTo>
                  <a:pt x="34124" y="1900"/>
                  <a:pt x="34124" y="1900"/>
                  <a:pt x="34124" y="1900"/>
                </a:cubicBezTo>
                <a:cubicBezTo>
                  <a:pt x="34129" y="1900"/>
                  <a:pt x="34134" y="1895"/>
                  <a:pt x="34134" y="1890"/>
                </a:cubicBezTo>
                <a:cubicBezTo>
                  <a:pt x="34134" y="1884"/>
                  <a:pt x="34129" y="1880"/>
                  <a:pt x="34124" y="1880"/>
                </a:cubicBezTo>
                <a:close/>
                <a:moveTo>
                  <a:pt x="30927" y="0"/>
                </a:moveTo>
                <a:cubicBezTo>
                  <a:pt x="30589" y="0"/>
                  <a:pt x="30589" y="0"/>
                  <a:pt x="30589" y="0"/>
                </a:cubicBezTo>
                <a:cubicBezTo>
                  <a:pt x="30589" y="1424"/>
                  <a:pt x="30589" y="1424"/>
                  <a:pt x="30589" y="1424"/>
                </a:cubicBezTo>
                <a:cubicBezTo>
                  <a:pt x="30927" y="1424"/>
                  <a:pt x="30927" y="1424"/>
                  <a:pt x="30927" y="1424"/>
                </a:cubicBezTo>
                <a:lnTo>
                  <a:pt x="30927" y="0"/>
                </a:lnTo>
                <a:close/>
                <a:moveTo>
                  <a:pt x="32523" y="1128"/>
                </a:moveTo>
                <a:cubicBezTo>
                  <a:pt x="31607" y="1128"/>
                  <a:pt x="31607" y="1128"/>
                  <a:pt x="31607" y="1128"/>
                </a:cubicBezTo>
                <a:cubicBezTo>
                  <a:pt x="31607" y="823"/>
                  <a:pt x="31607" y="823"/>
                  <a:pt x="31607" y="823"/>
                </a:cubicBezTo>
                <a:cubicBezTo>
                  <a:pt x="32108" y="823"/>
                  <a:pt x="32108" y="823"/>
                  <a:pt x="32108" y="823"/>
                </a:cubicBezTo>
                <a:cubicBezTo>
                  <a:pt x="32108" y="536"/>
                  <a:pt x="32108" y="536"/>
                  <a:pt x="32108" y="536"/>
                </a:cubicBezTo>
                <a:cubicBezTo>
                  <a:pt x="31607" y="536"/>
                  <a:pt x="31607" y="536"/>
                  <a:pt x="31607" y="536"/>
                </a:cubicBezTo>
                <a:cubicBezTo>
                  <a:pt x="31607" y="274"/>
                  <a:pt x="31607" y="274"/>
                  <a:pt x="31607" y="274"/>
                </a:cubicBezTo>
                <a:cubicBezTo>
                  <a:pt x="32446" y="274"/>
                  <a:pt x="32446" y="274"/>
                  <a:pt x="32446" y="274"/>
                </a:cubicBezTo>
                <a:cubicBezTo>
                  <a:pt x="32446" y="0"/>
                  <a:pt x="32446" y="0"/>
                  <a:pt x="32446" y="0"/>
                </a:cubicBezTo>
                <a:cubicBezTo>
                  <a:pt x="31274" y="0"/>
                  <a:pt x="31274" y="0"/>
                  <a:pt x="31274" y="0"/>
                </a:cubicBezTo>
                <a:cubicBezTo>
                  <a:pt x="31274" y="1424"/>
                  <a:pt x="31274" y="1424"/>
                  <a:pt x="31274" y="1424"/>
                </a:cubicBezTo>
                <a:cubicBezTo>
                  <a:pt x="32523" y="1424"/>
                  <a:pt x="32523" y="1424"/>
                  <a:pt x="32523" y="1424"/>
                </a:cubicBezTo>
                <a:lnTo>
                  <a:pt x="32523" y="1128"/>
                </a:lnTo>
                <a:close/>
                <a:moveTo>
                  <a:pt x="29237" y="292"/>
                </a:moveTo>
                <a:cubicBezTo>
                  <a:pt x="30350" y="292"/>
                  <a:pt x="30350" y="292"/>
                  <a:pt x="30350" y="292"/>
                </a:cubicBezTo>
                <a:cubicBezTo>
                  <a:pt x="30350" y="0"/>
                  <a:pt x="30350" y="0"/>
                  <a:pt x="30350" y="0"/>
                </a:cubicBezTo>
                <a:cubicBezTo>
                  <a:pt x="30029" y="0"/>
                  <a:pt x="30029" y="0"/>
                  <a:pt x="30029" y="0"/>
                </a:cubicBezTo>
                <a:cubicBezTo>
                  <a:pt x="29302" y="0"/>
                  <a:pt x="28947" y="357"/>
                  <a:pt x="28947" y="1098"/>
                </a:cubicBezTo>
                <a:cubicBezTo>
                  <a:pt x="28947" y="1424"/>
                  <a:pt x="28947" y="1424"/>
                  <a:pt x="28947" y="1424"/>
                </a:cubicBezTo>
                <a:cubicBezTo>
                  <a:pt x="29237" y="1424"/>
                  <a:pt x="29237" y="1424"/>
                  <a:pt x="29237" y="1424"/>
                </a:cubicBezTo>
                <a:lnTo>
                  <a:pt x="29237" y="292"/>
                </a:lnTo>
                <a:close/>
                <a:moveTo>
                  <a:pt x="33511" y="1424"/>
                </a:moveTo>
                <a:cubicBezTo>
                  <a:pt x="34076" y="1424"/>
                  <a:pt x="34076" y="1424"/>
                  <a:pt x="34076" y="1424"/>
                </a:cubicBezTo>
                <a:cubicBezTo>
                  <a:pt x="34076" y="1128"/>
                  <a:pt x="34076" y="1128"/>
                  <a:pt x="34076" y="1128"/>
                </a:cubicBezTo>
                <a:cubicBezTo>
                  <a:pt x="32964" y="1128"/>
                  <a:pt x="32964" y="1128"/>
                  <a:pt x="32964" y="1128"/>
                </a:cubicBezTo>
                <a:cubicBezTo>
                  <a:pt x="32964" y="292"/>
                  <a:pt x="32964" y="292"/>
                  <a:pt x="32964" y="292"/>
                </a:cubicBezTo>
                <a:cubicBezTo>
                  <a:pt x="34076" y="292"/>
                  <a:pt x="34076" y="292"/>
                  <a:pt x="34076" y="292"/>
                </a:cubicBezTo>
                <a:cubicBezTo>
                  <a:pt x="34076" y="0"/>
                  <a:pt x="34076" y="0"/>
                  <a:pt x="34076" y="0"/>
                </a:cubicBezTo>
                <a:cubicBezTo>
                  <a:pt x="33511" y="0"/>
                  <a:pt x="33511" y="0"/>
                  <a:pt x="33511" y="0"/>
                </a:cubicBezTo>
                <a:cubicBezTo>
                  <a:pt x="32976" y="0"/>
                  <a:pt x="32673" y="313"/>
                  <a:pt x="32673" y="710"/>
                </a:cubicBezTo>
                <a:cubicBezTo>
                  <a:pt x="32673" y="1106"/>
                  <a:pt x="32976" y="1424"/>
                  <a:pt x="33511" y="1424"/>
                </a:cubicBezTo>
                <a:close/>
                <a:moveTo>
                  <a:pt x="29109" y="2265"/>
                </a:moveTo>
                <a:cubicBezTo>
                  <a:pt x="29024" y="2056"/>
                  <a:pt x="29024" y="2056"/>
                  <a:pt x="29024" y="2056"/>
                </a:cubicBezTo>
                <a:cubicBezTo>
                  <a:pt x="28947" y="2056"/>
                  <a:pt x="28947" y="2056"/>
                  <a:pt x="28947" y="2056"/>
                </a:cubicBezTo>
                <a:cubicBezTo>
                  <a:pt x="28947" y="2344"/>
                  <a:pt x="28947" y="2344"/>
                  <a:pt x="28947" y="2344"/>
                </a:cubicBezTo>
                <a:cubicBezTo>
                  <a:pt x="28994" y="2344"/>
                  <a:pt x="28994" y="2344"/>
                  <a:pt x="28994" y="2344"/>
                </a:cubicBezTo>
                <a:cubicBezTo>
                  <a:pt x="28994" y="2108"/>
                  <a:pt x="28994" y="2108"/>
                  <a:pt x="28994" y="2108"/>
                </a:cubicBezTo>
                <a:cubicBezTo>
                  <a:pt x="29088" y="2348"/>
                  <a:pt x="29088" y="2348"/>
                  <a:pt x="29088" y="2348"/>
                </a:cubicBezTo>
                <a:cubicBezTo>
                  <a:pt x="29126" y="2348"/>
                  <a:pt x="29126" y="2348"/>
                  <a:pt x="29126" y="2348"/>
                </a:cubicBezTo>
                <a:cubicBezTo>
                  <a:pt x="29220" y="2108"/>
                  <a:pt x="29220" y="2108"/>
                  <a:pt x="29220" y="2108"/>
                </a:cubicBezTo>
                <a:cubicBezTo>
                  <a:pt x="29220" y="2344"/>
                  <a:pt x="29220" y="2344"/>
                  <a:pt x="29220" y="2344"/>
                </a:cubicBezTo>
                <a:cubicBezTo>
                  <a:pt x="29272" y="2344"/>
                  <a:pt x="29272" y="2344"/>
                  <a:pt x="29272" y="2344"/>
                </a:cubicBezTo>
                <a:cubicBezTo>
                  <a:pt x="29272" y="2056"/>
                  <a:pt x="29272" y="2056"/>
                  <a:pt x="29272" y="2056"/>
                </a:cubicBezTo>
                <a:cubicBezTo>
                  <a:pt x="29195" y="2056"/>
                  <a:pt x="29195" y="2056"/>
                  <a:pt x="29195" y="2056"/>
                </a:cubicBezTo>
                <a:lnTo>
                  <a:pt x="29109" y="2265"/>
                </a:lnTo>
                <a:close/>
                <a:moveTo>
                  <a:pt x="29344" y="2344"/>
                </a:moveTo>
                <a:cubicBezTo>
                  <a:pt x="29396" y="2344"/>
                  <a:pt x="29396" y="2344"/>
                  <a:pt x="29396" y="2344"/>
                </a:cubicBezTo>
                <a:cubicBezTo>
                  <a:pt x="29396" y="2139"/>
                  <a:pt x="29396" y="2139"/>
                  <a:pt x="29396" y="2139"/>
                </a:cubicBezTo>
                <a:cubicBezTo>
                  <a:pt x="29344" y="2139"/>
                  <a:pt x="29344" y="2139"/>
                  <a:pt x="29344" y="2139"/>
                </a:cubicBezTo>
                <a:lnTo>
                  <a:pt x="29344" y="2344"/>
                </a:lnTo>
                <a:close/>
                <a:moveTo>
                  <a:pt x="29344" y="2104"/>
                </a:moveTo>
                <a:cubicBezTo>
                  <a:pt x="29400" y="2104"/>
                  <a:pt x="29400" y="2104"/>
                  <a:pt x="29400" y="2104"/>
                </a:cubicBezTo>
                <a:cubicBezTo>
                  <a:pt x="29400" y="2043"/>
                  <a:pt x="29400" y="2043"/>
                  <a:pt x="29400" y="2043"/>
                </a:cubicBezTo>
                <a:cubicBezTo>
                  <a:pt x="29344" y="2043"/>
                  <a:pt x="29344" y="2043"/>
                  <a:pt x="29344" y="2043"/>
                </a:cubicBezTo>
                <a:lnTo>
                  <a:pt x="29344" y="2104"/>
                </a:lnTo>
                <a:close/>
                <a:moveTo>
                  <a:pt x="29618" y="2043"/>
                </a:moveTo>
                <a:cubicBezTo>
                  <a:pt x="29670" y="2043"/>
                  <a:pt x="29670" y="2043"/>
                  <a:pt x="29670" y="2043"/>
                </a:cubicBezTo>
                <a:cubicBezTo>
                  <a:pt x="29670" y="2344"/>
                  <a:pt x="29670" y="2344"/>
                  <a:pt x="29670" y="2344"/>
                </a:cubicBezTo>
                <a:cubicBezTo>
                  <a:pt x="29618" y="2344"/>
                  <a:pt x="29618" y="2344"/>
                  <a:pt x="29618" y="2344"/>
                </a:cubicBezTo>
                <a:cubicBezTo>
                  <a:pt x="29618" y="2313"/>
                  <a:pt x="29618" y="2313"/>
                  <a:pt x="29618" y="2313"/>
                </a:cubicBezTo>
                <a:cubicBezTo>
                  <a:pt x="29614" y="2322"/>
                  <a:pt x="29593" y="2348"/>
                  <a:pt x="29550" y="2348"/>
                </a:cubicBezTo>
                <a:cubicBezTo>
                  <a:pt x="29494" y="2348"/>
                  <a:pt x="29451" y="2309"/>
                  <a:pt x="29451" y="2243"/>
                </a:cubicBezTo>
                <a:cubicBezTo>
                  <a:pt x="29451" y="2174"/>
                  <a:pt x="29494" y="2134"/>
                  <a:pt x="29550" y="2134"/>
                </a:cubicBezTo>
                <a:cubicBezTo>
                  <a:pt x="29593" y="2134"/>
                  <a:pt x="29614" y="2161"/>
                  <a:pt x="29618" y="2169"/>
                </a:cubicBezTo>
                <a:lnTo>
                  <a:pt x="29618" y="2043"/>
                </a:lnTo>
                <a:close/>
                <a:moveTo>
                  <a:pt x="29618" y="2243"/>
                </a:moveTo>
                <a:cubicBezTo>
                  <a:pt x="29618" y="2204"/>
                  <a:pt x="29597" y="2178"/>
                  <a:pt x="29563" y="2178"/>
                </a:cubicBezTo>
                <a:cubicBezTo>
                  <a:pt x="29524" y="2178"/>
                  <a:pt x="29503" y="2204"/>
                  <a:pt x="29503" y="2243"/>
                </a:cubicBezTo>
                <a:cubicBezTo>
                  <a:pt x="29503" y="2278"/>
                  <a:pt x="29524" y="2304"/>
                  <a:pt x="29563" y="2304"/>
                </a:cubicBezTo>
                <a:cubicBezTo>
                  <a:pt x="29597" y="2304"/>
                  <a:pt x="29618" y="2278"/>
                  <a:pt x="29618" y="2243"/>
                </a:cubicBezTo>
                <a:close/>
                <a:moveTo>
                  <a:pt x="29888" y="2043"/>
                </a:moveTo>
                <a:cubicBezTo>
                  <a:pt x="29939" y="2043"/>
                  <a:pt x="29939" y="2043"/>
                  <a:pt x="29939" y="2043"/>
                </a:cubicBezTo>
                <a:cubicBezTo>
                  <a:pt x="29939" y="2344"/>
                  <a:pt x="29939" y="2344"/>
                  <a:pt x="29939" y="2344"/>
                </a:cubicBezTo>
                <a:cubicBezTo>
                  <a:pt x="29888" y="2344"/>
                  <a:pt x="29888" y="2344"/>
                  <a:pt x="29888" y="2344"/>
                </a:cubicBezTo>
                <a:cubicBezTo>
                  <a:pt x="29888" y="2313"/>
                  <a:pt x="29888" y="2313"/>
                  <a:pt x="29888" y="2313"/>
                </a:cubicBezTo>
                <a:cubicBezTo>
                  <a:pt x="29883" y="2322"/>
                  <a:pt x="29862" y="2348"/>
                  <a:pt x="29819" y="2348"/>
                </a:cubicBezTo>
                <a:cubicBezTo>
                  <a:pt x="29768" y="2348"/>
                  <a:pt x="29721" y="2309"/>
                  <a:pt x="29721" y="2243"/>
                </a:cubicBezTo>
                <a:cubicBezTo>
                  <a:pt x="29721" y="2174"/>
                  <a:pt x="29768" y="2134"/>
                  <a:pt x="29819" y="2134"/>
                </a:cubicBezTo>
                <a:cubicBezTo>
                  <a:pt x="29862" y="2134"/>
                  <a:pt x="29883" y="2161"/>
                  <a:pt x="29888" y="2169"/>
                </a:cubicBezTo>
                <a:lnTo>
                  <a:pt x="29888" y="2043"/>
                </a:lnTo>
                <a:close/>
                <a:moveTo>
                  <a:pt x="29888" y="2243"/>
                </a:moveTo>
                <a:cubicBezTo>
                  <a:pt x="29888" y="2204"/>
                  <a:pt x="29866" y="2178"/>
                  <a:pt x="29832" y="2178"/>
                </a:cubicBezTo>
                <a:cubicBezTo>
                  <a:pt x="29798" y="2178"/>
                  <a:pt x="29777" y="2204"/>
                  <a:pt x="29777" y="2243"/>
                </a:cubicBezTo>
                <a:cubicBezTo>
                  <a:pt x="29777" y="2278"/>
                  <a:pt x="29798" y="2304"/>
                  <a:pt x="29832" y="2304"/>
                </a:cubicBezTo>
                <a:cubicBezTo>
                  <a:pt x="29866" y="2304"/>
                  <a:pt x="29888" y="2278"/>
                  <a:pt x="29888" y="2243"/>
                </a:cubicBezTo>
                <a:close/>
                <a:moveTo>
                  <a:pt x="30204" y="2243"/>
                </a:moveTo>
                <a:cubicBezTo>
                  <a:pt x="30204" y="2252"/>
                  <a:pt x="30204" y="2252"/>
                  <a:pt x="30204" y="2252"/>
                </a:cubicBezTo>
                <a:cubicBezTo>
                  <a:pt x="30046" y="2252"/>
                  <a:pt x="30046" y="2252"/>
                  <a:pt x="30046" y="2252"/>
                </a:cubicBezTo>
                <a:cubicBezTo>
                  <a:pt x="30046" y="2283"/>
                  <a:pt x="30072" y="2309"/>
                  <a:pt x="30102" y="2309"/>
                </a:cubicBezTo>
                <a:cubicBezTo>
                  <a:pt x="30136" y="2309"/>
                  <a:pt x="30149" y="2291"/>
                  <a:pt x="30153" y="2283"/>
                </a:cubicBezTo>
                <a:cubicBezTo>
                  <a:pt x="30204" y="2283"/>
                  <a:pt x="30204" y="2283"/>
                  <a:pt x="30204" y="2283"/>
                </a:cubicBezTo>
                <a:cubicBezTo>
                  <a:pt x="30200" y="2304"/>
                  <a:pt x="30174" y="2352"/>
                  <a:pt x="30102" y="2352"/>
                </a:cubicBezTo>
                <a:cubicBezTo>
                  <a:pt x="30037" y="2352"/>
                  <a:pt x="29995" y="2304"/>
                  <a:pt x="29995" y="2243"/>
                </a:cubicBezTo>
                <a:cubicBezTo>
                  <a:pt x="29995" y="2178"/>
                  <a:pt x="30037" y="2134"/>
                  <a:pt x="30102" y="2134"/>
                </a:cubicBezTo>
                <a:cubicBezTo>
                  <a:pt x="30162" y="2134"/>
                  <a:pt x="30204" y="2178"/>
                  <a:pt x="30204" y="2243"/>
                </a:cubicBezTo>
                <a:close/>
                <a:moveTo>
                  <a:pt x="30153" y="2213"/>
                </a:moveTo>
                <a:cubicBezTo>
                  <a:pt x="30144" y="2187"/>
                  <a:pt x="30127" y="2174"/>
                  <a:pt x="30102" y="2174"/>
                </a:cubicBezTo>
                <a:cubicBezTo>
                  <a:pt x="30072" y="2174"/>
                  <a:pt x="30055" y="2187"/>
                  <a:pt x="30046" y="2213"/>
                </a:cubicBezTo>
                <a:lnTo>
                  <a:pt x="30153" y="2213"/>
                </a:lnTo>
                <a:close/>
                <a:moveTo>
                  <a:pt x="30375" y="2134"/>
                </a:moveTo>
                <a:cubicBezTo>
                  <a:pt x="30337" y="2134"/>
                  <a:pt x="30316" y="2156"/>
                  <a:pt x="30307" y="2174"/>
                </a:cubicBezTo>
                <a:cubicBezTo>
                  <a:pt x="30307" y="2139"/>
                  <a:pt x="30307" y="2139"/>
                  <a:pt x="30307" y="2139"/>
                </a:cubicBezTo>
                <a:cubicBezTo>
                  <a:pt x="30256" y="2139"/>
                  <a:pt x="30256" y="2139"/>
                  <a:pt x="30256" y="2139"/>
                </a:cubicBezTo>
                <a:cubicBezTo>
                  <a:pt x="30256" y="2344"/>
                  <a:pt x="30256" y="2344"/>
                  <a:pt x="30256" y="2344"/>
                </a:cubicBezTo>
                <a:cubicBezTo>
                  <a:pt x="30307" y="2344"/>
                  <a:pt x="30307" y="2344"/>
                  <a:pt x="30307" y="2344"/>
                </a:cubicBezTo>
                <a:cubicBezTo>
                  <a:pt x="30307" y="2235"/>
                  <a:pt x="30307" y="2235"/>
                  <a:pt x="30307" y="2235"/>
                </a:cubicBezTo>
                <a:cubicBezTo>
                  <a:pt x="30307" y="2204"/>
                  <a:pt x="30328" y="2178"/>
                  <a:pt x="30358" y="2178"/>
                </a:cubicBezTo>
                <a:cubicBezTo>
                  <a:pt x="30388" y="2178"/>
                  <a:pt x="30410" y="2200"/>
                  <a:pt x="30410" y="2235"/>
                </a:cubicBezTo>
                <a:cubicBezTo>
                  <a:pt x="30410" y="2344"/>
                  <a:pt x="30410" y="2344"/>
                  <a:pt x="30410" y="2344"/>
                </a:cubicBezTo>
                <a:cubicBezTo>
                  <a:pt x="30461" y="2344"/>
                  <a:pt x="30461" y="2344"/>
                  <a:pt x="30461" y="2344"/>
                </a:cubicBezTo>
                <a:cubicBezTo>
                  <a:pt x="30461" y="2226"/>
                  <a:pt x="30461" y="2226"/>
                  <a:pt x="30461" y="2226"/>
                </a:cubicBezTo>
                <a:cubicBezTo>
                  <a:pt x="30461" y="2174"/>
                  <a:pt x="30427" y="2134"/>
                  <a:pt x="30375" y="2134"/>
                </a:cubicBezTo>
                <a:close/>
                <a:moveTo>
                  <a:pt x="30525" y="2248"/>
                </a:moveTo>
                <a:cubicBezTo>
                  <a:pt x="30658" y="2248"/>
                  <a:pt x="30658" y="2248"/>
                  <a:pt x="30658" y="2248"/>
                </a:cubicBezTo>
                <a:cubicBezTo>
                  <a:pt x="30658" y="2200"/>
                  <a:pt x="30658" y="2200"/>
                  <a:pt x="30658" y="2200"/>
                </a:cubicBezTo>
                <a:cubicBezTo>
                  <a:pt x="30525" y="2200"/>
                  <a:pt x="30525" y="2200"/>
                  <a:pt x="30525" y="2200"/>
                </a:cubicBezTo>
                <a:lnTo>
                  <a:pt x="30525" y="2248"/>
                </a:lnTo>
                <a:close/>
                <a:moveTo>
                  <a:pt x="30944" y="2252"/>
                </a:moveTo>
                <a:cubicBezTo>
                  <a:pt x="30790" y="2056"/>
                  <a:pt x="30790" y="2056"/>
                  <a:pt x="30790" y="2056"/>
                </a:cubicBezTo>
                <a:cubicBezTo>
                  <a:pt x="30726" y="2056"/>
                  <a:pt x="30726" y="2056"/>
                  <a:pt x="30726" y="2056"/>
                </a:cubicBezTo>
                <a:cubicBezTo>
                  <a:pt x="30726" y="2344"/>
                  <a:pt x="30726" y="2344"/>
                  <a:pt x="30726" y="2344"/>
                </a:cubicBezTo>
                <a:cubicBezTo>
                  <a:pt x="30782" y="2344"/>
                  <a:pt x="30782" y="2344"/>
                  <a:pt x="30782" y="2344"/>
                </a:cubicBezTo>
                <a:cubicBezTo>
                  <a:pt x="30782" y="2126"/>
                  <a:pt x="30782" y="2126"/>
                  <a:pt x="30782" y="2126"/>
                </a:cubicBezTo>
                <a:cubicBezTo>
                  <a:pt x="30953" y="2348"/>
                  <a:pt x="30953" y="2348"/>
                  <a:pt x="30953" y="2348"/>
                </a:cubicBezTo>
                <a:cubicBezTo>
                  <a:pt x="30996" y="2348"/>
                  <a:pt x="30996" y="2348"/>
                  <a:pt x="30996" y="2348"/>
                </a:cubicBezTo>
                <a:cubicBezTo>
                  <a:pt x="30996" y="2056"/>
                  <a:pt x="30996" y="2056"/>
                  <a:pt x="30996" y="2056"/>
                </a:cubicBezTo>
                <a:cubicBezTo>
                  <a:pt x="30944" y="2056"/>
                  <a:pt x="30944" y="2056"/>
                  <a:pt x="30944" y="2056"/>
                </a:cubicBezTo>
                <a:lnTo>
                  <a:pt x="30944" y="2252"/>
                </a:lnTo>
                <a:close/>
                <a:moveTo>
                  <a:pt x="31265" y="2243"/>
                </a:moveTo>
                <a:cubicBezTo>
                  <a:pt x="31265" y="2252"/>
                  <a:pt x="31265" y="2252"/>
                  <a:pt x="31265" y="2252"/>
                </a:cubicBezTo>
                <a:cubicBezTo>
                  <a:pt x="31107" y="2252"/>
                  <a:pt x="31107" y="2252"/>
                  <a:pt x="31107" y="2252"/>
                </a:cubicBezTo>
                <a:cubicBezTo>
                  <a:pt x="31107" y="2283"/>
                  <a:pt x="31133" y="2309"/>
                  <a:pt x="31167" y="2309"/>
                </a:cubicBezTo>
                <a:cubicBezTo>
                  <a:pt x="31197" y="2309"/>
                  <a:pt x="31210" y="2291"/>
                  <a:pt x="31214" y="2283"/>
                </a:cubicBezTo>
                <a:cubicBezTo>
                  <a:pt x="31265" y="2283"/>
                  <a:pt x="31265" y="2283"/>
                  <a:pt x="31265" y="2283"/>
                </a:cubicBezTo>
                <a:cubicBezTo>
                  <a:pt x="31261" y="2304"/>
                  <a:pt x="31235" y="2352"/>
                  <a:pt x="31167" y="2352"/>
                </a:cubicBezTo>
                <a:cubicBezTo>
                  <a:pt x="31098" y="2352"/>
                  <a:pt x="31056" y="2304"/>
                  <a:pt x="31056" y="2243"/>
                </a:cubicBezTo>
                <a:cubicBezTo>
                  <a:pt x="31056" y="2178"/>
                  <a:pt x="31098" y="2134"/>
                  <a:pt x="31163" y="2134"/>
                </a:cubicBezTo>
                <a:cubicBezTo>
                  <a:pt x="31222" y="2134"/>
                  <a:pt x="31265" y="2178"/>
                  <a:pt x="31265" y="2243"/>
                </a:cubicBezTo>
                <a:close/>
                <a:moveTo>
                  <a:pt x="31214" y="2213"/>
                </a:moveTo>
                <a:cubicBezTo>
                  <a:pt x="31205" y="2187"/>
                  <a:pt x="31188" y="2174"/>
                  <a:pt x="31163" y="2174"/>
                </a:cubicBezTo>
                <a:cubicBezTo>
                  <a:pt x="31133" y="2174"/>
                  <a:pt x="31116" y="2187"/>
                  <a:pt x="31107" y="2213"/>
                </a:cubicBezTo>
                <a:lnTo>
                  <a:pt x="31214" y="2213"/>
                </a:lnTo>
                <a:close/>
                <a:moveTo>
                  <a:pt x="31471" y="2043"/>
                </a:moveTo>
                <a:cubicBezTo>
                  <a:pt x="31522" y="2043"/>
                  <a:pt x="31522" y="2043"/>
                  <a:pt x="31522" y="2043"/>
                </a:cubicBezTo>
                <a:cubicBezTo>
                  <a:pt x="31522" y="2344"/>
                  <a:pt x="31522" y="2344"/>
                  <a:pt x="31522" y="2344"/>
                </a:cubicBezTo>
                <a:cubicBezTo>
                  <a:pt x="31471" y="2344"/>
                  <a:pt x="31471" y="2344"/>
                  <a:pt x="31471" y="2344"/>
                </a:cubicBezTo>
                <a:cubicBezTo>
                  <a:pt x="31471" y="2313"/>
                  <a:pt x="31471" y="2313"/>
                  <a:pt x="31471" y="2313"/>
                </a:cubicBezTo>
                <a:cubicBezTo>
                  <a:pt x="31466" y="2322"/>
                  <a:pt x="31445" y="2348"/>
                  <a:pt x="31402" y="2348"/>
                </a:cubicBezTo>
                <a:cubicBezTo>
                  <a:pt x="31351" y="2348"/>
                  <a:pt x="31304" y="2309"/>
                  <a:pt x="31304" y="2243"/>
                </a:cubicBezTo>
                <a:cubicBezTo>
                  <a:pt x="31304" y="2174"/>
                  <a:pt x="31351" y="2134"/>
                  <a:pt x="31402" y="2134"/>
                </a:cubicBezTo>
                <a:cubicBezTo>
                  <a:pt x="31445" y="2134"/>
                  <a:pt x="31466" y="2161"/>
                  <a:pt x="31471" y="2169"/>
                </a:cubicBezTo>
                <a:lnTo>
                  <a:pt x="31471" y="2043"/>
                </a:lnTo>
                <a:close/>
                <a:moveTo>
                  <a:pt x="31475" y="2243"/>
                </a:moveTo>
                <a:cubicBezTo>
                  <a:pt x="31475" y="2204"/>
                  <a:pt x="31449" y="2178"/>
                  <a:pt x="31415" y="2178"/>
                </a:cubicBezTo>
                <a:cubicBezTo>
                  <a:pt x="31381" y="2178"/>
                  <a:pt x="31359" y="2204"/>
                  <a:pt x="31359" y="2243"/>
                </a:cubicBezTo>
                <a:cubicBezTo>
                  <a:pt x="31359" y="2278"/>
                  <a:pt x="31381" y="2304"/>
                  <a:pt x="31415" y="2304"/>
                </a:cubicBezTo>
                <a:cubicBezTo>
                  <a:pt x="31449" y="2304"/>
                  <a:pt x="31475" y="2278"/>
                  <a:pt x="31475" y="2243"/>
                </a:cubicBezTo>
                <a:close/>
                <a:moveTo>
                  <a:pt x="31787" y="2243"/>
                </a:moveTo>
                <a:cubicBezTo>
                  <a:pt x="31787" y="2252"/>
                  <a:pt x="31787" y="2252"/>
                  <a:pt x="31787" y="2252"/>
                </a:cubicBezTo>
                <a:cubicBezTo>
                  <a:pt x="31629" y="2252"/>
                  <a:pt x="31629" y="2252"/>
                  <a:pt x="31629" y="2252"/>
                </a:cubicBezTo>
                <a:cubicBezTo>
                  <a:pt x="31629" y="2283"/>
                  <a:pt x="31655" y="2309"/>
                  <a:pt x="31689" y="2309"/>
                </a:cubicBezTo>
                <a:cubicBezTo>
                  <a:pt x="31719" y="2309"/>
                  <a:pt x="31732" y="2291"/>
                  <a:pt x="31736" y="2283"/>
                </a:cubicBezTo>
                <a:cubicBezTo>
                  <a:pt x="31787" y="2283"/>
                  <a:pt x="31787" y="2283"/>
                  <a:pt x="31787" y="2283"/>
                </a:cubicBezTo>
                <a:cubicBezTo>
                  <a:pt x="31783" y="2304"/>
                  <a:pt x="31757" y="2352"/>
                  <a:pt x="31689" y="2352"/>
                </a:cubicBezTo>
                <a:cubicBezTo>
                  <a:pt x="31620" y="2352"/>
                  <a:pt x="31578" y="2304"/>
                  <a:pt x="31578" y="2243"/>
                </a:cubicBezTo>
                <a:cubicBezTo>
                  <a:pt x="31578" y="2178"/>
                  <a:pt x="31620" y="2134"/>
                  <a:pt x="31684" y="2134"/>
                </a:cubicBezTo>
                <a:cubicBezTo>
                  <a:pt x="31744" y="2134"/>
                  <a:pt x="31787" y="2178"/>
                  <a:pt x="31787" y="2243"/>
                </a:cubicBezTo>
                <a:close/>
                <a:moveTo>
                  <a:pt x="31736" y="2213"/>
                </a:moveTo>
                <a:cubicBezTo>
                  <a:pt x="31727" y="2187"/>
                  <a:pt x="31710" y="2174"/>
                  <a:pt x="31684" y="2174"/>
                </a:cubicBezTo>
                <a:cubicBezTo>
                  <a:pt x="31655" y="2174"/>
                  <a:pt x="31637" y="2187"/>
                  <a:pt x="31629" y="2213"/>
                </a:cubicBezTo>
                <a:lnTo>
                  <a:pt x="31736" y="2213"/>
                </a:lnTo>
                <a:close/>
                <a:moveTo>
                  <a:pt x="31890" y="2174"/>
                </a:moveTo>
                <a:cubicBezTo>
                  <a:pt x="31890" y="2139"/>
                  <a:pt x="31890" y="2139"/>
                  <a:pt x="31890" y="2139"/>
                </a:cubicBezTo>
                <a:cubicBezTo>
                  <a:pt x="31838" y="2139"/>
                  <a:pt x="31838" y="2139"/>
                  <a:pt x="31838" y="2139"/>
                </a:cubicBezTo>
                <a:cubicBezTo>
                  <a:pt x="31838" y="2344"/>
                  <a:pt x="31838" y="2344"/>
                  <a:pt x="31838" y="2344"/>
                </a:cubicBezTo>
                <a:cubicBezTo>
                  <a:pt x="31890" y="2344"/>
                  <a:pt x="31890" y="2344"/>
                  <a:pt x="31890" y="2344"/>
                </a:cubicBezTo>
                <a:cubicBezTo>
                  <a:pt x="31890" y="2235"/>
                  <a:pt x="31890" y="2235"/>
                  <a:pt x="31890" y="2235"/>
                </a:cubicBezTo>
                <a:cubicBezTo>
                  <a:pt x="31890" y="2204"/>
                  <a:pt x="31907" y="2187"/>
                  <a:pt x="31950" y="2187"/>
                </a:cubicBezTo>
                <a:cubicBezTo>
                  <a:pt x="32005" y="2187"/>
                  <a:pt x="32005" y="2187"/>
                  <a:pt x="32005" y="2187"/>
                </a:cubicBezTo>
                <a:cubicBezTo>
                  <a:pt x="32005" y="2139"/>
                  <a:pt x="32005" y="2139"/>
                  <a:pt x="32005" y="2139"/>
                </a:cubicBezTo>
                <a:cubicBezTo>
                  <a:pt x="31958" y="2139"/>
                  <a:pt x="31958" y="2139"/>
                  <a:pt x="31958" y="2139"/>
                </a:cubicBezTo>
                <a:cubicBezTo>
                  <a:pt x="31911" y="2139"/>
                  <a:pt x="31898" y="2161"/>
                  <a:pt x="31890" y="2174"/>
                </a:cubicBezTo>
                <a:close/>
                <a:moveTo>
                  <a:pt x="32052" y="2344"/>
                </a:moveTo>
                <a:cubicBezTo>
                  <a:pt x="32104" y="2344"/>
                  <a:pt x="32104" y="2344"/>
                  <a:pt x="32104" y="2344"/>
                </a:cubicBezTo>
                <a:cubicBezTo>
                  <a:pt x="32104" y="2043"/>
                  <a:pt x="32104" y="2043"/>
                  <a:pt x="32104" y="2043"/>
                </a:cubicBezTo>
                <a:cubicBezTo>
                  <a:pt x="32052" y="2043"/>
                  <a:pt x="32052" y="2043"/>
                  <a:pt x="32052" y="2043"/>
                </a:cubicBezTo>
                <a:lnTo>
                  <a:pt x="32052" y="2344"/>
                </a:lnTo>
                <a:close/>
                <a:moveTo>
                  <a:pt x="32322" y="2139"/>
                </a:moveTo>
                <a:cubicBezTo>
                  <a:pt x="32373" y="2139"/>
                  <a:pt x="32373" y="2139"/>
                  <a:pt x="32373" y="2139"/>
                </a:cubicBezTo>
                <a:cubicBezTo>
                  <a:pt x="32373" y="2344"/>
                  <a:pt x="32373" y="2344"/>
                  <a:pt x="32373" y="2344"/>
                </a:cubicBezTo>
                <a:cubicBezTo>
                  <a:pt x="32322" y="2344"/>
                  <a:pt x="32322" y="2344"/>
                  <a:pt x="32322" y="2344"/>
                </a:cubicBezTo>
                <a:cubicBezTo>
                  <a:pt x="32322" y="2313"/>
                  <a:pt x="32322" y="2313"/>
                  <a:pt x="32322" y="2313"/>
                </a:cubicBezTo>
                <a:cubicBezTo>
                  <a:pt x="32318" y="2322"/>
                  <a:pt x="32296" y="2348"/>
                  <a:pt x="32253" y="2348"/>
                </a:cubicBezTo>
                <a:cubicBezTo>
                  <a:pt x="32198" y="2348"/>
                  <a:pt x="32155" y="2309"/>
                  <a:pt x="32155" y="2243"/>
                </a:cubicBezTo>
                <a:cubicBezTo>
                  <a:pt x="32155" y="2174"/>
                  <a:pt x="32198" y="2134"/>
                  <a:pt x="32253" y="2134"/>
                </a:cubicBezTo>
                <a:cubicBezTo>
                  <a:pt x="32296" y="2134"/>
                  <a:pt x="32318" y="2161"/>
                  <a:pt x="32322" y="2169"/>
                </a:cubicBezTo>
                <a:lnTo>
                  <a:pt x="32322" y="2139"/>
                </a:lnTo>
                <a:close/>
                <a:moveTo>
                  <a:pt x="32322" y="2243"/>
                </a:moveTo>
                <a:cubicBezTo>
                  <a:pt x="32322" y="2204"/>
                  <a:pt x="32301" y="2178"/>
                  <a:pt x="32266" y="2178"/>
                </a:cubicBezTo>
                <a:cubicBezTo>
                  <a:pt x="32232" y="2178"/>
                  <a:pt x="32211" y="2204"/>
                  <a:pt x="32211" y="2243"/>
                </a:cubicBezTo>
                <a:cubicBezTo>
                  <a:pt x="32211" y="2278"/>
                  <a:pt x="32232" y="2304"/>
                  <a:pt x="32266" y="2304"/>
                </a:cubicBezTo>
                <a:cubicBezTo>
                  <a:pt x="32301" y="2304"/>
                  <a:pt x="32322" y="2278"/>
                  <a:pt x="32322" y="2243"/>
                </a:cubicBezTo>
                <a:close/>
                <a:moveTo>
                  <a:pt x="32557" y="2134"/>
                </a:moveTo>
                <a:cubicBezTo>
                  <a:pt x="32519" y="2134"/>
                  <a:pt x="32497" y="2156"/>
                  <a:pt x="32489" y="2174"/>
                </a:cubicBezTo>
                <a:cubicBezTo>
                  <a:pt x="32489" y="2139"/>
                  <a:pt x="32489" y="2139"/>
                  <a:pt x="32489" y="2139"/>
                </a:cubicBezTo>
                <a:cubicBezTo>
                  <a:pt x="32437" y="2139"/>
                  <a:pt x="32437" y="2139"/>
                  <a:pt x="32437" y="2139"/>
                </a:cubicBezTo>
                <a:cubicBezTo>
                  <a:pt x="32437" y="2344"/>
                  <a:pt x="32437" y="2344"/>
                  <a:pt x="32437" y="2344"/>
                </a:cubicBezTo>
                <a:cubicBezTo>
                  <a:pt x="32489" y="2344"/>
                  <a:pt x="32489" y="2344"/>
                  <a:pt x="32489" y="2344"/>
                </a:cubicBezTo>
                <a:cubicBezTo>
                  <a:pt x="32489" y="2235"/>
                  <a:pt x="32489" y="2235"/>
                  <a:pt x="32489" y="2235"/>
                </a:cubicBezTo>
                <a:cubicBezTo>
                  <a:pt x="32489" y="2204"/>
                  <a:pt x="32510" y="2178"/>
                  <a:pt x="32540" y="2178"/>
                </a:cubicBezTo>
                <a:cubicBezTo>
                  <a:pt x="32570" y="2178"/>
                  <a:pt x="32587" y="2200"/>
                  <a:pt x="32587" y="2235"/>
                </a:cubicBezTo>
                <a:cubicBezTo>
                  <a:pt x="32587" y="2344"/>
                  <a:pt x="32587" y="2344"/>
                  <a:pt x="32587" y="2344"/>
                </a:cubicBezTo>
                <a:cubicBezTo>
                  <a:pt x="32643" y="2344"/>
                  <a:pt x="32643" y="2344"/>
                  <a:pt x="32643" y="2344"/>
                </a:cubicBezTo>
                <a:cubicBezTo>
                  <a:pt x="32643" y="2226"/>
                  <a:pt x="32643" y="2226"/>
                  <a:pt x="32643" y="2226"/>
                </a:cubicBezTo>
                <a:cubicBezTo>
                  <a:pt x="32643" y="2174"/>
                  <a:pt x="32609" y="2134"/>
                  <a:pt x="32557" y="2134"/>
                </a:cubicBezTo>
                <a:close/>
                <a:moveTo>
                  <a:pt x="32857" y="2043"/>
                </a:moveTo>
                <a:cubicBezTo>
                  <a:pt x="32908" y="2043"/>
                  <a:pt x="32908" y="2043"/>
                  <a:pt x="32908" y="2043"/>
                </a:cubicBezTo>
                <a:cubicBezTo>
                  <a:pt x="32908" y="2344"/>
                  <a:pt x="32908" y="2344"/>
                  <a:pt x="32908" y="2344"/>
                </a:cubicBezTo>
                <a:cubicBezTo>
                  <a:pt x="32857" y="2344"/>
                  <a:pt x="32857" y="2344"/>
                  <a:pt x="32857" y="2344"/>
                </a:cubicBezTo>
                <a:cubicBezTo>
                  <a:pt x="32857" y="2313"/>
                  <a:pt x="32857" y="2313"/>
                  <a:pt x="32857" y="2313"/>
                </a:cubicBezTo>
                <a:cubicBezTo>
                  <a:pt x="32852" y="2322"/>
                  <a:pt x="32831" y="2348"/>
                  <a:pt x="32788" y="2348"/>
                </a:cubicBezTo>
                <a:cubicBezTo>
                  <a:pt x="32737" y="2348"/>
                  <a:pt x="32690" y="2309"/>
                  <a:pt x="32690" y="2243"/>
                </a:cubicBezTo>
                <a:cubicBezTo>
                  <a:pt x="32690" y="2174"/>
                  <a:pt x="32737" y="2134"/>
                  <a:pt x="32788" y="2134"/>
                </a:cubicBezTo>
                <a:cubicBezTo>
                  <a:pt x="32831" y="2134"/>
                  <a:pt x="32852" y="2161"/>
                  <a:pt x="32857" y="2169"/>
                </a:cubicBezTo>
                <a:lnTo>
                  <a:pt x="32857" y="2043"/>
                </a:lnTo>
                <a:close/>
                <a:moveTo>
                  <a:pt x="32861" y="2243"/>
                </a:moveTo>
                <a:cubicBezTo>
                  <a:pt x="32861" y="2204"/>
                  <a:pt x="32835" y="2178"/>
                  <a:pt x="32801" y="2178"/>
                </a:cubicBezTo>
                <a:cubicBezTo>
                  <a:pt x="32767" y="2178"/>
                  <a:pt x="32745" y="2204"/>
                  <a:pt x="32745" y="2243"/>
                </a:cubicBezTo>
                <a:cubicBezTo>
                  <a:pt x="32745" y="2278"/>
                  <a:pt x="32767" y="2304"/>
                  <a:pt x="32801" y="2304"/>
                </a:cubicBezTo>
                <a:cubicBezTo>
                  <a:pt x="32835" y="2304"/>
                  <a:pt x="32861" y="2278"/>
                  <a:pt x="32861" y="22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5 (JU-Free)">
            <a:extLst>
              <a:ext uri="{FF2B5EF4-FFF2-40B4-BE49-F238E27FC236}">
                <a16:creationId xmlns:a16="http://schemas.microsoft.com/office/drawing/2014/main" id="{56B1AAAC-F8F2-4B30-95E0-2028FB7B6CDF}"/>
              </a:ext>
            </a:extLst>
          </p:cNvPr>
          <p:cNvSpPr>
            <a:spLocks noGrp="1"/>
          </p:cNvSpPr>
          <p:nvPr>
            <p:ph type="title" hasCustomPrompt="1"/>
          </p:nvPr>
        </p:nvSpPr>
        <p:spPr bwMode="ltGray">
          <a:xfrm>
            <a:off x="811197" y="3955006"/>
            <a:ext cx="10800000" cy="826842"/>
          </a:xfrm>
        </p:spPr>
        <p:txBody>
          <a:bodyPr/>
          <a:lstStyle>
            <a:lvl1pPr>
              <a:defRPr>
                <a:solidFill>
                  <a:schemeClr val="bg1"/>
                </a:solidFill>
              </a:defRPr>
            </a:lvl1pPr>
          </a:lstStyle>
          <a:p>
            <a:r>
              <a:rPr lang="nl-NL" dirty="0"/>
              <a:t>[Titel]</a:t>
            </a:r>
            <a:endParaRPr lang="de-DE" dirty="0"/>
          </a:p>
        </p:txBody>
      </p:sp>
      <p:sp>
        <p:nvSpPr>
          <p:cNvPr id="3" name="OnderTitle 6[PHJU] (JU-Free)"/>
          <p:cNvSpPr>
            <a:spLocks noGrp="1"/>
          </p:cNvSpPr>
          <p:nvPr>
            <p:ph type="subTitle" idx="1" hasCustomPrompt="1"/>
          </p:nvPr>
        </p:nvSpPr>
        <p:spPr bwMode="ltGray">
          <a:xfrm>
            <a:off x="811197" y="4905695"/>
            <a:ext cx="10800000" cy="616608"/>
          </a:xfrm>
        </p:spPr>
        <p:txBody>
          <a:bodyPr/>
          <a:lstStyle>
            <a:lvl1pPr marL="0" indent="0" algn="l">
              <a:buNone/>
              <a:defRPr sz="4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date 7[PHJU] (JU-Free)">
            <a:extLst>
              <a:ext uri="{FF2B5EF4-FFF2-40B4-BE49-F238E27FC236}">
                <a16:creationId xmlns:a16="http://schemas.microsoft.com/office/drawing/2014/main" id="{981D2D3E-C4F4-46AB-B0DC-AD54EFCAD354}"/>
              </a:ext>
            </a:extLst>
          </p:cNvPr>
          <p:cNvSpPr>
            <a:spLocks noGrp="1"/>
          </p:cNvSpPr>
          <p:nvPr>
            <p:ph type="body" sz="quarter" idx="10" hasCustomPrompt="1"/>
          </p:nvPr>
        </p:nvSpPr>
        <p:spPr bwMode="ltGray">
          <a:xfrm>
            <a:off x="811197" y="5688792"/>
            <a:ext cx="10904537" cy="468000"/>
          </a:xfrm>
        </p:spPr>
        <p:txBody>
          <a:bodyPr/>
          <a:lstStyle>
            <a:lvl1pPr marL="0" indent="0">
              <a:buNone/>
              <a:defRPr sz="3000" b="1">
                <a:solidFill>
                  <a:schemeClr val="bg1"/>
                </a:solidFill>
                <a:latin typeface="Calibri" panose="020F0502020204030204" pitchFamily="34" charset="0"/>
                <a:cs typeface="Calibri" panose="020F0502020204030204" pitchFamily="34" charset="0"/>
              </a:defRPr>
            </a:lvl1pPr>
            <a:lvl2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2pPr>
            <a:lvl3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3pPr>
            <a:lvl4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4pPr>
            <a:lvl5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5pPr>
            <a:lvl6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6pPr>
            <a:lvl7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7pPr>
            <a:lvl8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8pPr>
            <a:lvl9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tekst links, tabel rechts]">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a:xfrm>
            <a:off x="809211" y="934752"/>
            <a:ext cx="5220001" cy="826842"/>
          </a:xfrm>
        </p:spPr>
        <p:txBody>
          <a:bodyPr/>
          <a:lstStyle>
            <a:lvl1pPr>
              <a:defRPr/>
            </a:lvl1pPr>
          </a:lstStyle>
          <a:p>
            <a:r>
              <a:rPr lang="nl-NL" dirty="0"/>
              <a:t>[Titel]</a:t>
            </a:r>
            <a:endParaRPr lang="de-DE" dirty="0"/>
          </a:p>
        </p:txBody>
      </p:sp>
      <p:sp>
        <p:nvSpPr>
          <p:cNvPr id="3" name="Frame content 2[PHJU] (JU-Free)"/>
          <p:cNvSpPr>
            <a:spLocks noGrp="1"/>
          </p:cNvSpPr>
          <p:nvPr>
            <p:ph sz="half" idx="1" hasCustomPrompt="1"/>
          </p:nvPr>
        </p:nvSpPr>
        <p:spPr>
          <a:xfrm>
            <a:off x="809280" y="2235959"/>
            <a:ext cx="5220000" cy="2989183"/>
          </a:xfrm>
        </p:spPr>
        <p:txBody>
          <a:bodyPr/>
          <a:lstStyle/>
          <a:p>
            <a:pPr lvl="0"/>
            <a:r>
              <a:rPr lang="nl-NL" dirty="0"/>
              <a:t>[Typ tekst of klik op een pictogram om een object in te voegen]</a:t>
            </a:r>
          </a:p>
        </p:txBody>
      </p:sp>
      <p:sp>
        <p:nvSpPr>
          <p:cNvPr id="9" name="Tijdelijke aanduiding voor tabel 3[PHJU] (JU-Free)">
            <a:extLst>
              <a:ext uri="{FF2B5EF4-FFF2-40B4-BE49-F238E27FC236}">
                <a16:creationId xmlns:a16="http://schemas.microsoft.com/office/drawing/2014/main" id="{E7EAC230-E735-4253-87EF-DE4B1D5C2C54}"/>
              </a:ext>
            </a:extLst>
          </p:cNvPr>
          <p:cNvSpPr>
            <a:spLocks noGrp="1"/>
          </p:cNvSpPr>
          <p:nvPr>
            <p:ph type="tbl" sz="quarter" idx="10" hasCustomPrompt="1"/>
          </p:nvPr>
        </p:nvSpPr>
        <p:spPr>
          <a:xfrm>
            <a:off x="6300000" y="945987"/>
            <a:ext cx="5220000" cy="4279156"/>
          </a:xfrm>
        </p:spPr>
        <p:txBody>
          <a:bodyPr/>
          <a:lstStyle>
            <a:lvl1pPr marL="0" indent="0">
              <a:buNone/>
              <a:defRPr>
                <a:solidFill>
                  <a:schemeClr val="tx1"/>
                </a:solidFill>
              </a:defRPr>
            </a:lvl1pPr>
          </a:lstStyle>
          <a:p>
            <a:r>
              <a:rPr lang="nl-NL" dirty="0"/>
              <a:t>[Tabel]</a:t>
            </a:r>
          </a:p>
        </p:txBody>
      </p:sp>
      <p:sp>
        <p:nvSpPr>
          <p:cNvPr id="6" name="Instructie 4 (JU-Free)">
            <a:extLst>
              <a:ext uri="{FF2B5EF4-FFF2-40B4-BE49-F238E27FC236}">
                <a16:creationId xmlns:a16="http://schemas.microsoft.com/office/drawing/2014/main" id="{95736864-28B7-4525-BBC1-35277F10AE3B}"/>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08192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
        <p:nvSpPr>
          <p:cNvPr id="4" name="Instructie 2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
        <p:nvSpPr>
          <p:cNvPr id="8" name="Tijdelijke aanduiding voor grafiek 3[PHJU] (JU-Free)">
            <a:extLst>
              <a:ext uri="{FF2B5EF4-FFF2-40B4-BE49-F238E27FC236}">
                <a16:creationId xmlns:a16="http://schemas.microsoft.com/office/drawing/2014/main" id="{98883AA4-D021-4FFC-BAC3-3349EA50542B}"/>
              </a:ext>
            </a:extLst>
          </p:cNvPr>
          <p:cNvSpPr>
            <a:spLocks noGrp="1"/>
          </p:cNvSpPr>
          <p:nvPr>
            <p:ph type="chart" sz="quarter" idx="19" hasCustomPrompt="1"/>
          </p:nvPr>
        </p:nvSpPr>
        <p:spPr>
          <a:xfrm>
            <a:off x="809282" y="2235962"/>
            <a:ext cx="10710723" cy="2988005"/>
          </a:xfrm>
        </p:spPr>
        <p:txBody>
          <a:bodyPr/>
          <a:lstStyle>
            <a:lvl1pPr marL="0" indent="0">
              <a:buNone/>
              <a:defRPr/>
            </a:lvl1pPr>
          </a:lstStyle>
          <a:p>
            <a:r>
              <a:rPr lang="nl-NL"/>
              <a:t>[Grafiek]</a:t>
            </a:r>
            <a:endParaRPr lang="nl-NL" dirty="0"/>
          </a:p>
        </p:txBody>
      </p:sp>
    </p:spTree>
    <p:extLst>
      <p:ext uri="{BB962C8B-B14F-4D97-AF65-F5344CB8AC3E}">
        <p14:creationId xmlns:p14="http://schemas.microsoft.com/office/powerpoint/2010/main" val="192414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en quote]">
    <p:bg>
      <p:bgPr>
        <a:solidFill>
          <a:srgbClr val="EF7D00"/>
        </a:solidFill>
        <a:effectLst/>
      </p:bgPr>
    </p:bg>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invGray">
          <a:xfrm>
            <a:off x="2481840" y="1745720"/>
            <a:ext cx="7157160" cy="826842"/>
          </a:xfrm>
        </p:spPr>
        <p:txBody>
          <a:bodyPr rIns="216000" anchor="b" anchorCtr="0"/>
          <a:lstStyle>
            <a:lvl1pPr algn="ctr">
              <a:defRPr>
                <a:solidFill>
                  <a:schemeClr val="bg1"/>
                </a:solidFill>
              </a:defRPr>
            </a:lvl1pPr>
          </a:lstStyle>
          <a:p>
            <a:r>
              <a:rPr lang="nl-NL" dirty="0"/>
              <a:t>[Titel quote]</a:t>
            </a:r>
          </a:p>
        </p:txBody>
      </p:sp>
      <p:sp>
        <p:nvSpPr>
          <p:cNvPr id="6" name="Frame 2[PHJU] (JU-Free)">
            <a:extLst>
              <a:ext uri="{FF2B5EF4-FFF2-40B4-BE49-F238E27FC236}">
                <a16:creationId xmlns:a16="http://schemas.microsoft.com/office/drawing/2014/main" id="{3C434824-A73C-40A0-BBA7-13F1B2520459}"/>
              </a:ext>
            </a:extLst>
          </p:cNvPr>
          <p:cNvSpPr>
            <a:spLocks noGrp="1"/>
          </p:cNvSpPr>
          <p:nvPr>
            <p:ph type="body" sz="quarter" idx="18" hasCustomPrompt="1"/>
          </p:nvPr>
        </p:nvSpPr>
        <p:spPr bwMode="invGray">
          <a:xfrm>
            <a:off x="2481943" y="2823881"/>
            <a:ext cx="7157000" cy="2400300"/>
          </a:xfrm>
        </p:spPr>
        <p:txBody>
          <a:bodyPr/>
          <a:lstStyle>
            <a:lvl1pPr marL="0" indent="0" algn="ctr">
              <a:lnSpc>
                <a:spcPct val="145000"/>
              </a:lnSpc>
              <a:buNone/>
              <a:defRPr sz="1400">
                <a:solidFill>
                  <a:schemeClr val="bg1"/>
                </a:solidFill>
                <a:latin typeface="+mj-lt"/>
              </a:defRPr>
            </a:lvl1pPr>
            <a:lvl2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2pPr>
            <a:lvl3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3pPr>
            <a:lvl4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4pPr>
            <a:lvl5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5pPr>
            <a:lvl6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6pPr>
            <a:lvl7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7pPr>
            <a:lvl8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8pPr>
            <a:lvl9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9pPr>
          </a:lstStyle>
          <a:p>
            <a:pPr lvl="0"/>
            <a:r>
              <a:rPr lang="nl-NL"/>
              <a:t>[Quote]</a:t>
            </a:r>
          </a:p>
          <a:p>
            <a:pPr lvl="0"/>
            <a:r>
              <a:rPr lang="nl-NL"/>
              <a:t>JU-LEVEL1=Quote-tekst</a:t>
            </a:r>
            <a:endParaRPr lang="nl-NL" dirty="0"/>
          </a:p>
        </p:txBody>
      </p:sp>
      <p:sp>
        <p:nvSpPr>
          <p:cNvPr id="10" name="Frame 3">
            <a:extLst>
              <a:ext uri="{FF2B5EF4-FFF2-40B4-BE49-F238E27FC236}">
                <a16:creationId xmlns:a16="http://schemas.microsoft.com/office/drawing/2014/main" id="{DB21A351-1428-436A-8382-85DF9DB48ADB}"/>
              </a:ext>
            </a:extLst>
          </p:cNvPr>
          <p:cNvSpPr>
            <a:spLocks noSelect="1"/>
          </p:cNvSpPr>
          <p:nvPr userDrawn="1"/>
        </p:nvSpPr>
        <p:spPr bwMode="inv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7 w 34134"/>
              <a:gd name="T23" fmla="*/ 2125 h 4010"/>
              <a:gd name="T24" fmla="*/ 3176 w 34134"/>
              <a:gd name="T25" fmla="*/ 2239 h 4010"/>
              <a:gd name="T26" fmla="*/ 3253 w 34134"/>
              <a:gd name="T27" fmla="*/ 2067 h 4010"/>
              <a:gd name="T28" fmla="*/ 4871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4 w 34134"/>
              <a:gd name="T67" fmla="*/ 2367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0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6" y="2997"/>
                </a:cubicBezTo>
                <a:cubicBezTo>
                  <a:pt x="5736" y="3029"/>
                  <a:pt x="5736" y="3029"/>
                  <a:pt x="5736" y="3029"/>
                </a:cubicBezTo>
                <a:cubicBezTo>
                  <a:pt x="5736" y="3030"/>
                  <a:pt x="5737" y="3031"/>
                  <a:pt x="5738" y="3032"/>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5" y="3037"/>
                </a:cubicBezTo>
                <a:cubicBezTo>
                  <a:pt x="5768" y="3036"/>
                  <a:pt x="5770" y="3036"/>
                  <a:pt x="5772" y="3035"/>
                </a:cubicBezTo>
                <a:cubicBezTo>
                  <a:pt x="5773" y="3034"/>
                  <a:pt x="5774" y="3034"/>
                  <a:pt x="5775" y="3032"/>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0" y="2665"/>
                </a:cubicBezTo>
                <a:cubicBezTo>
                  <a:pt x="5769" y="2665"/>
                  <a:pt x="5767" y="2664"/>
                  <a:pt x="5764" y="2663"/>
                </a:cubicBezTo>
                <a:cubicBezTo>
                  <a:pt x="5761" y="2663"/>
                  <a:pt x="5757" y="2663"/>
                  <a:pt x="5753" y="2663"/>
                </a:cubicBezTo>
                <a:cubicBezTo>
                  <a:pt x="5748" y="2663"/>
                  <a:pt x="5745" y="2663"/>
                  <a:pt x="5742" y="2663"/>
                </a:cubicBezTo>
                <a:cubicBezTo>
                  <a:pt x="5739" y="2664"/>
                  <a:pt x="5737" y="2665"/>
                  <a:pt x="5735" y="2665"/>
                </a:cubicBezTo>
                <a:cubicBezTo>
                  <a:pt x="5734" y="2666"/>
                  <a:pt x="5733" y="2667"/>
                  <a:pt x="5732" y="2668"/>
                </a:cubicBezTo>
                <a:cubicBezTo>
                  <a:pt x="5731" y="2669"/>
                  <a:pt x="5731" y="2670"/>
                  <a:pt x="5731" y="2671"/>
                </a:cubicBezTo>
                <a:cubicBezTo>
                  <a:pt x="5731" y="2812"/>
                  <a:pt x="5731" y="2812"/>
                  <a:pt x="5731" y="2812"/>
                </a:cubicBezTo>
                <a:cubicBezTo>
                  <a:pt x="5720" y="2799"/>
                  <a:pt x="5708" y="2791"/>
                  <a:pt x="5696" y="2784"/>
                </a:cubicBezTo>
                <a:cubicBezTo>
                  <a:pt x="5685" y="2778"/>
                  <a:pt x="5671" y="2775"/>
                  <a:pt x="5657" y="2775"/>
                </a:cubicBezTo>
                <a:cubicBezTo>
                  <a:pt x="5640" y="2775"/>
                  <a:pt x="5625" y="2778"/>
                  <a:pt x="5612" y="2784"/>
                </a:cubicBezTo>
                <a:cubicBezTo>
                  <a:pt x="5599" y="2791"/>
                  <a:pt x="5588" y="2800"/>
                  <a:pt x="5579" y="2812"/>
                </a:cubicBezTo>
                <a:cubicBezTo>
                  <a:pt x="5570" y="2823"/>
                  <a:pt x="5563"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1" y="2859"/>
                </a:cubicBezTo>
                <a:cubicBezTo>
                  <a:pt x="5732" y="2859"/>
                  <a:pt x="5732" y="2859"/>
                  <a:pt x="5732" y="2859"/>
                </a:cubicBezTo>
                <a:cubicBezTo>
                  <a:pt x="5732" y="2956"/>
                  <a:pt x="5732" y="2956"/>
                  <a:pt x="5732" y="2956"/>
                </a:cubicBezTo>
                <a:cubicBezTo>
                  <a:pt x="5725" y="2964"/>
                  <a:pt x="5718" y="2972"/>
                  <a:pt x="5712" y="2978"/>
                </a:cubicBezTo>
                <a:cubicBezTo>
                  <a:pt x="5706" y="2984"/>
                  <a:pt x="5700" y="2988"/>
                  <a:pt x="5694" y="2992"/>
                </a:cubicBezTo>
                <a:cubicBezTo>
                  <a:pt x="5688" y="2996"/>
                  <a:pt x="5683" y="2998"/>
                  <a:pt x="5677" y="3000"/>
                </a:cubicBezTo>
                <a:cubicBezTo>
                  <a:pt x="5672" y="3002"/>
                  <a:pt x="5666" y="3002"/>
                  <a:pt x="5660" y="3002"/>
                </a:cubicBezTo>
                <a:cubicBezTo>
                  <a:pt x="5648" y="3002"/>
                  <a:pt x="5639" y="3000"/>
                  <a:pt x="5631" y="2994"/>
                </a:cubicBezTo>
                <a:cubicBezTo>
                  <a:pt x="5623" y="2988"/>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3" y="2364"/>
                  <a:pt x="3997" y="2371"/>
                </a:cubicBezTo>
                <a:cubicBezTo>
                  <a:pt x="4021"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3"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3" y="2290"/>
                </a:cubicBezTo>
                <a:cubicBezTo>
                  <a:pt x="4222" y="2288"/>
                  <a:pt x="4221" y="2286"/>
                  <a:pt x="4220" y="2285"/>
                </a:cubicBezTo>
                <a:cubicBezTo>
                  <a:pt x="4218" y="2284"/>
                  <a:pt x="4216" y="2283"/>
                  <a:pt x="4213" y="2283"/>
                </a:cubicBezTo>
                <a:cubicBezTo>
                  <a:pt x="4210" y="2283"/>
                  <a:pt x="4205" y="2284"/>
                  <a:pt x="4198" y="2287"/>
                </a:cubicBezTo>
                <a:cubicBezTo>
                  <a:pt x="4191" y="2289"/>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2" y="2223"/>
                  <a:pt x="3992"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2" y="2084"/>
                </a:cubicBezTo>
                <a:cubicBezTo>
                  <a:pt x="4226" y="2063"/>
                  <a:pt x="4216" y="2044"/>
                  <a:pt x="4202" y="2029"/>
                </a:cubicBezTo>
                <a:cubicBezTo>
                  <a:pt x="4189" y="2013"/>
                  <a:pt x="4171" y="2001"/>
                  <a:pt x="4150" y="1992"/>
                </a:cubicBezTo>
                <a:cubicBezTo>
                  <a:pt x="4129" y="1983"/>
                  <a:pt x="4103" y="1978"/>
                  <a:pt x="4073" y="1978"/>
                </a:cubicBezTo>
                <a:cubicBezTo>
                  <a:pt x="4044" y="1978"/>
                  <a:pt x="4019" y="1983"/>
                  <a:pt x="3996" y="1992"/>
                </a:cubicBezTo>
                <a:cubicBezTo>
                  <a:pt x="3973" y="2001"/>
                  <a:pt x="3953" y="2015"/>
                  <a:pt x="3938" y="2033"/>
                </a:cubicBezTo>
                <a:cubicBezTo>
                  <a:pt x="3922" y="2051"/>
                  <a:pt x="3910" y="2073"/>
                  <a:pt x="3901" y="2098"/>
                </a:cubicBezTo>
                <a:cubicBezTo>
                  <a:pt x="3893" y="2124"/>
                  <a:pt x="3889" y="2153"/>
                  <a:pt x="3889" y="2185"/>
                </a:cubicBezTo>
                <a:cubicBezTo>
                  <a:pt x="3889" y="2219"/>
                  <a:pt x="3893" y="2248"/>
                  <a:pt x="3901" y="2273"/>
                </a:cubicBezTo>
                <a:cubicBezTo>
                  <a:pt x="3909" y="2297"/>
                  <a:pt x="3921" y="2318"/>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5"/>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0"/>
                  <a:pt x="5321" y="2049"/>
                  <a:pt x="5336" y="2033"/>
                </a:cubicBezTo>
                <a:cubicBezTo>
                  <a:pt x="5351" y="2017"/>
                  <a:pt x="5369" y="2005"/>
                  <a:pt x="5390" y="1997"/>
                </a:cubicBezTo>
                <a:cubicBezTo>
                  <a:pt x="5411" y="1989"/>
                  <a:pt x="5433" y="1985"/>
                  <a:pt x="5457" y="1985"/>
                </a:cubicBezTo>
                <a:cubicBezTo>
                  <a:pt x="5469" y="1985"/>
                  <a:pt x="5480" y="1986"/>
                  <a:pt x="5490" y="1988"/>
                </a:cubicBezTo>
                <a:cubicBezTo>
                  <a:pt x="5501" y="1991"/>
                  <a:pt x="5511" y="1993"/>
                  <a:pt x="5520" y="1997"/>
                </a:cubicBezTo>
                <a:cubicBezTo>
                  <a:pt x="5529" y="2000"/>
                  <a:pt x="5538" y="2005"/>
                  <a:pt x="5545" y="2009"/>
                </a:cubicBezTo>
                <a:cubicBezTo>
                  <a:pt x="5552" y="2014"/>
                  <a:pt x="5557" y="2017"/>
                  <a:pt x="5561" y="2021"/>
                </a:cubicBezTo>
                <a:cubicBezTo>
                  <a:pt x="5564" y="2024"/>
                  <a:pt x="5566" y="2026"/>
                  <a:pt x="5567" y="2029"/>
                </a:cubicBezTo>
                <a:cubicBezTo>
                  <a:pt x="5568" y="2031"/>
                  <a:pt x="5570" y="2033"/>
                  <a:pt x="5570" y="2035"/>
                </a:cubicBezTo>
                <a:cubicBezTo>
                  <a:pt x="5571" y="2038"/>
                  <a:pt x="5571" y="2041"/>
                  <a:pt x="5572" y="2044"/>
                </a:cubicBezTo>
                <a:cubicBezTo>
                  <a:pt x="5572" y="2048"/>
                  <a:pt x="5572" y="2051"/>
                  <a:pt x="5572" y="2056"/>
                </a:cubicBezTo>
                <a:cubicBezTo>
                  <a:pt x="5572" y="2067"/>
                  <a:pt x="5571" y="2074"/>
                  <a:pt x="5568" y="2078"/>
                </a:cubicBezTo>
                <a:cubicBezTo>
                  <a:pt x="5566" y="2082"/>
                  <a:pt x="5563" y="2084"/>
                  <a:pt x="5560" y="2084"/>
                </a:cubicBezTo>
                <a:cubicBezTo>
                  <a:pt x="5556" y="2084"/>
                  <a:pt x="5551" y="2082"/>
                  <a:pt x="5546" y="2078"/>
                </a:cubicBezTo>
                <a:cubicBezTo>
                  <a:pt x="5540" y="2073"/>
                  <a:pt x="5534" y="2068"/>
                  <a:pt x="5525" y="2063"/>
                </a:cubicBezTo>
                <a:cubicBezTo>
                  <a:pt x="5518" y="2058"/>
                  <a:pt x="5508" y="2053"/>
                  <a:pt x="5496"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79"/>
                  <a:pt x="5383" y="2291"/>
                </a:cubicBezTo>
                <a:cubicBezTo>
                  <a:pt x="5391" y="2303"/>
                  <a:pt x="5402" y="2312"/>
                  <a:pt x="5414" y="2317"/>
                </a:cubicBezTo>
                <a:cubicBezTo>
                  <a:pt x="5427" y="2323"/>
                  <a:pt x="5441" y="2326"/>
                  <a:pt x="5457" y="2326"/>
                </a:cubicBezTo>
                <a:cubicBezTo>
                  <a:pt x="5473" y="2326"/>
                  <a:pt x="5486"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8" y="2283"/>
                  <a:pt x="5570" y="2284"/>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6" y="2379"/>
                </a:cubicBezTo>
                <a:cubicBezTo>
                  <a:pt x="5475" y="2381"/>
                  <a:pt x="5462" y="2383"/>
                  <a:pt x="5450" y="2383"/>
                </a:cubicBezTo>
                <a:cubicBezTo>
                  <a:pt x="5423" y="2383"/>
                  <a:pt x="5400" y="2378"/>
                  <a:pt x="5380" y="2370"/>
                </a:cubicBezTo>
                <a:cubicBezTo>
                  <a:pt x="5360" y="2361"/>
                  <a:pt x="5344" y="2349"/>
                  <a:pt x="5330" y="2332"/>
                </a:cubicBezTo>
                <a:cubicBezTo>
                  <a:pt x="5316" y="2315"/>
                  <a:pt x="5306" y="2295"/>
                  <a:pt x="5298" y="2271"/>
                </a:cubicBezTo>
                <a:close/>
                <a:moveTo>
                  <a:pt x="4177" y="2784"/>
                </a:moveTo>
                <a:cubicBezTo>
                  <a:pt x="4163" y="2791"/>
                  <a:pt x="4153" y="2800"/>
                  <a:pt x="4144" y="2812"/>
                </a:cubicBezTo>
                <a:cubicBezTo>
                  <a:pt x="4135" y="2823"/>
                  <a:pt x="4128" y="2838"/>
                  <a:pt x="4124" y="2855"/>
                </a:cubicBezTo>
                <a:cubicBezTo>
                  <a:pt x="4119" y="2871"/>
                  <a:pt x="4117" y="2890"/>
                  <a:pt x="4117" y="2911"/>
                </a:cubicBezTo>
                <a:cubicBezTo>
                  <a:pt x="4117" y="2929"/>
                  <a:pt x="4119" y="2946"/>
                  <a:pt x="4122" y="2961"/>
                </a:cubicBezTo>
                <a:cubicBezTo>
                  <a:pt x="4126" y="2977"/>
                  <a:pt x="4132" y="2991"/>
                  <a:pt x="4140" y="3002"/>
                </a:cubicBezTo>
                <a:cubicBezTo>
                  <a:pt x="4148" y="3014"/>
                  <a:pt x="4158" y="3024"/>
                  <a:pt x="4170" y="3030"/>
                </a:cubicBezTo>
                <a:cubicBezTo>
                  <a:pt x="4183" y="3038"/>
                  <a:pt x="4198" y="3041"/>
                  <a:pt x="4216" y="3041"/>
                </a:cubicBezTo>
                <a:cubicBezTo>
                  <a:pt x="4233" y="3041"/>
                  <a:pt x="4247" y="3037"/>
                  <a:pt x="4261" y="3029"/>
                </a:cubicBezTo>
                <a:cubicBezTo>
                  <a:pt x="4275" y="3021"/>
                  <a:pt x="4288" y="3011"/>
                  <a:pt x="4301" y="2997"/>
                </a:cubicBezTo>
                <a:cubicBezTo>
                  <a:pt x="4301" y="3029"/>
                  <a:pt x="4301" y="3029"/>
                  <a:pt x="4301" y="3029"/>
                </a:cubicBezTo>
                <a:cubicBezTo>
                  <a:pt x="4301" y="3030"/>
                  <a:pt x="4302" y="3031"/>
                  <a:pt x="4302" y="3032"/>
                </a:cubicBezTo>
                <a:cubicBezTo>
                  <a:pt x="4303" y="3034"/>
                  <a:pt x="4304" y="3035"/>
                  <a:pt x="4306" y="3035"/>
                </a:cubicBezTo>
                <a:cubicBezTo>
                  <a:pt x="4307" y="3036"/>
                  <a:pt x="4309" y="3036"/>
                  <a:pt x="4312" y="3037"/>
                </a:cubicBezTo>
                <a:cubicBezTo>
                  <a:pt x="4314" y="3038"/>
                  <a:pt x="4317" y="3038"/>
                  <a:pt x="4321" y="3038"/>
                </a:cubicBezTo>
                <a:cubicBezTo>
                  <a:pt x="4325" y="3038"/>
                  <a:pt x="4328" y="3038"/>
                  <a:pt x="4330" y="3037"/>
                </a:cubicBezTo>
                <a:cubicBezTo>
                  <a:pt x="4333" y="3036"/>
                  <a:pt x="4335" y="3036"/>
                  <a:pt x="4336" y="3035"/>
                </a:cubicBezTo>
                <a:cubicBezTo>
                  <a:pt x="4338" y="3034"/>
                  <a:pt x="4339" y="3034"/>
                  <a:pt x="4340" y="3032"/>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8" y="2668"/>
                </a:cubicBezTo>
                <a:cubicBezTo>
                  <a:pt x="4338" y="2667"/>
                  <a:pt x="4337" y="2666"/>
                  <a:pt x="4335" y="2665"/>
                </a:cubicBezTo>
                <a:cubicBezTo>
                  <a:pt x="4333" y="2665"/>
                  <a:pt x="4331" y="2664"/>
                  <a:pt x="4328" y="2663"/>
                </a:cubicBezTo>
                <a:cubicBezTo>
                  <a:pt x="4326" y="2663"/>
                  <a:pt x="4322" y="2663"/>
                  <a:pt x="4317" y="2663"/>
                </a:cubicBezTo>
                <a:cubicBezTo>
                  <a:pt x="4313" y="2663"/>
                  <a:pt x="4309" y="2663"/>
                  <a:pt x="4307" y="2663"/>
                </a:cubicBezTo>
                <a:cubicBezTo>
                  <a:pt x="4304" y="2664"/>
                  <a:pt x="4302" y="2665"/>
                  <a:pt x="4300" y="2665"/>
                </a:cubicBezTo>
                <a:cubicBezTo>
                  <a:pt x="4298" y="2666"/>
                  <a:pt x="4297" y="2667"/>
                  <a:pt x="4297" y="2668"/>
                </a:cubicBezTo>
                <a:cubicBezTo>
                  <a:pt x="4296" y="2669"/>
                  <a:pt x="4295" y="2670"/>
                  <a:pt x="4295" y="2671"/>
                </a:cubicBezTo>
                <a:cubicBezTo>
                  <a:pt x="4295" y="2812"/>
                  <a:pt x="4295" y="2812"/>
                  <a:pt x="4295" y="2812"/>
                </a:cubicBezTo>
                <a:cubicBezTo>
                  <a:pt x="4284" y="2799"/>
                  <a:pt x="4273" y="2791"/>
                  <a:pt x="4261" y="2784"/>
                </a:cubicBezTo>
                <a:cubicBezTo>
                  <a:pt x="4249" y="2778"/>
                  <a:pt x="4236" y="2775"/>
                  <a:pt x="4222" y="2775"/>
                </a:cubicBezTo>
                <a:cubicBezTo>
                  <a:pt x="4205" y="2775"/>
                  <a:pt x="4189" y="2778"/>
                  <a:pt x="4177" y="2784"/>
                </a:cubicBezTo>
                <a:close/>
                <a:moveTo>
                  <a:pt x="4261" y="2825"/>
                </a:moveTo>
                <a:cubicBezTo>
                  <a:pt x="4272" y="2832"/>
                  <a:pt x="4283" y="2844"/>
                  <a:pt x="4295" y="2859"/>
                </a:cubicBezTo>
                <a:cubicBezTo>
                  <a:pt x="4296" y="2859"/>
                  <a:pt x="4296" y="2859"/>
                  <a:pt x="4296" y="2859"/>
                </a:cubicBezTo>
                <a:cubicBezTo>
                  <a:pt x="4296" y="2956"/>
                  <a:pt x="4296" y="2956"/>
                  <a:pt x="4296" y="2956"/>
                </a:cubicBezTo>
                <a:cubicBezTo>
                  <a:pt x="4289" y="2964"/>
                  <a:pt x="4282" y="2972"/>
                  <a:pt x="4276" y="2978"/>
                </a:cubicBezTo>
                <a:cubicBezTo>
                  <a:pt x="4270" y="2984"/>
                  <a:pt x="4264" y="2988"/>
                  <a:pt x="4258" y="2992"/>
                </a:cubicBezTo>
                <a:cubicBezTo>
                  <a:pt x="4253" y="2996"/>
                  <a:pt x="4247" y="2998"/>
                  <a:pt x="4241" y="3000"/>
                </a:cubicBezTo>
                <a:cubicBezTo>
                  <a:pt x="4236" y="3002"/>
                  <a:pt x="4230" y="3002"/>
                  <a:pt x="4224" y="3002"/>
                </a:cubicBezTo>
                <a:cubicBezTo>
                  <a:pt x="4212" y="3002"/>
                  <a:pt x="4203" y="3000"/>
                  <a:pt x="4195" y="2994"/>
                </a:cubicBezTo>
                <a:cubicBezTo>
                  <a:pt x="4187" y="2988"/>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7"/>
                  <a:pt x="6489" y="2365"/>
                </a:cubicBezTo>
                <a:cubicBezTo>
                  <a:pt x="6489" y="1827"/>
                  <a:pt x="6489" y="1827"/>
                  <a:pt x="6489" y="1827"/>
                </a:cubicBezTo>
                <a:cubicBezTo>
                  <a:pt x="6489" y="1825"/>
                  <a:pt x="6489" y="1823"/>
                  <a:pt x="6490" y="1821"/>
                </a:cubicBezTo>
                <a:cubicBezTo>
                  <a:pt x="6492" y="1820"/>
                  <a:pt x="6493" y="1818"/>
                  <a:pt x="6495" y="1817"/>
                </a:cubicBezTo>
                <a:cubicBezTo>
                  <a:pt x="6498" y="1816"/>
                  <a:pt x="6502" y="1816"/>
                  <a:pt x="6505" y="1815"/>
                </a:cubicBezTo>
                <a:cubicBezTo>
                  <a:pt x="6510" y="1815"/>
                  <a:pt x="6515" y="1814"/>
                  <a:pt x="6522" y="1814"/>
                </a:cubicBezTo>
                <a:cubicBezTo>
                  <a:pt x="6528" y="1814"/>
                  <a:pt x="6534" y="1815"/>
                  <a:pt x="6538" y="1815"/>
                </a:cubicBezTo>
                <a:cubicBezTo>
                  <a:pt x="6543" y="1816"/>
                  <a:pt x="6546" y="1816"/>
                  <a:pt x="6548" y="1817"/>
                </a:cubicBezTo>
                <a:cubicBezTo>
                  <a:pt x="6551" y="1818"/>
                  <a:pt x="6552" y="1820"/>
                  <a:pt x="6553" y="1821"/>
                </a:cubicBezTo>
                <a:cubicBezTo>
                  <a:pt x="6555" y="1823"/>
                  <a:pt x="6555" y="1825"/>
                  <a:pt x="6555" y="1827"/>
                </a:cubicBezTo>
                <a:cubicBezTo>
                  <a:pt x="6555" y="2365"/>
                  <a:pt x="6555" y="2365"/>
                  <a:pt x="6555" y="2365"/>
                </a:cubicBezTo>
                <a:cubicBezTo>
                  <a:pt x="6555" y="2367"/>
                  <a:pt x="6555" y="2369"/>
                  <a:pt x="6553" y="2371"/>
                </a:cubicBezTo>
                <a:cubicBezTo>
                  <a:pt x="6552" y="2373"/>
                  <a:pt x="6551" y="2374"/>
                  <a:pt x="6548" y="2375"/>
                </a:cubicBezTo>
                <a:cubicBezTo>
                  <a:pt x="6546" y="2376"/>
                  <a:pt x="6543" y="2376"/>
                  <a:pt x="6538" y="2377"/>
                </a:cubicBezTo>
                <a:cubicBezTo>
                  <a:pt x="6534" y="2378"/>
                  <a:pt x="6528" y="2378"/>
                  <a:pt x="6522" y="2378"/>
                </a:cubicBezTo>
                <a:cubicBezTo>
                  <a:pt x="6515" y="2378"/>
                  <a:pt x="6510" y="2377"/>
                  <a:pt x="6505" y="2377"/>
                </a:cubicBezTo>
                <a:cubicBezTo>
                  <a:pt x="6501" y="2376"/>
                  <a:pt x="6498" y="2376"/>
                  <a:pt x="6495" y="2375"/>
                </a:cubicBezTo>
                <a:cubicBezTo>
                  <a:pt x="6493" y="2374"/>
                  <a:pt x="6491" y="2373"/>
                  <a:pt x="6490" y="2371"/>
                </a:cubicBezTo>
                <a:close/>
                <a:moveTo>
                  <a:pt x="3321" y="2881"/>
                </a:moveTo>
                <a:cubicBezTo>
                  <a:pt x="3434" y="2881"/>
                  <a:pt x="3434" y="2881"/>
                  <a:pt x="3434" y="2881"/>
                </a:cubicBezTo>
                <a:cubicBezTo>
                  <a:pt x="3435" y="2881"/>
                  <a:pt x="3437" y="2882"/>
                  <a:pt x="3438" y="2882"/>
                </a:cubicBezTo>
                <a:cubicBezTo>
                  <a:pt x="3439" y="2883"/>
                  <a:pt x="3440" y="2884"/>
                  <a:pt x="3441" y="2885"/>
                </a:cubicBezTo>
                <a:cubicBezTo>
                  <a:pt x="3441" y="2887"/>
                  <a:pt x="3442" y="2889"/>
                  <a:pt x="3442" y="2891"/>
                </a:cubicBezTo>
                <a:cubicBezTo>
                  <a:pt x="3443" y="2894"/>
                  <a:pt x="3443" y="2896"/>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5" y="2917"/>
                  <a:pt x="3314" y="2914"/>
                </a:cubicBezTo>
                <a:cubicBezTo>
                  <a:pt x="3312" y="2912"/>
                  <a:pt x="3312" y="2907"/>
                  <a:pt x="3312" y="2900"/>
                </a:cubicBezTo>
                <a:cubicBezTo>
                  <a:pt x="3312" y="2893"/>
                  <a:pt x="3312" y="2888"/>
                  <a:pt x="3314" y="2885"/>
                </a:cubicBezTo>
                <a:cubicBezTo>
                  <a:pt x="3315" y="2883"/>
                  <a:pt x="3318" y="2881"/>
                  <a:pt x="3321" y="2881"/>
                </a:cubicBezTo>
                <a:close/>
                <a:moveTo>
                  <a:pt x="3470" y="2368"/>
                </a:moveTo>
                <a:cubicBezTo>
                  <a:pt x="3468" y="2366"/>
                  <a:pt x="3468" y="2364"/>
                  <a:pt x="3468" y="2361"/>
                </a:cubicBezTo>
                <a:cubicBezTo>
                  <a:pt x="3468" y="1831"/>
                  <a:pt x="3468" y="1831"/>
                  <a:pt x="3468" y="1831"/>
                </a:cubicBezTo>
                <a:cubicBezTo>
                  <a:pt x="3468" y="1828"/>
                  <a:pt x="3469" y="1826"/>
                  <a:pt x="3470" y="1823"/>
                </a:cubicBezTo>
                <a:cubicBezTo>
                  <a:pt x="3472" y="1821"/>
                  <a:pt x="3475" y="1820"/>
                  <a:pt x="3478" y="1818"/>
                </a:cubicBezTo>
                <a:cubicBezTo>
                  <a:pt x="3482" y="1816"/>
                  <a:pt x="3487" y="1815"/>
                  <a:pt x="3494" y="1815"/>
                </a:cubicBezTo>
                <a:cubicBezTo>
                  <a:pt x="3501" y="1814"/>
                  <a:pt x="3509" y="1813"/>
                  <a:pt x="3519" y="1813"/>
                </a:cubicBezTo>
                <a:cubicBezTo>
                  <a:pt x="3529" y="1813"/>
                  <a:pt x="3537" y="1814"/>
                  <a:pt x="3543" y="1815"/>
                </a:cubicBezTo>
                <a:cubicBezTo>
                  <a:pt x="3550" y="1815"/>
                  <a:pt x="3555" y="1817"/>
                  <a:pt x="3559" y="1818"/>
                </a:cubicBezTo>
                <a:cubicBezTo>
                  <a:pt x="3563" y="1820"/>
                  <a:pt x="3566" y="1821"/>
                  <a:pt x="3567" y="1823"/>
                </a:cubicBezTo>
                <a:cubicBezTo>
                  <a:pt x="3569" y="1826"/>
                  <a:pt x="3569" y="1828"/>
                  <a:pt x="3569" y="1831"/>
                </a:cubicBezTo>
                <a:cubicBezTo>
                  <a:pt x="3569" y="2030"/>
                  <a:pt x="3569" y="2030"/>
                  <a:pt x="3569" y="2030"/>
                </a:cubicBezTo>
                <a:cubicBezTo>
                  <a:pt x="3587" y="2012"/>
                  <a:pt x="3605" y="2000"/>
                  <a:pt x="3623" y="1991"/>
                </a:cubicBezTo>
                <a:cubicBezTo>
                  <a:pt x="3641" y="1983"/>
                  <a:pt x="3660" y="1978"/>
                  <a:pt x="3680" y="1978"/>
                </a:cubicBezTo>
                <a:cubicBezTo>
                  <a:pt x="3704" y="1978"/>
                  <a:pt x="3725" y="1982"/>
                  <a:pt x="3742" y="1991"/>
                </a:cubicBezTo>
                <a:cubicBezTo>
                  <a:pt x="3759" y="1999"/>
                  <a:pt x="3772" y="2010"/>
                  <a:pt x="3783" y="2024"/>
                </a:cubicBezTo>
                <a:cubicBezTo>
                  <a:pt x="3793" y="2038"/>
                  <a:pt x="3800"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2"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0"/>
                </a:cubicBezTo>
                <a:cubicBezTo>
                  <a:pt x="3597" y="2090"/>
                  <a:pt x="3584" y="2103"/>
                  <a:pt x="3569" y="2122"/>
                </a:cubicBezTo>
                <a:cubicBezTo>
                  <a:pt x="3569" y="2361"/>
                  <a:pt x="3569" y="2361"/>
                  <a:pt x="3569" y="2361"/>
                </a:cubicBezTo>
                <a:cubicBezTo>
                  <a:pt x="3569" y="2364"/>
                  <a:pt x="3569" y="2366"/>
                  <a:pt x="3567" y="2368"/>
                </a:cubicBezTo>
                <a:cubicBezTo>
                  <a:pt x="3566" y="2370"/>
                  <a:pt x="3563" y="2372"/>
                  <a:pt x="3559" y="2373"/>
                </a:cubicBezTo>
                <a:cubicBezTo>
                  <a:pt x="3555" y="2374"/>
                  <a:pt x="3550" y="2375"/>
                  <a:pt x="3543" y="2376"/>
                </a:cubicBezTo>
                <a:cubicBezTo>
                  <a:pt x="3536" y="2376"/>
                  <a:pt x="3529" y="2377"/>
                  <a:pt x="3519" y="2377"/>
                </a:cubicBezTo>
                <a:cubicBezTo>
                  <a:pt x="3509" y="2377"/>
                  <a:pt x="3500" y="2376"/>
                  <a:pt x="3494" y="2376"/>
                </a:cubicBezTo>
                <a:cubicBezTo>
                  <a:pt x="3487" y="2375"/>
                  <a:pt x="3482" y="2374"/>
                  <a:pt x="3478"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7"/>
                  <a:pt x="6744" y="2369"/>
                  <a:pt x="6743" y="2371"/>
                </a:cubicBezTo>
                <a:cubicBezTo>
                  <a:pt x="6742" y="2373"/>
                  <a:pt x="6740"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7" y="2376"/>
                  <a:pt x="6685" y="2375"/>
                </a:cubicBezTo>
                <a:cubicBezTo>
                  <a:pt x="6682" y="2374"/>
                  <a:pt x="6681" y="2373"/>
                  <a:pt x="6680" y="2371"/>
                </a:cubicBezTo>
                <a:cubicBezTo>
                  <a:pt x="6679" y="2369"/>
                  <a:pt x="6678" y="2367"/>
                  <a:pt x="6678" y="2365"/>
                </a:cubicBezTo>
                <a:cubicBezTo>
                  <a:pt x="6678" y="2002"/>
                  <a:pt x="6678" y="2002"/>
                  <a:pt x="6678" y="2002"/>
                </a:cubicBezTo>
                <a:cubicBezTo>
                  <a:pt x="6678" y="2001"/>
                  <a:pt x="6679" y="1999"/>
                  <a:pt x="6680" y="1997"/>
                </a:cubicBezTo>
                <a:cubicBezTo>
                  <a:pt x="6681" y="1996"/>
                  <a:pt x="6683" y="1995"/>
                  <a:pt x="6685" y="1993"/>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3"/>
                </a:cubicBezTo>
                <a:cubicBezTo>
                  <a:pt x="6740" y="1995"/>
                  <a:pt x="6742" y="1996"/>
                  <a:pt x="6743" y="1997"/>
                </a:cubicBezTo>
                <a:close/>
                <a:moveTo>
                  <a:pt x="3555" y="2738"/>
                </a:moveTo>
                <a:cubicBezTo>
                  <a:pt x="3553" y="2738"/>
                  <a:pt x="3553" y="2738"/>
                  <a:pt x="3553" y="2738"/>
                </a:cubicBezTo>
                <a:cubicBezTo>
                  <a:pt x="3554" y="2750"/>
                  <a:pt x="3554" y="2764"/>
                  <a:pt x="3554" y="2777"/>
                </a:cubicBezTo>
                <a:cubicBezTo>
                  <a:pt x="3554" y="2791"/>
                  <a:pt x="3554" y="2804"/>
                  <a:pt x="3554" y="2817"/>
                </a:cubicBezTo>
                <a:cubicBezTo>
                  <a:pt x="3554" y="3027"/>
                  <a:pt x="3554" y="3027"/>
                  <a:pt x="3554" y="3027"/>
                </a:cubicBezTo>
                <a:cubicBezTo>
                  <a:pt x="3554" y="3029"/>
                  <a:pt x="3554" y="3030"/>
                  <a:pt x="3553" y="3031"/>
                </a:cubicBezTo>
                <a:cubicBezTo>
                  <a:pt x="3553" y="3032"/>
                  <a:pt x="3551" y="3033"/>
                  <a:pt x="3549" y="3034"/>
                </a:cubicBezTo>
                <a:cubicBezTo>
                  <a:pt x="3548" y="3034"/>
                  <a:pt x="3545" y="3035"/>
                  <a:pt x="3542" y="3035"/>
                </a:cubicBezTo>
                <a:cubicBezTo>
                  <a:pt x="3539" y="3036"/>
                  <a:pt x="3535" y="3036"/>
                  <a:pt x="3531" y="3036"/>
                </a:cubicBezTo>
                <a:cubicBezTo>
                  <a:pt x="3526" y="3036"/>
                  <a:pt x="3523" y="3036"/>
                  <a:pt x="3520" y="3035"/>
                </a:cubicBezTo>
                <a:cubicBezTo>
                  <a:pt x="3517" y="3035"/>
                  <a:pt x="3515" y="3034"/>
                  <a:pt x="3513" y="3034"/>
                </a:cubicBezTo>
                <a:cubicBezTo>
                  <a:pt x="3511" y="3033"/>
                  <a:pt x="3510" y="3032"/>
                  <a:pt x="3509" y="3031"/>
                </a:cubicBezTo>
                <a:cubicBezTo>
                  <a:pt x="3509" y="3030"/>
                  <a:pt x="3508" y="3029"/>
                  <a:pt x="3508" y="3027"/>
                </a:cubicBezTo>
                <a:cubicBezTo>
                  <a:pt x="3508" y="2708"/>
                  <a:pt x="3508" y="2708"/>
                  <a:pt x="3508" y="2708"/>
                </a:cubicBezTo>
                <a:cubicBezTo>
                  <a:pt x="3508" y="2700"/>
                  <a:pt x="3510" y="2695"/>
                  <a:pt x="3514" y="2692"/>
                </a:cubicBezTo>
                <a:cubicBezTo>
                  <a:pt x="3518" y="2690"/>
                  <a:pt x="3523" y="2688"/>
                  <a:pt x="3528" y="2688"/>
                </a:cubicBezTo>
                <a:cubicBezTo>
                  <a:pt x="3550" y="2688"/>
                  <a:pt x="3550" y="2688"/>
                  <a:pt x="3550" y="2688"/>
                </a:cubicBezTo>
                <a:cubicBezTo>
                  <a:pt x="3556" y="2688"/>
                  <a:pt x="3560" y="2689"/>
                  <a:pt x="3564" y="2689"/>
                </a:cubicBezTo>
                <a:cubicBezTo>
                  <a:pt x="3567" y="2690"/>
                  <a:pt x="3571" y="2691"/>
                  <a:pt x="3573" y="2694"/>
                </a:cubicBezTo>
                <a:cubicBezTo>
                  <a:pt x="3576" y="2696"/>
                  <a:pt x="3579" y="2699"/>
                  <a:pt x="3582" y="2702"/>
                </a:cubicBezTo>
                <a:cubicBezTo>
                  <a:pt x="3584" y="2706"/>
                  <a:pt x="3587" y="2710"/>
                  <a:pt x="3590" y="2716"/>
                </a:cubicBezTo>
                <a:cubicBezTo>
                  <a:pt x="3672" y="2869"/>
                  <a:pt x="3672" y="2869"/>
                  <a:pt x="3672" y="2869"/>
                </a:cubicBezTo>
                <a:cubicBezTo>
                  <a:pt x="3677" y="2878"/>
                  <a:pt x="3682" y="2887"/>
                  <a:pt x="3686" y="2896"/>
                </a:cubicBezTo>
                <a:cubicBezTo>
                  <a:pt x="3691" y="2905"/>
                  <a:pt x="3695" y="2914"/>
                  <a:pt x="3699" y="2922"/>
                </a:cubicBezTo>
                <a:cubicBezTo>
                  <a:pt x="3704" y="2930"/>
                  <a:pt x="3708" y="2939"/>
                  <a:pt x="3712" y="2948"/>
                </a:cubicBezTo>
                <a:cubicBezTo>
                  <a:pt x="3717" y="2956"/>
                  <a:pt x="3721" y="2964"/>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3" y="2689"/>
                  <a:pt x="3737" y="2689"/>
                </a:cubicBezTo>
                <a:cubicBezTo>
                  <a:pt x="3740" y="2688"/>
                  <a:pt x="3744" y="2688"/>
                  <a:pt x="3749" y="2688"/>
                </a:cubicBezTo>
                <a:cubicBezTo>
                  <a:pt x="3752" y="2688"/>
                  <a:pt x="3756" y="2688"/>
                  <a:pt x="3759" y="2689"/>
                </a:cubicBezTo>
                <a:cubicBezTo>
                  <a:pt x="3762" y="2689"/>
                  <a:pt x="3765" y="2690"/>
                  <a:pt x="3766" y="2690"/>
                </a:cubicBezTo>
                <a:cubicBezTo>
                  <a:pt x="3768" y="2691"/>
                  <a:pt x="3769" y="2692"/>
                  <a:pt x="3770" y="2693"/>
                </a:cubicBezTo>
                <a:cubicBezTo>
                  <a:pt x="3771" y="2694"/>
                  <a:pt x="3771" y="2695"/>
                  <a:pt x="3771" y="2696"/>
                </a:cubicBezTo>
                <a:cubicBezTo>
                  <a:pt x="3771" y="3016"/>
                  <a:pt x="3771" y="3016"/>
                  <a:pt x="3771" y="3016"/>
                </a:cubicBezTo>
                <a:cubicBezTo>
                  <a:pt x="3771"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3" y="3034"/>
                </a:cubicBezTo>
                <a:cubicBezTo>
                  <a:pt x="3720" y="3033"/>
                  <a:pt x="3716" y="3031"/>
                  <a:pt x="3713" y="3029"/>
                </a:cubicBezTo>
                <a:cubicBezTo>
                  <a:pt x="3710" y="3026"/>
                  <a:pt x="3707" y="3022"/>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3" y="2336"/>
                  <a:pt x="4953" y="2327"/>
                  <a:pt x="4953" y="2315"/>
                </a:cubicBezTo>
                <a:cubicBezTo>
                  <a:pt x="4953" y="2307"/>
                  <a:pt x="4953" y="2301"/>
                  <a:pt x="4954" y="2296"/>
                </a:cubicBezTo>
                <a:cubicBezTo>
                  <a:pt x="4955" y="2292"/>
                  <a:pt x="4955" y="2288"/>
                  <a:pt x="4956" y="2285"/>
                </a:cubicBezTo>
                <a:cubicBezTo>
                  <a:pt x="4957" y="2282"/>
                  <a:pt x="4958" y="2281"/>
                  <a:pt x="4960" y="2279"/>
                </a:cubicBezTo>
                <a:cubicBezTo>
                  <a:pt x="4962" y="2278"/>
                  <a:pt x="4964" y="2278"/>
                  <a:pt x="4966" y="2278"/>
                </a:cubicBezTo>
                <a:cubicBezTo>
                  <a:pt x="4969" y="2278"/>
                  <a:pt x="4974" y="2279"/>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299"/>
                </a:cubicBezTo>
                <a:cubicBezTo>
                  <a:pt x="5118" y="2296"/>
                  <a:pt x="5123" y="2292"/>
                  <a:pt x="5125" y="2286"/>
                </a:cubicBezTo>
                <a:cubicBezTo>
                  <a:pt x="5128" y="2281"/>
                  <a:pt x="5129" y="2274"/>
                  <a:pt x="5129" y="2268"/>
                </a:cubicBezTo>
                <a:cubicBezTo>
                  <a:pt x="5129" y="2260"/>
                  <a:pt x="5126" y="2253"/>
                  <a:pt x="5121" y="2247"/>
                </a:cubicBezTo>
                <a:cubicBezTo>
                  <a:pt x="5116" y="2242"/>
                  <a:pt x="5110" y="2237"/>
                  <a:pt x="5102" y="2232"/>
                </a:cubicBezTo>
                <a:cubicBezTo>
                  <a:pt x="5094" y="2228"/>
                  <a:pt x="5085" y="2224"/>
                  <a:pt x="5074" y="2220"/>
                </a:cubicBezTo>
                <a:cubicBezTo>
                  <a:pt x="5063" y="2216"/>
                  <a:pt x="5053" y="2212"/>
                  <a:pt x="5042" y="2208"/>
                </a:cubicBezTo>
                <a:cubicBezTo>
                  <a:pt x="5031" y="2203"/>
                  <a:pt x="5020" y="2198"/>
                  <a:pt x="5010" y="2192"/>
                </a:cubicBezTo>
                <a:cubicBezTo>
                  <a:pt x="5000" y="2186"/>
                  <a:pt x="4991" y="2179"/>
                  <a:pt x="4982" y="2170"/>
                </a:cubicBezTo>
                <a:cubicBezTo>
                  <a:pt x="4974" y="2162"/>
                  <a:pt x="4967" y="2151"/>
                  <a:pt x="4963" y="2139"/>
                </a:cubicBezTo>
                <a:cubicBezTo>
                  <a:pt x="4958" y="2127"/>
                  <a:pt x="4956" y="2112"/>
                  <a:pt x="4956" y="2096"/>
                </a:cubicBezTo>
                <a:cubicBezTo>
                  <a:pt x="4956" y="2078"/>
                  <a:pt x="4959" y="2063"/>
                  <a:pt x="4966" y="2048"/>
                </a:cubicBezTo>
                <a:cubicBezTo>
                  <a:pt x="4972" y="2034"/>
                  <a:pt x="4982" y="2021"/>
                  <a:pt x="4995" y="2011"/>
                </a:cubicBezTo>
                <a:cubicBezTo>
                  <a:pt x="5008" y="2001"/>
                  <a:pt x="5023" y="1993"/>
                  <a:pt x="5041" y="1987"/>
                </a:cubicBezTo>
                <a:cubicBezTo>
                  <a:pt x="5059" y="1982"/>
                  <a:pt x="5080" y="1979"/>
                  <a:pt x="5102" y="1979"/>
                </a:cubicBezTo>
                <a:cubicBezTo>
                  <a:pt x="5114" y="1979"/>
                  <a:pt x="5125" y="1980"/>
                  <a:pt x="5135" y="1981"/>
                </a:cubicBezTo>
                <a:cubicBezTo>
                  <a:pt x="5146" y="1983"/>
                  <a:pt x="5155" y="1985"/>
                  <a:pt x="5164" y="1987"/>
                </a:cubicBezTo>
                <a:cubicBezTo>
                  <a:pt x="5173" y="1990"/>
                  <a:pt x="5180" y="1992"/>
                  <a:pt x="5186" y="1995"/>
                </a:cubicBezTo>
                <a:cubicBezTo>
                  <a:pt x="5192" y="1998"/>
                  <a:pt x="5196" y="2000"/>
                  <a:pt x="5199" y="2002"/>
                </a:cubicBezTo>
                <a:cubicBezTo>
                  <a:pt x="5202" y="2005"/>
                  <a:pt x="5203"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5"/>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1"/>
                  <a:pt x="5105" y="2051"/>
                </a:cubicBezTo>
                <a:cubicBezTo>
                  <a:pt x="5096" y="2051"/>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4" y="2104"/>
                  <a:pt x="5059" y="2111"/>
                </a:cubicBezTo>
                <a:cubicBezTo>
                  <a:pt x="5065" y="2116"/>
                  <a:pt x="5071" y="2121"/>
                  <a:pt x="5080" y="2126"/>
                </a:cubicBezTo>
                <a:cubicBezTo>
                  <a:pt x="5088" y="2130"/>
                  <a:pt x="5097" y="2134"/>
                  <a:pt x="5108" y="2138"/>
                </a:cubicBezTo>
                <a:cubicBezTo>
                  <a:pt x="5119" y="2142"/>
                  <a:pt x="5129" y="2146"/>
                  <a:pt x="5140" y="2150"/>
                </a:cubicBezTo>
                <a:cubicBezTo>
                  <a:pt x="5152" y="2155"/>
                  <a:pt x="5162" y="2160"/>
                  <a:pt x="5173" y="2166"/>
                </a:cubicBezTo>
                <a:cubicBezTo>
                  <a:pt x="5183" y="2172"/>
                  <a:pt x="5193" y="2179"/>
                  <a:pt x="5201" y="2187"/>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1"/>
                  <a:pt x="5094" y="2384"/>
                  <a:pt x="5071" y="2384"/>
                </a:cubicBezTo>
                <a:cubicBezTo>
                  <a:pt x="5058" y="2384"/>
                  <a:pt x="5045" y="2383"/>
                  <a:pt x="5033" y="2381"/>
                </a:cubicBezTo>
                <a:cubicBezTo>
                  <a:pt x="5020" y="2379"/>
                  <a:pt x="5009" y="2377"/>
                  <a:pt x="5000" y="2374"/>
                </a:cubicBezTo>
                <a:cubicBezTo>
                  <a:pt x="4990" y="2370"/>
                  <a:pt x="4982" y="2367"/>
                  <a:pt x="4976" y="2364"/>
                </a:cubicBezTo>
                <a:cubicBezTo>
                  <a:pt x="4969" y="2361"/>
                  <a:pt x="4965" y="2358"/>
                  <a:pt x="4962" y="2355"/>
                </a:cubicBezTo>
                <a:cubicBezTo>
                  <a:pt x="4959" y="2352"/>
                  <a:pt x="4957" y="2348"/>
                  <a:pt x="4955" y="2342"/>
                </a:cubicBezTo>
                <a:close/>
                <a:moveTo>
                  <a:pt x="5675" y="2331"/>
                </a:moveTo>
                <a:cubicBezTo>
                  <a:pt x="5690" y="2347"/>
                  <a:pt x="5708" y="2360"/>
                  <a:pt x="5730" y="2369"/>
                </a:cubicBezTo>
                <a:cubicBezTo>
                  <a:pt x="5753" y="2378"/>
                  <a:pt x="5778" y="2383"/>
                  <a:pt x="5808" y="2383"/>
                </a:cubicBezTo>
                <a:cubicBezTo>
                  <a:pt x="5839" y="2383"/>
                  <a:pt x="5866" y="2378"/>
                  <a:pt x="5889" y="2367"/>
                </a:cubicBezTo>
                <a:cubicBezTo>
                  <a:pt x="5913" y="2357"/>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8"/>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7" y="2125"/>
                </a:moveTo>
                <a:cubicBezTo>
                  <a:pt x="5712" y="2108"/>
                  <a:pt x="5719" y="2093"/>
                  <a:pt x="5728" y="2080"/>
                </a:cubicBezTo>
                <a:cubicBezTo>
                  <a:pt x="5737" y="2067"/>
                  <a:pt x="5749" y="2058"/>
                  <a:pt x="5763" y="2050"/>
                </a:cubicBezTo>
                <a:cubicBezTo>
                  <a:pt x="5778" y="2043"/>
                  <a:pt x="5794" y="2040"/>
                  <a:pt x="5815" y="2040"/>
                </a:cubicBezTo>
                <a:cubicBezTo>
                  <a:pt x="5836" y="2040"/>
                  <a:pt x="5854" y="2044"/>
                  <a:pt x="5868" y="2051"/>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2" y="2327"/>
                  <a:pt x="5813" y="2327"/>
                </a:cubicBezTo>
                <a:cubicBezTo>
                  <a:pt x="5792" y="2327"/>
                  <a:pt x="5774" y="2323"/>
                  <a:pt x="5759" y="2316"/>
                </a:cubicBezTo>
                <a:cubicBezTo>
                  <a:pt x="5745" y="2308"/>
                  <a:pt x="5733" y="2297"/>
                  <a:pt x="5725" y="2284"/>
                </a:cubicBezTo>
                <a:cubicBezTo>
                  <a:pt x="5716" y="2272"/>
                  <a:pt x="5710" y="2256"/>
                  <a:pt x="5706" y="2239"/>
                </a:cubicBezTo>
                <a:cubicBezTo>
                  <a:pt x="5702" y="2221"/>
                  <a:pt x="5701" y="2203"/>
                  <a:pt x="5701" y="2182"/>
                </a:cubicBezTo>
                <a:cubicBezTo>
                  <a:pt x="5701" y="2162"/>
                  <a:pt x="5703" y="2142"/>
                  <a:pt x="5707" y="2125"/>
                </a:cubicBezTo>
                <a:close/>
                <a:moveTo>
                  <a:pt x="4890" y="3032"/>
                </a:moveTo>
                <a:cubicBezTo>
                  <a:pt x="4890" y="3031"/>
                  <a:pt x="4889" y="3030"/>
                  <a:pt x="4889" y="3029"/>
                </a:cubicBezTo>
                <a:cubicBezTo>
                  <a:pt x="4889" y="2670"/>
                  <a:pt x="4889" y="2670"/>
                  <a:pt x="4889" y="2670"/>
                </a:cubicBezTo>
                <a:cubicBezTo>
                  <a:pt x="4889" y="2668"/>
                  <a:pt x="4890" y="2667"/>
                  <a:pt x="4890" y="2666"/>
                </a:cubicBezTo>
                <a:cubicBezTo>
                  <a:pt x="4891" y="2665"/>
                  <a:pt x="4892" y="2663"/>
                  <a:pt x="4894" y="2663"/>
                </a:cubicBezTo>
                <a:cubicBezTo>
                  <a:pt x="4895" y="2662"/>
                  <a:pt x="4898" y="2662"/>
                  <a:pt x="4900" y="2661"/>
                </a:cubicBezTo>
                <a:cubicBezTo>
                  <a:pt x="4903" y="2661"/>
                  <a:pt x="4907" y="2661"/>
                  <a:pt x="4911" y="2661"/>
                </a:cubicBezTo>
                <a:cubicBezTo>
                  <a:pt x="4916" y="2661"/>
                  <a:pt x="4919" y="2661"/>
                  <a:pt x="4922" y="2661"/>
                </a:cubicBezTo>
                <a:cubicBezTo>
                  <a:pt x="4925" y="2662"/>
                  <a:pt x="4927" y="2662"/>
                  <a:pt x="4929" y="2663"/>
                </a:cubicBezTo>
                <a:cubicBezTo>
                  <a:pt x="4931" y="2663"/>
                  <a:pt x="4932" y="2665"/>
                  <a:pt x="4932" y="2666"/>
                </a:cubicBezTo>
                <a:cubicBezTo>
                  <a:pt x="4933" y="2667"/>
                  <a:pt x="4933" y="2668"/>
                  <a:pt x="4933" y="2670"/>
                </a:cubicBezTo>
                <a:cubicBezTo>
                  <a:pt x="4933" y="3029"/>
                  <a:pt x="4933" y="3029"/>
                  <a:pt x="4933" y="3029"/>
                </a:cubicBezTo>
                <a:cubicBezTo>
                  <a:pt x="4933" y="3030"/>
                  <a:pt x="4933" y="3031"/>
                  <a:pt x="4932" y="3032"/>
                </a:cubicBezTo>
                <a:cubicBezTo>
                  <a:pt x="4932" y="3034"/>
                  <a:pt x="4931" y="3034"/>
                  <a:pt x="4929" y="3035"/>
                </a:cubicBezTo>
                <a:cubicBezTo>
                  <a:pt x="4927" y="3036"/>
                  <a:pt x="4925" y="3036"/>
                  <a:pt x="4922" y="3037"/>
                </a:cubicBezTo>
                <a:cubicBezTo>
                  <a:pt x="4919" y="3038"/>
                  <a:pt x="4916" y="3038"/>
                  <a:pt x="4911" y="3038"/>
                </a:cubicBezTo>
                <a:cubicBezTo>
                  <a:pt x="4907" y="3038"/>
                  <a:pt x="4903" y="3038"/>
                  <a:pt x="4900" y="3037"/>
                </a:cubicBezTo>
                <a:cubicBezTo>
                  <a:pt x="4898" y="3036"/>
                  <a:pt x="4895" y="3036"/>
                  <a:pt x="4894" y="3035"/>
                </a:cubicBezTo>
                <a:cubicBezTo>
                  <a:pt x="4892" y="3035"/>
                  <a:pt x="4891" y="3034"/>
                  <a:pt x="4890" y="3032"/>
                </a:cubicBezTo>
                <a:close/>
                <a:moveTo>
                  <a:pt x="3075" y="2494"/>
                </a:moveTo>
                <a:cubicBezTo>
                  <a:pt x="3088" y="2502"/>
                  <a:pt x="3106" y="2509"/>
                  <a:pt x="3128" y="2514"/>
                </a:cubicBezTo>
                <a:cubicBezTo>
                  <a:pt x="3150" y="2519"/>
                  <a:pt x="3176" y="2521"/>
                  <a:pt x="3207" y="2521"/>
                </a:cubicBezTo>
                <a:cubicBezTo>
                  <a:pt x="3238" y="2521"/>
                  <a:pt x="3266" y="2518"/>
                  <a:pt x="3289" y="2511"/>
                </a:cubicBezTo>
                <a:cubicBezTo>
                  <a:pt x="3313" y="2505"/>
                  <a:pt x="3332" y="2496"/>
                  <a:pt x="3348" y="2484"/>
                </a:cubicBezTo>
                <a:cubicBezTo>
                  <a:pt x="3363"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6" y="2288"/>
                  <a:pt x="3266" y="2288"/>
                </a:cubicBezTo>
                <a:cubicBezTo>
                  <a:pt x="3178" y="2284"/>
                  <a:pt x="3178" y="2284"/>
                  <a:pt x="3178" y="2284"/>
                </a:cubicBezTo>
                <a:cubicBezTo>
                  <a:pt x="3166" y="2284"/>
                  <a:pt x="3156" y="2281"/>
                  <a:pt x="3149" y="2276"/>
                </a:cubicBezTo>
                <a:cubicBezTo>
                  <a:pt x="3142"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8" y="2133"/>
                  <a:pt x="3358" y="2112"/>
                </a:cubicBezTo>
                <a:cubicBezTo>
                  <a:pt x="3358"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8"/>
                </a:cubicBezTo>
                <a:cubicBezTo>
                  <a:pt x="3130" y="1995"/>
                  <a:pt x="3115" y="2004"/>
                  <a:pt x="3101" y="2015"/>
                </a:cubicBezTo>
                <a:cubicBezTo>
                  <a:pt x="3088" y="2026"/>
                  <a:pt x="3078" y="2040"/>
                  <a:pt x="3071" y="2056"/>
                </a:cubicBezTo>
                <a:cubicBezTo>
                  <a:pt x="3063" y="2073"/>
                  <a:pt x="3059" y="2092"/>
                  <a:pt x="3059" y="2113"/>
                </a:cubicBezTo>
                <a:cubicBezTo>
                  <a:pt x="3059" y="2132"/>
                  <a:pt x="3062" y="2148"/>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0" y="2310"/>
                </a:cubicBezTo>
                <a:cubicBezTo>
                  <a:pt x="3067" y="2320"/>
                  <a:pt x="3076" y="2328"/>
                  <a:pt x="3087" y="2335"/>
                </a:cubicBezTo>
                <a:cubicBezTo>
                  <a:pt x="3079" y="2341"/>
                  <a:pt x="3072" y="2347"/>
                  <a:pt x="3065" y="2354"/>
                </a:cubicBezTo>
                <a:cubicBezTo>
                  <a:pt x="3059" y="2361"/>
                  <a:pt x="3053" y="2368"/>
                  <a:pt x="3049" y="2375"/>
                </a:cubicBezTo>
                <a:cubicBezTo>
                  <a:pt x="3044" y="2383"/>
                  <a:pt x="3041" y="2391"/>
                  <a:pt x="3039" y="2399"/>
                </a:cubicBezTo>
                <a:cubicBezTo>
                  <a:pt x="3036" y="2407"/>
                  <a:pt x="3035" y="2415"/>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8" y="2360"/>
                  <a:pt x="3238" y="2360"/>
                  <a:pt x="3238" y="2360"/>
                </a:cubicBezTo>
                <a:cubicBezTo>
                  <a:pt x="3256" y="2361"/>
                  <a:pt x="3269" y="2364"/>
                  <a:pt x="3279" y="2371"/>
                </a:cubicBezTo>
                <a:cubicBezTo>
                  <a:pt x="3288" y="2378"/>
                  <a:pt x="3293" y="2386"/>
                  <a:pt x="3293" y="2399"/>
                </a:cubicBezTo>
                <a:cubicBezTo>
                  <a:pt x="3293" y="2406"/>
                  <a:pt x="3292" y="2413"/>
                  <a:pt x="3289" y="2418"/>
                </a:cubicBezTo>
                <a:cubicBezTo>
                  <a:pt x="3286"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7"/>
                  <a:pt x="4590" y="2368"/>
                </a:cubicBezTo>
                <a:cubicBezTo>
                  <a:pt x="4609" y="2379"/>
                  <a:pt x="4632" y="2384"/>
                  <a:pt x="4659" y="2384"/>
                </a:cubicBezTo>
                <a:cubicBezTo>
                  <a:pt x="4684" y="2384"/>
                  <a:pt x="4707" y="2379"/>
                  <a:pt x="4727" y="2367"/>
                </a:cubicBezTo>
                <a:cubicBezTo>
                  <a:pt x="4748" y="2356"/>
                  <a:pt x="4767" y="2341"/>
                  <a:pt x="4785" y="2321"/>
                </a:cubicBezTo>
                <a:cubicBezTo>
                  <a:pt x="4785" y="2361"/>
                  <a:pt x="4785" y="2361"/>
                  <a:pt x="4785" y="2361"/>
                </a:cubicBezTo>
                <a:cubicBezTo>
                  <a:pt x="4785"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2" y="2374"/>
                </a:cubicBezTo>
                <a:cubicBezTo>
                  <a:pt x="4866" y="2373"/>
                  <a:pt x="4868" y="2371"/>
                  <a:pt x="4869" y="2369"/>
                </a:cubicBezTo>
                <a:cubicBezTo>
                  <a:pt x="4871" y="2367"/>
                  <a:pt x="4871" y="2364"/>
                  <a:pt x="4871"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8"/>
                  <a:pt x="4851" y="1817"/>
                  <a:pt x="4845" y="1816"/>
                </a:cubicBezTo>
                <a:cubicBezTo>
                  <a:pt x="4838"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7"/>
                  <a:pt x="4770" y="2027"/>
                  <a:pt x="4770" y="2027"/>
                </a:cubicBezTo>
                <a:cubicBezTo>
                  <a:pt x="4754" y="2011"/>
                  <a:pt x="4737" y="2000"/>
                  <a:pt x="4721" y="1991"/>
                </a:cubicBezTo>
                <a:cubicBezTo>
                  <a:pt x="4705" y="1983"/>
                  <a:pt x="4687" y="1979"/>
                  <a:pt x="4667" y="1979"/>
                </a:cubicBezTo>
                <a:cubicBezTo>
                  <a:pt x="4641" y="1979"/>
                  <a:pt x="4618" y="1984"/>
                  <a:pt x="4599" y="1993"/>
                </a:cubicBezTo>
                <a:cubicBezTo>
                  <a:pt x="4579" y="2003"/>
                  <a:pt x="4563" y="2017"/>
                  <a:pt x="4549" y="2035"/>
                </a:cubicBezTo>
                <a:cubicBezTo>
                  <a:pt x="4536" y="2053"/>
                  <a:pt x="4526" y="2074"/>
                  <a:pt x="4519" y="2100"/>
                </a:cubicBezTo>
                <a:cubicBezTo>
                  <a:pt x="4513" y="2126"/>
                  <a:pt x="4509" y="2155"/>
                  <a:pt x="4509" y="2186"/>
                </a:cubicBezTo>
                <a:cubicBezTo>
                  <a:pt x="4509" y="2213"/>
                  <a:pt x="4511" y="2238"/>
                  <a:pt x="4517" y="2262"/>
                </a:cubicBezTo>
                <a:cubicBezTo>
                  <a:pt x="4523" y="2286"/>
                  <a:pt x="4532" y="2307"/>
                  <a:pt x="4543" y="2325"/>
                </a:cubicBezTo>
                <a:close/>
                <a:moveTo>
                  <a:pt x="4617" y="2138"/>
                </a:moveTo>
                <a:cubicBezTo>
                  <a:pt x="4620" y="2124"/>
                  <a:pt x="4624" y="2112"/>
                  <a:pt x="4630" y="2101"/>
                </a:cubicBezTo>
                <a:cubicBezTo>
                  <a:pt x="4635" y="2090"/>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1" y="2252"/>
                  <a:pt x="4754" y="2260"/>
                  <a:pt x="4746" y="2268"/>
                </a:cubicBezTo>
                <a:cubicBezTo>
                  <a:pt x="4739" y="2275"/>
                  <a:pt x="4732" y="2281"/>
                  <a:pt x="4725" y="2286"/>
                </a:cubicBezTo>
                <a:cubicBezTo>
                  <a:pt x="4719" y="2291"/>
                  <a:pt x="4712" y="2293"/>
                  <a:pt x="4705" y="2296"/>
                </a:cubicBezTo>
                <a:cubicBezTo>
                  <a:pt x="4698" y="2297"/>
                  <a:pt x="4692" y="2298"/>
                  <a:pt x="4684" y="2298"/>
                </a:cubicBezTo>
                <a:cubicBezTo>
                  <a:pt x="4671" y="2298"/>
                  <a:pt x="4659" y="2295"/>
                  <a:pt x="4650" y="2288"/>
                </a:cubicBezTo>
                <a:cubicBezTo>
                  <a:pt x="4641" y="2282"/>
                  <a:pt x="4634" y="2273"/>
                  <a:pt x="4628" y="2262"/>
                </a:cubicBezTo>
                <a:cubicBezTo>
                  <a:pt x="4623" y="2250"/>
                  <a:pt x="4619" y="2238"/>
                  <a:pt x="4616" y="2224"/>
                </a:cubicBezTo>
                <a:cubicBezTo>
                  <a:pt x="4614" y="2209"/>
                  <a:pt x="4612" y="2195"/>
                  <a:pt x="4612" y="2180"/>
                </a:cubicBezTo>
                <a:cubicBezTo>
                  <a:pt x="4612"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89"/>
                  <a:pt x="5159" y="2784"/>
                  <a:pt x="5147" y="2780"/>
                </a:cubicBezTo>
                <a:cubicBezTo>
                  <a:pt x="5135" y="2776"/>
                  <a:pt x="5120" y="2774"/>
                  <a:pt x="5102" y="2774"/>
                </a:cubicBezTo>
                <a:cubicBezTo>
                  <a:pt x="5093" y="2774"/>
                  <a:pt x="5083" y="2775"/>
                  <a:pt x="5075" y="2777"/>
                </a:cubicBezTo>
                <a:cubicBezTo>
                  <a:pt x="5066" y="2778"/>
                  <a:pt x="5057" y="2781"/>
                  <a:pt x="5049" y="2783"/>
                </a:cubicBezTo>
                <a:cubicBezTo>
                  <a:pt x="5042" y="2786"/>
                  <a:pt x="5035" y="2788"/>
                  <a:pt x="5029" y="2792"/>
                </a:cubicBezTo>
                <a:cubicBezTo>
                  <a:pt x="5023" y="2795"/>
                  <a:pt x="5019" y="2798"/>
                  <a:pt x="5017" y="2800"/>
                </a:cubicBezTo>
                <a:cubicBezTo>
                  <a:pt x="5014" y="2802"/>
                  <a:pt x="5013" y="2805"/>
                  <a:pt x="5012" y="2807"/>
                </a:cubicBezTo>
                <a:cubicBezTo>
                  <a:pt x="5012" y="2810"/>
                  <a:pt x="5011" y="2813"/>
                  <a:pt x="5011" y="2818"/>
                </a:cubicBezTo>
                <a:cubicBezTo>
                  <a:pt x="5011" y="2821"/>
                  <a:pt x="5011" y="2823"/>
                  <a:pt x="5012" y="2825"/>
                </a:cubicBezTo>
                <a:cubicBezTo>
                  <a:pt x="5012" y="2827"/>
                  <a:pt x="5013" y="2829"/>
                  <a:pt x="5013" y="2831"/>
                </a:cubicBezTo>
                <a:cubicBezTo>
                  <a:pt x="5014" y="2832"/>
                  <a:pt x="5015" y="2833"/>
                  <a:pt x="5016" y="2834"/>
                </a:cubicBezTo>
                <a:cubicBezTo>
                  <a:pt x="5017" y="2835"/>
                  <a:pt x="5018" y="2835"/>
                  <a:pt x="5020" y="2835"/>
                </a:cubicBezTo>
                <a:cubicBezTo>
                  <a:pt x="5022" y="2835"/>
                  <a:pt x="5025"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1" y="2817"/>
                  <a:pt x="5137" y="2820"/>
                  <a:pt x="5142" y="2825"/>
                </a:cubicBezTo>
                <a:cubicBezTo>
                  <a:pt x="5146" y="2830"/>
                  <a:pt x="5149" y="2836"/>
                  <a:pt x="5151" y="2843"/>
                </a:cubicBezTo>
                <a:cubicBezTo>
                  <a:pt x="5153" y="2850"/>
                  <a:pt x="5154" y="2858"/>
                  <a:pt x="5154" y="2867"/>
                </a:cubicBezTo>
                <a:cubicBezTo>
                  <a:pt x="5154" y="2886"/>
                  <a:pt x="5154" y="2886"/>
                  <a:pt x="5154" y="2886"/>
                </a:cubicBezTo>
                <a:cubicBezTo>
                  <a:pt x="5120" y="2886"/>
                  <a:pt x="5120" y="2886"/>
                  <a:pt x="5120" y="2886"/>
                </a:cubicBezTo>
                <a:cubicBezTo>
                  <a:pt x="5101" y="2886"/>
                  <a:pt x="5085" y="2888"/>
                  <a:pt x="5070" y="2891"/>
                </a:cubicBezTo>
                <a:cubicBezTo>
                  <a:pt x="5054" y="2895"/>
                  <a:pt x="5042" y="2900"/>
                  <a:pt x="5032" y="2907"/>
                </a:cubicBezTo>
                <a:cubicBezTo>
                  <a:pt x="5021" y="2913"/>
                  <a:pt x="5013" y="2922"/>
                  <a:pt x="5008" y="2932"/>
                </a:cubicBezTo>
                <a:cubicBezTo>
                  <a:pt x="5002" y="2942"/>
                  <a:pt x="4999" y="2954"/>
                  <a:pt x="4999" y="2967"/>
                </a:cubicBezTo>
                <a:cubicBezTo>
                  <a:pt x="4999" y="2979"/>
                  <a:pt x="5001" y="2990"/>
                  <a:pt x="5005" y="2998"/>
                </a:cubicBezTo>
                <a:cubicBezTo>
                  <a:pt x="5009" y="3007"/>
                  <a:pt x="5015" y="3015"/>
                  <a:pt x="5022" y="3021"/>
                </a:cubicBezTo>
                <a:cubicBezTo>
                  <a:pt x="5029" y="3027"/>
                  <a:pt x="5038" y="3032"/>
                  <a:pt x="5048" y="3036"/>
                </a:cubicBezTo>
                <a:cubicBezTo>
                  <a:pt x="5059" y="3039"/>
                  <a:pt x="5070" y="3041"/>
                  <a:pt x="5083" y="3041"/>
                </a:cubicBezTo>
                <a:cubicBezTo>
                  <a:pt x="5097"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7" y="2378"/>
                  <a:pt x="4359" y="2377"/>
                  <a:pt x="4353" y="2376"/>
                </a:cubicBezTo>
                <a:cubicBezTo>
                  <a:pt x="4346" y="2376"/>
                  <a:pt x="4341" y="2375"/>
                  <a:pt x="4337" y="2374"/>
                </a:cubicBezTo>
                <a:cubicBezTo>
                  <a:pt x="4333"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3" y="1991"/>
                  <a:pt x="4337" y="1990"/>
                </a:cubicBezTo>
                <a:cubicBezTo>
                  <a:pt x="4341" y="1988"/>
                  <a:pt x="4346" y="1987"/>
                  <a:pt x="4353" y="1987"/>
                </a:cubicBezTo>
                <a:cubicBezTo>
                  <a:pt x="4360" y="1986"/>
                  <a:pt x="4367" y="1986"/>
                  <a:pt x="4378" y="1986"/>
                </a:cubicBezTo>
                <a:cubicBezTo>
                  <a:pt x="4388" y="1986"/>
                  <a:pt x="4396" y="1986"/>
                  <a:pt x="4402" y="1987"/>
                </a:cubicBezTo>
                <a:cubicBezTo>
                  <a:pt x="4409" y="1987"/>
                  <a:pt x="4414" y="1988"/>
                  <a:pt x="4418" y="1990"/>
                </a:cubicBezTo>
                <a:cubicBezTo>
                  <a:pt x="4422" y="1992"/>
                  <a:pt x="4424" y="1993"/>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7" y="2787"/>
                </a:moveTo>
                <a:cubicBezTo>
                  <a:pt x="4737" y="2822"/>
                  <a:pt x="4737" y="2822"/>
                  <a:pt x="4737" y="2822"/>
                </a:cubicBezTo>
                <a:cubicBezTo>
                  <a:pt x="4744" y="2812"/>
                  <a:pt x="4750" y="2804"/>
                  <a:pt x="4756" y="2798"/>
                </a:cubicBezTo>
                <a:cubicBezTo>
                  <a:pt x="4762" y="2792"/>
                  <a:pt x="4768" y="2787"/>
                  <a:pt x="4773" y="2784"/>
                </a:cubicBezTo>
                <a:cubicBezTo>
                  <a:pt x="4778" y="2781"/>
                  <a:pt x="4784" y="2778"/>
                  <a:pt x="4789" y="2777"/>
                </a:cubicBezTo>
                <a:cubicBezTo>
                  <a:pt x="4794" y="2776"/>
                  <a:pt x="4799" y="2774"/>
                  <a:pt x="4804" y="2774"/>
                </a:cubicBezTo>
                <a:cubicBezTo>
                  <a:pt x="4807" y="2774"/>
                  <a:pt x="4809" y="2774"/>
                  <a:pt x="4812" y="2775"/>
                </a:cubicBezTo>
                <a:cubicBezTo>
                  <a:pt x="4815" y="2775"/>
                  <a:pt x="4818" y="2776"/>
                  <a:pt x="4822" y="2777"/>
                </a:cubicBezTo>
                <a:cubicBezTo>
                  <a:pt x="4825" y="2777"/>
                  <a:pt x="4828" y="2778"/>
                  <a:pt x="4831" y="2779"/>
                </a:cubicBezTo>
                <a:cubicBezTo>
                  <a:pt x="4833" y="2780"/>
                  <a:pt x="4835" y="2781"/>
                  <a:pt x="4836" y="2782"/>
                </a:cubicBezTo>
                <a:cubicBezTo>
                  <a:pt x="4837" y="2783"/>
                  <a:pt x="4838" y="2783"/>
                  <a:pt x="4838" y="2784"/>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3"/>
                  <a:pt x="4831" y="2823"/>
                </a:cubicBezTo>
                <a:cubicBezTo>
                  <a:pt x="4830" y="2823"/>
                  <a:pt x="4828" y="2823"/>
                  <a:pt x="4826" y="2822"/>
                </a:cubicBezTo>
                <a:cubicBezTo>
                  <a:pt x="4824" y="2822"/>
                  <a:pt x="4822" y="2821"/>
                  <a:pt x="4820" y="2820"/>
                </a:cubicBezTo>
                <a:cubicBezTo>
                  <a:pt x="4817" y="2820"/>
                  <a:pt x="4814" y="2818"/>
                  <a:pt x="4811" y="2818"/>
                </a:cubicBezTo>
                <a:cubicBezTo>
                  <a:pt x="4807" y="2817"/>
                  <a:pt x="4804" y="2817"/>
                  <a:pt x="4800" y="2817"/>
                </a:cubicBezTo>
                <a:cubicBezTo>
                  <a:pt x="4796" y="2817"/>
                  <a:pt x="4791" y="2818"/>
                  <a:pt x="4787" y="2820"/>
                </a:cubicBezTo>
                <a:cubicBezTo>
                  <a:pt x="4782" y="2821"/>
                  <a:pt x="4778" y="2825"/>
                  <a:pt x="4773" y="2828"/>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2"/>
                </a:cubicBezTo>
                <a:cubicBezTo>
                  <a:pt x="4739" y="3034"/>
                  <a:pt x="4738" y="3034"/>
                  <a:pt x="4736" y="3035"/>
                </a:cubicBezTo>
                <a:cubicBezTo>
                  <a:pt x="4735" y="3036"/>
                  <a:pt x="4732"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8" y="3034"/>
                  <a:pt x="4698" y="3032"/>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79"/>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7" y="2785"/>
                  <a:pt x="4737" y="2787"/>
                </a:cubicBezTo>
                <a:close/>
                <a:moveTo>
                  <a:pt x="6102" y="2354"/>
                </a:moveTo>
                <a:cubicBezTo>
                  <a:pt x="6113" y="2363"/>
                  <a:pt x="6126" y="2370"/>
                  <a:pt x="6142" y="2375"/>
                </a:cubicBezTo>
                <a:cubicBezTo>
                  <a:pt x="6157" y="2380"/>
                  <a:pt x="6175" y="2383"/>
                  <a:pt x="6194" y="2383"/>
                </a:cubicBezTo>
                <a:cubicBezTo>
                  <a:pt x="6215" y="2383"/>
                  <a:pt x="6236" y="2378"/>
                  <a:pt x="6255" y="2369"/>
                </a:cubicBezTo>
                <a:cubicBezTo>
                  <a:pt x="6275" y="2359"/>
                  <a:pt x="6293" y="2346"/>
                  <a:pt x="6308" y="2329"/>
                </a:cubicBezTo>
                <a:cubicBezTo>
                  <a:pt x="6308" y="2365"/>
                  <a:pt x="6308" y="2365"/>
                  <a:pt x="6308" y="2365"/>
                </a:cubicBezTo>
                <a:cubicBezTo>
                  <a:pt x="6308"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7"/>
                  <a:pt x="6308" y="1999"/>
                  <a:pt x="6290" y="1993"/>
                </a:cubicBezTo>
                <a:cubicBezTo>
                  <a:pt x="6272" y="1987"/>
                  <a:pt x="6250" y="1984"/>
                  <a:pt x="6224" y="1984"/>
                </a:cubicBezTo>
                <a:cubicBezTo>
                  <a:pt x="6209" y="1984"/>
                  <a:pt x="6196" y="1985"/>
                  <a:pt x="6182" y="1988"/>
                </a:cubicBezTo>
                <a:cubicBezTo>
                  <a:pt x="6168" y="1990"/>
                  <a:pt x="6156" y="1993"/>
                  <a:pt x="6144" y="1997"/>
                </a:cubicBezTo>
                <a:cubicBezTo>
                  <a:pt x="6132" y="2001"/>
                  <a:pt x="6122" y="2006"/>
                  <a:pt x="6113" y="2010"/>
                </a:cubicBezTo>
                <a:cubicBezTo>
                  <a:pt x="6104" y="2015"/>
                  <a:pt x="6098" y="2019"/>
                  <a:pt x="6094" y="2022"/>
                </a:cubicBezTo>
                <a:cubicBezTo>
                  <a:pt x="6091" y="2026"/>
                  <a:pt x="6089" y="2030"/>
                  <a:pt x="6087"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5"/>
                  <a:pt x="6097" y="2076"/>
                  <a:pt x="6099" y="2076"/>
                </a:cubicBezTo>
                <a:cubicBezTo>
                  <a:pt x="6102" y="2076"/>
                  <a:pt x="6107" y="2074"/>
                  <a:pt x="6114" y="2070"/>
                </a:cubicBezTo>
                <a:cubicBezTo>
                  <a:pt x="6120" y="2066"/>
                  <a:pt x="6128" y="2062"/>
                  <a:pt x="6138" y="2057"/>
                </a:cubicBezTo>
                <a:cubicBezTo>
                  <a:pt x="6148" y="2053"/>
                  <a:pt x="6159" y="2048"/>
                  <a:pt x="6172" y="2044"/>
                </a:cubicBezTo>
                <a:cubicBezTo>
                  <a:pt x="6185" y="2040"/>
                  <a:pt x="6200" y="2038"/>
                  <a:pt x="6216" y="2038"/>
                </a:cubicBezTo>
                <a:cubicBezTo>
                  <a:pt x="6231"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89"/>
                  <a:pt x="6070" y="2305"/>
                  <a:pt x="6076" y="2319"/>
                </a:cubicBezTo>
                <a:cubicBezTo>
                  <a:pt x="6082" y="2332"/>
                  <a:pt x="6091" y="2344"/>
                  <a:pt x="6102" y="2354"/>
                </a:cubicBezTo>
                <a:close/>
                <a:moveTo>
                  <a:pt x="6143" y="2240"/>
                </a:moveTo>
                <a:cubicBezTo>
                  <a:pt x="6147" y="2231"/>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4" y="2314"/>
                </a:cubicBezTo>
                <a:cubicBezTo>
                  <a:pt x="6143" y="2303"/>
                  <a:pt x="6137" y="2288"/>
                  <a:pt x="6137" y="2269"/>
                </a:cubicBezTo>
                <a:cubicBezTo>
                  <a:pt x="6137" y="2258"/>
                  <a:pt x="6139" y="2248"/>
                  <a:pt x="6143" y="2240"/>
                </a:cubicBezTo>
                <a:close/>
                <a:moveTo>
                  <a:pt x="4331" y="1923"/>
                </a:moveTo>
                <a:cubicBezTo>
                  <a:pt x="4323" y="1916"/>
                  <a:pt x="4319" y="1902"/>
                  <a:pt x="4319" y="1883"/>
                </a:cubicBezTo>
                <a:cubicBezTo>
                  <a:pt x="4319"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5"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4"/>
                  <a:pt x="5279" y="2783"/>
                  <a:pt x="5279" y="2783"/>
                </a:cubicBezTo>
                <a:cubicBezTo>
                  <a:pt x="5280" y="2782"/>
                  <a:pt x="5281" y="2781"/>
                  <a:pt x="5283" y="2780"/>
                </a:cubicBezTo>
                <a:cubicBezTo>
                  <a:pt x="5284" y="2779"/>
                  <a:pt x="5287" y="2779"/>
                  <a:pt x="5289" y="2778"/>
                </a:cubicBezTo>
                <a:cubicBezTo>
                  <a:pt x="5292" y="2778"/>
                  <a:pt x="5294" y="2778"/>
                  <a:pt x="5299" y="2778"/>
                </a:cubicBezTo>
                <a:cubicBezTo>
                  <a:pt x="5303" y="2778"/>
                  <a:pt x="5306" y="2778"/>
                  <a:pt x="5309" y="2778"/>
                </a:cubicBezTo>
                <a:cubicBezTo>
                  <a:pt x="5312" y="2779"/>
                  <a:pt x="5313" y="2779"/>
                  <a:pt x="5315" y="2780"/>
                </a:cubicBezTo>
                <a:cubicBezTo>
                  <a:pt x="5317" y="2781"/>
                  <a:pt x="5317" y="2782"/>
                  <a:pt x="5318" y="2783"/>
                </a:cubicBezTo>
                <a:cubicBezTo>
                  <a:pt x="5319" y="2784"/>
                  <a:pt x="5320" y="2785"/>
                  <a:pt x="5320" y="2786"/>
                </a:cubicBezTo>
                <a:cubicBezTo>
                  <a:pt x="5320" y="2818"/>
                  <a:pt x="5320" y="2818"/>
                  <a:pt x="5320" y="2818"/>
                </a:cubicBezTo>
                <a:cubicBezTo>
                  <a:pt x="5333" y="2803"/>
                  <a:pt x="5347" y="2792"/>
                  <a:pt x="5360" y="2784"/>
                </a:cubicBezTo>
                <a:cubicBezTo>
                  <a:pt x="5374" y="2777"/>
                  <a:pt x="5388" y="2774"/>
                  <a:pt x="5402" y="2774"/>
                </a:cubicBezTo>
                <a:cubicBezTo>
                  <a:pt x="5418" y="2774"/>
                  <a:pt x="5431" y="2777"/>
                  <a:pt x="5442" y="2782"/>
                </a:cubicBezTo>
                <a:cubicBezTo>
                  <a:pt x="5454" y="2788"/>
                  <a:pt x="5462" y="2795"/>
                  <a:pt x="5469" y="2804"/>
                </a:cubicBezTo>
                <a:cubicBezTo>
                  <a:pt x="5476" y="2813"/>
                  <a:pt x="5481" y="2824"/>
                  <a:pt x="5484" y="2836"/>
                </a:cubicBezTo>
                <a:cubicBezTo>
                  <a:pt x="5486" y="2849"/>
                  <a:pt x="5488" y="2863"/>
                  <a:pt x="5488" y="2880"/>
                </a:cubicBezTo>
                <a:cubicBezTo>
                  <a:pt x="5488" y="3029"/>
                  <a:pt x="5488" y="3029"/>
                  <a:pt x="5488" y="3029"/>
                </a:cubicBezTo>
                <a:cubicBezTo>
                  <a:pt x="5488" y="3029"/>
                  <a:pt x="5488" y="3029"/>
                  <a:pt x="5488" y="3029"/>
                </a:cubicBezTo>
                <a:cubicBezTo>
                  <a:pt x="5488" y="3030"/>
                  <a:pt x="5487" y="3031"/>
                  <a:pt x="5486" y="3032"/>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2"/>
                </a:cubicBezTo>
                <a:cubicBezTo>
                  <a:pt x="5444" y="3031"/>
                  <a:pt x="5443" y="3030"/>
                  <a:pt x="5443" y="3029"/>
                </a:cubicBezTo>
                <a:cubicBezTo>
                  <a:pt x="5443" y="2887"/>
                  <a:pt x="5443" y="2887"/>
                  <a:pt x="5443" y="2887"/>
                </a:cubicBezTo>
                <a:cubicBezTo>
                  <a:pt x="5443" y="2873"/>
                  <a:pt x="5442" y="2862"/>
                  <a:pt x="5440" y="2854"/>
                </a:cubicBezTo>
                <a:cubicBezTo>
                  <a:pt x="5438" y="2845"/>
                  <a:pt x="5435" y="2838"/>
                  <a:pt x="5431" y="2832"/>
                </a:cubicBezTo>
                <a:cubicBezTo>
                  <a:pt x="5427" y="2826"/>
                  <a:pt x="5421" y="2821"/>
                  <a:pt x="5414" y="2818"/>
                </a:cubicBezTo>
                <a:cubicBezTo>
                  <a:pt x="5408" y="2815"/>
                  <a:pt x="5400"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8"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0"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6"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2" y="3023"/>
                  <a:pt x="4614" y="3022"/>
                </a:cubicBezTo>
                <a:cubicBezTo>
                  <a:pt x="4614" y="3021"/>
                  <a:pt x="4615" y="3020"/>
                  <a:pt x="4616" y="3019"/>
                </a:cubicBezTo>
                <a:cubicBezTo>
                  <a:pt x="4616" y="3018"/>
                  <a:pt x="4616" y="3016"/>
                  <a:pt x="4617" y="3015"/>
                </a:cubicBezTo>
                <a:cubicBezTo>
                  <a:pt x="4617" y="3014"/>
                  <a:pt x="4617" y="3012"/>
                  <a:pt x="4617" y="3011"/>
                </a:cubicBezTo>
                <a:cubicBezTo>
                  <a:pt x="4618" y="3009"/>
                  <a:pt x="4618" y="3007"/>
                  <a:pt x="4618" y="3005"/>
                </a:cubicBezTo>
                <a:cubicBezTo>
                  <a:pt x="4618" y="3001"/>
                  <a:pt x="4617" y="2998"/>
                  <a:pt x="4617" y="2996"/>
                </a:cubicBezTo>
                <a:cubicBezTo>
                  <a:pt x="4617" y="2994"/>
                  <a:pt x="4617" y="2992"/>
                  <a:pt x="4616" y="2991"/>
                </a:cubicBezTo>
                <a:cubicBezTo>
                  <a:pt x="4616" y="2990"/>
                  <a:pt x="4615" y="2989"/>
                  <a:pt x="4614" y="2988"/>
                </a:cubicBezTo>
                <a:cubicBezTo>
                  <a:pt x="4613" y="2988"/>
                  <a:pt x="4612" y="2987"/>
                  <a:pt x="4611" y="2987"/>
                </a:cubicBezTo>
                <a:cubicBezTo>
                  <a:pt x="4609" y="2987"/>
                  <a:pt x="4606" y="2988"/>
                  <a:pt x="4601" y="2990"/>
                </a:cubicBezTo>
                <a:cubicBezTo>
                  <a:pt x="4597" y="2992"/>
                  <a:pt x="4592" y="2994"/>
                  <a:pt x="4585" y="2996"/>
                </a:cubicBezTo>
                <a:cubicBezTo>
                  <a:pt x="4578" y="2998"/>
                  <a:pt x="4571" y="3001"/>
                  <a:pt x="4562" y="3002"/>
                </a:cubicBezTo>
                <a:cubicBezTo>
                  <a:pt x="4553" y="3004"/>
                  <a:pt x="4543" y="3005"/>
                  <a:pt x="4531" y="3005"/>
                </a:cubicBezTo>
                <a:cubicBezTo>
                  <a:pt x="4516" y="3005"/>
                  <a:pt x="4504" y="3003"/>
                  <a:pt x="4494" y="2999"/>
                </a:cubicBezTo>
                <a:cubicBezTo>
                  <a:pt x="4484" y="2995"/>
                  <a:pt x="4476" y="2989"/>
                  <a:pt x="4470" y="2981"/>
                </a:cubicBezTo>
                <a:cubicBezTo>
                  <a:pt x="4463" y="2973"/>
                  <a:pt x="4459" y="2964"/>
                  <a:pt x="4456" y="2953"/>
                </a:cubicBezTo>
                <a:cubicBezTo>
                  <a:pt x="4453" y="2943"/>
                  <a:pt x="4452" y="2930"/>
                  <a:pt x="4452" y="2917"/>
                </a:cubicBezTo>
                <a:cubicBezTo>
                  <a:pt x="4612" y="2917"/>
                  <a:pt x="4612" y="2917"/>
                  <a:pt x="4612" y="2917"/>
                </a:cubicBezTo>
                <a:cubicBezTo>
                  <a:pt x="4617" y="2917"/>
                  <a:pt x="4621" y="2915"/>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7" y="2832"/>
                  <a:pt x="4611" y="2820"/>
                  <a:pt x="4602" y="2810"/>
                </a:cubicBezTo>
                <a:cubicBezTo>
                  <a:pt x="4594" y="2799"/>
                  <a:pt x="4583" y="2791"/>
                  <a:pt x="4570" y="2785"/>
                </a:cubicBezTo>
                <a:cubicBezTo>
                  <a:pt x="4556" y="2779"/>
                  <a:pt x="4540" y="2776"/>
                  <a:pt x="4521" y="2776"/>
                </a:cubicBezTo>
                <a:cubicBezTo>
                  <a:pt x="4503" y="2776"/>
                  <a:pt x="4487" y="2779"/>
                  <a:pt x="4473" y="2786"/>
                </a:cubicBezTo>
                <a:cubicBezTo>
                  <a:pt x="4458"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3"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0" y="3022"/>
                </a:cubicBezTo>
                <a:cubicBezTo>
                  <a:pt x="4051" y="3021"/>
                  <a:pt x="4052" y="3020"/>
                  <a:pt x="4053" y="3019"/>
                </a:cubicBezTo>
                <a:cubicBezTo>
                  <a:pt x="4053" y="3018"/>
                  <a:pt x="4053" y="3016"/>
                  <a:pt x="4054" y="3015"/>
                </a:cubicBezTo>
                <a:cubicBezTo>
                  <a:pt x="4054" y="3014"/>
                  <a:pt x="4054" y="3012"/>
                  <a:pt x="4054" y="3011"/>
                </a:cubicBezTo>
                <a:cubicBezTo>
                  <a:pt x="4054" y="3009"/>
                  <a:pt x="4054" y="3007"/>
                  <a:pt x="4054" y="3005"/>
                </a:cubicBezTo>
                <a:cubicBezTo>
                  <a:pt x="4054" y="3001"/>
                  <a:pt x="4054" y="2998"/>
                  <a:pt x="4054" y="2996"/>
                </a:cubicBezTo>
                <a:cubicBezTo>
                  <a:pt x="4054" y="2994"/>
                  <a:pt x="4053" y="2992"/>
                  <a:pt x="4053" y="2991"/>
                </a:cubicBezTo>
                <a:cubicBezTo>
                  <a:pt x="4052" y="2990"/>
                  <a:pt x="4052" y="2989"/>
                  <a:pt x="4050" y="2988"/>
                </a:cubicBezTo>
                <a:cubicBezTo>
                  <a:pt x="4049" y="2988"/>
                  <a:pt x="4048" y="2987"/>
                  <a:pt x="4047" y="2987"/>
                </a:cubicBezTo>
                <a:cubicBezTo>
                  <a:pt x="4045" y="2987"/>
                  <a:pt x="4042" y="2988"/>
                  <a:pt x="4038" y="2990"/>
                </a:cubicBezTo>
                <a:cubicBezTo>
                  <a:pt x="4034" y="2992"/>
                  <a:pt x="4028" y="2994"/>
                  <a:pt x="4021" y="2996"/>
                </a:cubicBezTo>
                <a:cubicBezTo>
                  <a:pt x="4015" y="2998"/>
                  <a:pt x="4007" y="3001"/>
                  <a:pt x="3998" y="3002"/>
                </a:cubicBezTo>
                <a:cubicBezTo>
                  <a:pt x="3989" y="3004"/>
                  <a:pt x="3979" y="3005"/>
                  <a:pt x="3967" y="3005"/>
                </a:cubicBezTo>
                <a:cubicBezTo>
                  <a:pt x="3953" y="3005"/>
                  <a:pt x="3941" y="3003"/>
                  <a:pt x="3931" y="2999"/>
                </a:cubicBezTo>
                <a:cubicBezTo>
                  <a:pt x="3920" y="2995"/>
                  <a:pt x="3912" y="2989"/>
                  <a:pt x="3906" y="2981"/>
                </a:cubicBezTo>
                <a:cubicBezTo>
                  <a:pt x="3900" y="2973"/>
                  <a:pt x="3895" y="2964"/>
                  <a:pt x="3893" y="2953"/>
                </a:cubicBezTo>
                <a:cubicBezTo>
                  <a:pt x="3890" y="2943"/>
                  <a:pt x="3889" y="2930"/>
                  <a:pt x="3889" y="2917"/>
                </a:cubicBezTo>
                <a:cubicBezTo>
                  <a:pt x="4048" y="2917"/>
                  <a:pt x="4048" y="2917"/>
                  <a:pt x="4048" y="2917"/>
                </a:cubicBezTo>
                <a:cubicBezTo>
                  <a:pt x="4053" y="2917"/>
                  <a:pt x="4057" y="2915"/>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799"/>
                  <a:pt x="4020" y="2791"/>
                  <a:pt x="4007" y="2785"/>
                </a:cubicBezTo>
                <a:cubicBezTo>
                  <a:pt x="3994" y="2779"/>
                  <a:pt x="3977" y="2776"/>
                  <a:pt x="3958" y="2776"/>
                </a:cubicBezTo>
                <a:cubicBezTo>
                  <a:pt x="3941" y="2776"/>
                  <a:pt x="3925" y="2779"/>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1" y="2839"/>
                  <a:pt x="3907" y="2832"/>
                </a:cubicBezTo>
                <a:cubicBezTo>
                  <a:pt x="3913" y="2825"/>
                  <a:pt x="3919" y="2820"/>
                  <a:pt x="3928" y="2816"/>
                </a:cubicBezTo>
                <a:cubicBezTo>
                  <a:pt x="3936" y="2812"/>
                  <a:pt x="3946" y="2810"/>
                  <a:pt x="3957" y="2810"/>
                </a:cubicBezTo>
                <a:cubicBezTo>
                  <a:pt x="3978" y="2810"/>
                  <a:pt x="3994" y="2816"/>
                  <a:pt x="4005" y="2830"/>
                </a:cubicBezTo>
                <a:cubicBezTo>
                  <a:pt x="4016" y="2842"/>
                  <a:pt x="4021" y="2861"/>
                  <a:pt x="4021" y="2884"/>
                </a:cubicBezTo>
                <a:cubicBezTo>
                  <a:pt x="3889" y="2884"/>
                  <a:pt x="3889" y="2884"/>
                  <a:pt x="3889" y="2884"/>
                </a:cubicBezTo>
                <a:cubicBezTo>
                  <a:pt x="3889" y="2874"/>
                  <a:pt x="3891" y="2865"/>
                  <a:pt x="3894" y="2856"/>
                </a:cubicBezTo>
                <a:close/>
                <a:moveTo>
                  <a:pt x="2108" y="2783"/>
                </a:moveTo>
                <a:cubicBezTo>
                  <a:pt x="2109" y="2784"/>
                  <a:pt x="2109" y="2786"/>
                  <a:pt x="2109" y="2787"/>
                </a:cubicBezTo>
                <a:cubicBezTo>
                  <a:pt x="2109" y="3029"/>
                  <a:pt x="2109" y="3029"/>
                  <a:pt x="2109" y="3029"/>
                </a:cubicBezTo>
                <a:cubicBezTo>
                  <a:pt x="2109"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4"/>
                  <a:pt x="2067" y="2783"/>
                </a:cubicBezTo>
                <a:cubicBezTo>
                  <a:pt x="2067" y="2782"/>
                  <a:pt x="2068" y="2781"/>
                  <a:pt x="2070" y="2781"/>
                </a:cubicBezTo>
                <a:cubicBezTo>
                  <a:pt x="2072" y="2780"/>
                  <a:pt x="2074" y="2779"/>
                  <a:pt x="2077" y="2779"/>
                </a:cubicBezTo>
                <a:cubicBezTo>
                  <a:pt x="2079" y="2778"/>
                  <a:pt x="2083" y="2778"/>
                  <a:pt x="2087" y="2778"/>
                </a:cubicBezTo>
                <a:cubicBezTo>
                  <a:pt x="2092" y="2778"/>
                  <a:pt x="2096" y="2778"/>
                  <a:pt x="2098" y="2779"/>
                </a:cubicBezTo>
                <a:cubicBezTo>
                  <a:pt x="2101" y="2779"/>
                  <a:pt x="2103" y="2780"/>
                  <a:pt x="2105" y="2781"/>
                </a:cubicBezTo>
                <a:cubicBezTo>
                  <a:pt x="2107" y="2781"/>
                  <a:pt x="2108" y="2782"/>
                  <a:pt x="2108" y="2783"/>
                </a:cubicBezTo>
                <a:close/>
                <a:moveTo>
                  <a:pt x="2115" y="2705"/>
                </a:moveTo>
                <a:cubicBezTo>
                  <a:pt x="2115" y="2716"/>
                  <a:pt x="2112" y="2723"/>
                  <a:pt x="2108" y="2726"/>
                </a:cubicBezTo>
                <a:cubicBezTo>
                  <a:pt x="2104" y="2730"/>
                  <a:pt x="2097" y="2732"/>
                  <a:pt x="2087" y="2732"/>
                </a:cubicBezTo>
                <a:cubicBezTo>
                  <a:pt x="2076" y="2732"/>
                  <a:pt x="2069" y="2730"/>
                  <a:pt x="2065" y="2726"/>
                </a:cubicBezTo>
                <a:cubicBezTo>
                  <a:pt x="2061" y="2723"/>
                  <a:pt x="2060" y="2716"/>
                  <a:pt x="2060" y="2706"/>
                </a:cubicBezTo>
                <a:cubicBezTo>
                  <a:pt x="2060" y="2695"/>
                  <a:pt x="2061"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2" y="2124"/>
                  <a:pt x="2029" y="2153"/>
                  <a:pt x="2029" y="2185"/>
                </a:cubicBezTo>
                <a:cubicBezTo>
                  <a:pt x="2029" y="2219"/>
                  <a:pt x="2032" y="2248"/>
                  <a:pt x="2040" y="2273"/>
                </a:cubicBezTo>
                <a:cubicBezTo>
                  <a:pt x="2049" y="2297"/>
                  <a:pt x="2060" y="2318"/>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5"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49" y="2283"/>
                  <a:pt x="2344" y="2284"/>
                  <a:pt x="2338" y="2287"/>
                </a:cubicBezTo>
                <a:cubicBezTo>
                  <a:pt x="2331" y="2289"/>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7"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8"/>
                  <a:pt x="2212" y="1978"/>
                </a:cubicBezTo>
                <a:cubicBezTo>
                  <a:pt x="2184" y="1978"/>
                  <a:pt x="2158" y="1983"/>
                  <a:pt x="2135" y="1992"/>
                </a:cubicBezTo>
                <a:cubicBezTo>
                  <a:pt x="2112" y="2001"/>
                  <a:pt x="2093" y="2015"/>
                  <a:pt x="2077" y="2033"/>
                </a:cubicBezTo>
                <a:cubicBezTo>
                  <a:pt x="2061" y="2051"/>
                  <a:pt x="2049" y="2073"/>
                  <a:pt x="2041" y="2098"/>
                </a:cubicBezTo>
                <a:close/>
                <a:moveTo>
                  <a:pt x="2138" y="2107"/>
                </a:moveTo>
                <a:cubicBezTo>
                  <a:pt x="2141" y="2096"/>
                  <a:pt x="2146" y="2086"/>
                  <a:pt x="2152" y="2078"/>
                </a:cubicBezTo>
                <a:cubicBezTo>
                  <a:pt x="2159" y="2069"/>
                  <a:pt x="2167" y="2063"/>
                  <a:pt x="2176" y="2058"/>
                </a:cubicBezTo>
                <a:cubicBezTo>
                  <a:pt x="2186" y="2053"/>
                  <a:pt x="2197" y="2051"/>
                  <a:pt x="2210" y="2051"/>
                </a:cubicBezTo>
                <a:cubicBezTo>
                  <a:pt x="2236" y="2051"/>
                  <a:pt x="2255" y="2059"/>
                  <a:pt x="2267" y="2075"/>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2" y="2003"/>
                  <a:pt x="6824" y="2000"/>
                  <a:pt x="6825" y="1997"/>
                </a:cubicBezTo>
                <a:cubicBezTo>
                  <a:pt x="6826" y="1995"/>
                  <a:pt x="6827" y="1993"/>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89" y="1897"/>
                  <a:pt x="6892" y="1895"/>
                </a:cubicBezTo>
                <a:cubicBezTo>
                  <a:pt x="6894" y="1894"/>
                  <a:pt x="6898" y="1893"/>
                  <a:pt x="6902" y="1892"/>
                </a:cubicBezTo>
                <a:cubicBezTo>
                  <a:pt x="6906" y="1891"/>
                  <a:pt x="6911" y="1891"/>
                  <a:pt x="6918" y="1891"/>
                </a:cubicBezTo>
                <a:cubicBezTo>
                  <a:pt x="6925" y="1891"/>
                  <a:pt x="6930" y="1891"/>
                  <a:pt x="6935" y="1892"/>
                </a:cubicBezTo>
                <a:cubicBezTo>
                  <a:pt x="6939" y="1893"/>
                  <a:pt x="6942"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3"/>
                  <a:pt x="7201" y="1997"/>
                </a:cubicBezTo>
                <a:cubicBezTo>
                  <a:pt x="7204" y="2001"/>
                  <a:pt x="7205" y="2006"/>
                  <a:pt x="7205" y="2014"/>
                </a:cubicBezTo>
                <a:cubicBezTo>
                  <a:pt x="7205" y="2365"/>
                  <a:pt x="7205" y="2365"/>
                  <a:pt x="7205" y="2365"/>
                </a:cubicBezTo>
                <a:cubicBezTo>
                  <a:pt x="7205" y="2367"/>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7"/>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3"/>
                </a:cubicBezTo>
                <a:cubicBezTo>
                  <a:pt x="7023" y="2322"/>
                  <a:pt x="7027" y="2321"/>
                  <a:pt x="7031" y="2320"/>
                </a:cubicBezTo>
                <a:cubicBezTo>
                  <a:pt x="7035" y="2318"/>
                  <a:pt x="7038" y="2317"/>
                  <a:pt x="7041" y="2316"/>
                </a:cubicBezTo>
                <a:cubicBezTo>
                  <a:pt x="7043" y="2315"/>
                  <a:pt x="7046" y="2314"/>
                  <a:pt x="7048" y="2314"/>
                </a:cubicBezTo>
                <a:cubicBezTo>
                  <a:pt x="7049" y="2314"/>
                  <a:pt x="7051" y="2315"/>
                  <a:pt x="7052" y="2315"/>
                </a:cubicBezTo>
                <a:cubicBezTo>
                  <a:pt x="7053" y="2316"/>
                  <a:pt x="7054" y="2317"/>
                  <a:pt x="7055" y="2319"/>
                </a:cubicBezTo>
                <a:cubicBezTo>
                  <a:pt x="7055" y="2321"/>
                  <a:pt x="7056" y="2323"/>
                  <a:pt x="7056" y="2327"/>
                </a:cubicBezTo>
                <a:cubicBezTo>
                  <a:pt x="7057" y="2330"/>
                  <a:pt x="7057" y="2334"/>
                  <a:pt x="7057" y="2339"/>
                </a:cubicBezTo>
                <a:cubicBezTo>
                  <a:pt x="7057" y="2347"/>
                  <a:pt x="7056" y="2353"/>
                  <a:pt x="7055" y="2357"/>
                </a:cubicBezTo>
                <a:cubicBezTo>
                  <a:pt x="7054" y="2362"/>
                  <a:pt x="7052" y="2365"/>
                  <a:pt x="7050" y="2367"/>
                </a:cubicBezTo>
                <a:cubicBezTo>
                  <a:pt x="7048" y="2370"/>
                  <a:pt x="7045" y="2372"/>
                  <a:pt x="7041" y="2374"/>
                </a:cubicBezTo>
                <a:cubicBezTo>
                  <a:pt x="7036" y="2375"/>
                  <a:pt x="7031" y="2377"/>
                  <a:pt x="7026" y="2378"/>
                </a:cubicBezTo>
                <a:cubicBezTo>
                  <a:pt x="7021" y="2379"/>
                  <a:pt x="7015" y="2380"/>
                  <a:pt x="7009" y="2381"/>
                </a:cubicBezTo>
                <a:cubicBezTo>
                  <a:pt x="7003" y="2381"/>
                  <a:pt x="6997" y="2382"/>
                  <a:pt x="6990" y="2382"/>
                </a:cubicBezTo>
                <a:cubicBezTo>
                  <a:pt x="6971" y="2382"/>
                  <a:pt x="6955" y="2380"/>
                  <a:pt x="6942" y="2375"/>
                </a:cubicBezTo>
                <a:cubicBezTo>
                  <a:pt x="6929" y="2370"/>
                  <a:pt x="6917" y="2362"/>
                  <a:pt x="6909" y="2352"/>
                </a:cubicBezTo>
                <a:cubicBezTo>
                  <a:pt x="6901" y="2342"/>
                  <a:pt x="6894" y="2329"/>
                  <a:pt x="6890" y="2313"/>
                </a:cubicBezTo>
                <a:cubicBezTo>
                  <a:pt x="6886" y="2298"/>
                  <a:pt x="6884" y="2280"/>
                  <a:pt x="6884" y="2259"/>
                </a:cubicBezTo>
                <a:cubicBezTo>
                  <a:pt x="6884" y="2047"/>
                  <a:pt x="6884" y="2047"/>
                  <a:pt x="6884" y="2047"/>
                </a:cubicBezTo>
                <a:cubicBezTo>
                  <a:pt x="6834" y="2047"/>
                  <a:pt x="6834" y="2047"/>
                  <a:pt x="6834" y="2047"/>
                </a:cubicBezTo>
                <a:cubicBezTo>
                  <a:pt x="6830" y="2047"/>
                  <a:pt x="6826" y="2045"/>
                  <a:pt x="6824" y="2040"/>
                </a:cubicBezTo>
                <a:close/>
                <a:moveTo>
                  <a:pt x="3209" y="3029"/>
                </a:moveTo>
                <a:cubicBezTo>
                  <a:pt x="3209" y="2887"/>
                  <a:pt x="3209" y="2887"/>
                  <a:pt x="3209" y="2887"/>
                </a:cubicBezTo>
                <a:cubicBezTo>
                  <a:pt x="3209" y="2873"/>
                  <a:pt x="3208" y="2862"/>
                  <a:pt x="3206" y="2854"/>
                </a:cubicBezTo>
                <a:cubicBezTo>
                  <a:pt x="3204" y="2845"/>
                  <a:pt x="3201" y="2838"/>
                  <a:pt x="3197" y="2832"/>
                </a:cubicBezTo>
                <a:cubicBezTo>
                  <a:pt x="3193" y="2826"/>
                  <a:pt x="3187" y="2821"/>
                  <a:pt x="3180" y="2818"/>
                </a:cubicBezTo>
                <a:cubicBezTo>
                  <a:pt x="3174" y="2815"/>
                  <a:pt x="3166"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4"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4"/>
                  <a:pt x="3045" y="2783"/>
                  <a:pt x="3045" y="2783"/>
                </a:cubicBezTo>
                <a:cubicBezTo>
                  <a:pt x="3046" y="2782"/>
                  <a:pt x="3047" y="2781"/>
                  <a:pt x="3049" y="2780"/>
                </a:cubicBezTo>
                <a:cubicBezTo>
                  <a:pt x="3050" y="2779"/>
                  <a:pt x="3053" y="2779"/>
                  <a:pt x="3055" y="2778"/>
                </a:cubicBezTo>
                <a:cubicBezTo>
                  <a:pt x="3058" y="2778"/>
                  <a:pt x="3060" y="2778"/>
                  <a:pt x="3065" y="2778"/>
                </a:cubicBezTo>
                <a:cubicBezTo>
                  <a:pt x="3069" y="2778"/>
                  <a:pt x="3072" y="2778"/>
                  <a:pt x="3075" y="2778"/>
                </a:cubicBezTo>
                <a:cubicBezTo>
                  <a:pt x="3078" y="2779"/>
                  <a:pt x="3079" y="2779"/>
                  <a:pt x="3081" y="2780"/>
                </a:cubicBezTo>
                <a:cubicBezTo>
                  <a:pt x="3083" y="2781"/>
                  <a:pt x="3083" y="2782"/>
                  <a:pt x="3084" y="2783"/>
                </a:cubicBezTo>
                <a:cubicBezTo>
                  <a:pt x="3085" y="2784"/>
                  <a:pt x="3086" y="2785"/>
                  <a:pt x="3086" y="2786"/>
                </a:cubicBezTo>
                <a:cubicBezTo>
                  <a:pt x="3086" y="2818"/>
                  <a:pt x="3086" y="2818"/>
                  <a:pt x="3086" y="2818"/>
                </a:cubicBezTo>
                <a:cubicBezTo>
                  <a:pt x="3099" y="2803"/>
                  <a:pt x="3113" y="2792"/>
                  <a:pt x="3126" y="2784"/>
                </a:cubicBezTo>
                <a:cubicBezTo>
                  <a:pt x="3140" y="2777"/>
                  <a:pt x="3154" y="2774"/>
                  <a:pt x="3168" y="2774"/>
                </a:cubicBezTo>
                <a:cubicBezTo>
                  <a:pt x="3184" y="2774"/>
                  <a:pt x="3197" y="2777"/>
                  <a:pt x="3208" y="2782"/>
                </a:cubicBezTo>
                <a:cubicBezTo>
                  <a:pt x="3220" y="2788"/>
                  <a:pt x="3228" y="2795"/>
                  <a:pt x="3235" y="2804"/>
                </a:cubicBezTo>
                <a:cubicBezTo>
                  <a:pt x="3242" y="2813"/>
                  <a:pt x="3247" y="2824"/>
                  <a:pt x="3250" y="2836"/>
                </a:cubicBezTo>
                <a:cubicBezTo>
                  <a:pt x="3252" y="2849"/>
                  <a:pt x="3254" y="2863"/>
                  <a:pt x="3254" y="2880"/>
                </a:cubicBezTo>
                <a:cubicBezTo>
                  <a:pt x="3254" y="3029"/>
                  <a:pt x="3254" y="3029"/>
                  <a:pt x="3254" y="3029"/>
                </a:cubicBezTo>
                <a:cubicBezTo>
                  <a:pt x="3254" y="3029"/>
                  <a:pt x="3254" y="3029"/>
                  <a:pt x="3254" y="3029"/>
                </a:cubicBezTo>
                <a:cubicBezTo>
                  <a:pt x="3254" y="3030"/>
                  <a:pt x="3253" y="3031"/>
                  <a:pt x="3252" y="3032"/>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2"/>
                </a:cubicBezTo>
                <a:cubicBezTo>
                  <a:pt x="3210" y="3031"/>
                  <a:pt x="3209" y="3030"/>
                  <a:pt x="3209"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6" y="3032"/>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7" y="3038"/>
                  <a:pt x="1775" y="3037"/>
                </a:cubicBezTo>
                <a:cubicBezTo>
                  <a:pt x="1772" y="3036"/>
                  <a:pt x="1770" y="3036"/>
                  <a:pt x="1768" y="3035"/>
                </a:cubicBezTo>
                <a:cubicBezTo>
                  <a:pt x="1767" y="3035"/>
                  <a:pt x="1765" y="3034"/>
                  <a:pt x="1765" y="3033"/>
                </a:cubicBezTo>
                <a:cubicBezTo>
                  <a:pt x="1763"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3" y="3032"/>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4" y="3036"/>
                  <a:pt x="1603" y="3035"/>
                </a:cubicBezTo>
                <a:cubicBezTo>
                  <a:pt x="1601" y="3035"/>
                  <a:pt x="1600" y="3034"/>
                  <a:pt x="1599" y="3032"/>
                </a:cubicBezTo>
                <a:cubicBezTo>
                  <a:pt x="1599" y="3031"/>
                  <a:pt x="1598" y="3030"/>
                  <a:pt x="1598" y="3029"/>
                </a:cubicBezTo>
                <a:cubicBezTo>
                  <a:pt x="1598" y="2709"/>
                  <a:pt x="1598" y="2709"/>
                  <a:pt x="1598" y="2709"/>
                </a:cubicBezTo>
                <a:cubicBezTo>
                  <a:pt x="1598" y="2701"/>
                  <a:pt x="1601" y="2696"/>
                  <a:pt x="1604" y="2692"/>
                </a:cubicBezTo>
                <a:cubicBezTo>
                  <a:pt x="1608" y="2689"/>
                  <a:pt x="1613" y="2687"/>
                  <a:pt x="1618" y="2687"/>
                </a:cubicBezTo>
                <a:cubicBezTo>
                  <a:pt x="1646" y="2687"/>
                  <a:pt x="1646" y="2687"/>
                  <a:pt x="1646" y="2687"/>
                </a:cubicBezTo>
                <a:cubicBezTo>
                  <a:pt x="1652" y="2687"/>
                  <a:pt x="1657" y="2688"/>
                  <a:pt x="1661" y="2689"/>
                </a:cubicBezTo>
                <a:cubicBezTo>
                  <a:pt x="1666" y="2690"/>
                  <a:pt x="1670" y="2692"/>
                  <a:pt x="1673" y="2694"/>
                </a:cubicBezTo>
                <a:cubicBezTo>
                  <a:pt x="1676" y="2696"/>
                  <a:pt x="1679" y="2700"/>
                  <a:pt x="1681" y="2703"/>
                </a:cubicBezTo>
                <a:cubicBezTo>
                  <a:pt x="1684" y="2706"/>
                  <a:pt x="1685" y="2711"/>
                  <a:pt x="1687" y="2716"/>
                </a:cubicBezTo>
                <a:cubicBezTo>
                  <a:pt x="1786" y="2968"/>
                  <a:pt x="1786" y="2968"/>
                  <a:pt x="1786" y="2968"/>
                </a:cubicBezTo>
                <a:cubicBezTo>
                  <a:pt x="1787" y="2968"/>
                  <a:pt x="1787" y="2968"/>
                  <a:pt x="1787"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7"/>
                  <a:pt x="1928" y="2687"/>
                </a:cubicBezTo>
                <a:cubicBezTo>
                  <a:pt x="1957" y="2687"/>
                  <a:pt x="1957" y="2687"/>
                  <a:pt x="1957" y="2687"/>
                </a:cubicBezTo>
                <a:cubicBezTo>
                  <a:pt x="1960" y="2687"/>
                  <a:pt x="1963" y="2688"/>
                  <a:pt x="1965" y="2689"/>
                </a:cubicBezTo>
                <a:cubicBezTo>
                  <a:pt x="1967" y="2689"/>
                  <a:pt x="1969" y="2691"/>
                  <a:pt x="1971" y="2692"/>
                </a:cubicBezTo>
                <a:cubicBezTo>
                  <a:pt x="1973" y="2694"/>
                  <a:pt x="1974"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2"/>
                </a:cubicBezTo>
                <a:cubicBezTo>
                  <a:pt x="1976" y="3034"/>
                  <a:pt x="1974"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2"/>
                </a:cubicBezTo>
                <a:cubicBezTo>
                  <a:pt x="1931" y="3031"/>
                  <a:pt x="1931" y="3030"/>
                  <a:pt x="1931" y="3029"/>
                </a:cubicBezTo>
                <a:close/>
                <a:moveTo>
                  <a:pt x="7350" y="2333"/>
                </a:moveTo>
                <a:cubicBezTo>
                  <a:pt x="7365" y="2350"/>
                  <a:pt x="7384" y="2362"/>
                  <a:pt x="7407" y="2371"/>
                </a:cubicBezTo>
                <a:cubicBezTo>
                  <a:pt x="7430" y="2379"/>
                  <a:pt x="7456" y="2383"/>
                  <a:pt x="7485" y="2383"/>
                </a:cubicBezTo>
                <a:cubicBezTo>
                  <a:pt x="7503" y="2383"/>
                  <a:pt x="7519" y="2382"/>
                  <a:pt x="7534" y="2379"/>
                </a:cubicBezTo>
                <a:cubicBezTo>
                  <a:pt x="7549" y="2376"/>
                  <a:pt x="7562"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8"/>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8"/>
                  <a:pt x="7552" y="2322"/>
                  <a:pt x="7538" y="2325"/>
                </a:cubicBezTo>
                <a:cubicBezTo>
                  <a:pt x="7525" y="2327"/>
                  <a:pt x="7509" y="2329"/>
                  <a:pt x="7492" y="2329"/>
                </a:cubicBezTo>
                <a:cubicBezTo>
                  <a:pt x="7470" y="2329"/>
                  <a:pt x="7451" y="2326"/>
                  <a:pt x="7436" y="2320"/>
                </a:cubicBezTo>
                <a:cubicBezTo>
                  <a:pt x="7421" y="2313"/>
                  <a:pt x="7409" y="2305"/>
                  <a:pt x="7400" y="2293"/>
                </a:cubicBezTo>
                <a:cubicBezTo>
                  <a:pt x="7390" y="2282"/>
                  <a:pt x="7383" y="2268"/>
                  <a:pt x="7379"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29" y="2089"/>
                </a:cubicBezTo>
                <a:cubicBezTo>
                  <a:pt x="7623" y="2068"/>
                  <a:pt x="7614" y="2050"/>
                  <a:pt x="7601" y="2034"/>
                </a:cubicBezTo>
                <a:cubicBezTo>
                  <a:pt x="7588" y="2019"/>
                  <a:pt x="7571" y="2006"/>
                  <a:pt x="7551" y="1997"/>
                </a:cubicBezTo>
                <a:cubicBezTo>
                  <a:pt x="7531" y="1988"/>
                  <a:pt x="7507" y="1983"/>
                  <a:pt x="7478" y="1983"/>
                </a:cubicBezTo>
                <a:cubicBezTo>
                  <a:pt x="7451" y="1983"/>
                  <a:pt x="7427" y="1988"/>
                  <a:pt x="7406" y="1997"/>
                </a:cubicBezTo>
                <a:cubicBezTo>
                  <a:pt x="7384" y="2007"/>
                  <a:pt x="7365" y="2020"/>
                  <a:pt x="7350" y="2038"/>
                </a:cubicBezTo>
                <a:cubicBezTo>
                  <a:pt x="7335" y="2055"/>
                  <a:pt x="7324" y="2076"/>
                  <a:pt x="7316" y="2101"/>
                </a:cubicBezTo>
                <a:cubicBezTo>
                  <a:pt x="7307" y="2126"/>
                  <a:pt x="7304" y="2154"/>
                  <a:pt x="7304" y="2185"/>
                </a:cubicBezTo>
                <a:cubicBezTo>
                  <a:pt x="7304" y="2218"/>
                  <a:pt x="7307" y="2247"/>
                  <a:pt x="7315" y="2272"/>
                </a:cubicBezTo>
                <a:cubicBezTo>
                  <a:pt x="7323" y="2297"/>
                  <a:pt x="7335" y="2317"/>
                  <a:pt x="7350" y="2333"/>
                </a:cubicBezTo>
                <a:close/>
                <a:moveTo>
                  <a:pt x="7381" y="2106"/>
                </a:moveTo>
                <a:cubicBezTo>
                  <a:pt x="7385" y="2092"/>
                  <a:pt x="7392" y="2080"/>
                  <a:pt x="7400" y="2070"/>
                </a:cubicBezTo>
                <a:cubicBezTo>
                  <a:pt x="7408" y="2060"/>
                  <a:pt x="7419" y="2051"/>
                  <a:pt x="7431" y="2045"/>
                </a:cubicBezTo>
                <a:cubicBezTo>
                  <a:pt x="7444" y="2039"/>
                  <a:pt x="7458" y="2036"/>
                  <a:pt x="7475" y="2036"/>
                </a:cubicBezTo>
                <a:cubicBezTo>
                  <a:pt x="7507" y="2036"/>
                  <a:pt x="7532" y="2045"/>
                  <a:pt x="7548" y="2065"/>
                </a:cubicBezTo>
                <a:cubicBezTo>
                  <a:pt x="7564" y="2085"/>
                  <a:pt x="7572" y="2113"/>
                  <a:pt x="7571"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7"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4" y="1917"/>
                  <a:pt x="7139" y="1912"/>
                </a:cubicBezTo>
                <a:close/>
                <a:moveTo>
                  <a:pt x="2366" y="2663"/>
                </a:moveTo>
                <a:cubicBezTo>
                  <a:pt x="2363" y="2664"/>
                  <a:pt x="2361" y="2665"/>
                  <a:pt x="2359" y="2665"/>
                </a:cubicBezTo>
                <a:cubicBezTo>
                  <a:pt x="2357" y="2666"/>
                  <a:pt x="2356" y="2667"/>
                  <a:pt x="2356" y="2668"/>
                </a:cubicBezTo>
                <a:cubicBezTo>
                  <a:pt x="2355" y="2669"/>
                  <a:pt x="2354" y="2670"/>
                  <a:pt x="2354" y="2671"/>
                </a:cubicBezTo>
                <a:cubicBezTo>
                  <a:pt x="2354" y="2812"/>
                  <a:pt x="2354" y="2812"/>
                  <a:pt x="2354" y="2812"/>
                </a:cubicBezTo>
                <a:cubicBezTo>
                  <a:pt x="2343" y="2799"/>
                  <a:pt x="2332" y="2791"/>
                  <a:pt x="2320" y="2784"/>
                </a:cubicBezTo>
                <a:cubicBezTo>
                  <a:pt x="2308" y="2778"/>
                  <a:pt x="2295" y="2775"/>
                  <a:pt x="2281" y="2775"/>
                </a:cubicBezTo>
                <a:cubicBezTo>
                  <a:pt x="2264" y="2775"/>
                  <a:pt x="2248" y="2778"/>
                  <a:pt x="2236" y="2784"/>
                </a:cubicBezTo>
                <a:cubicBezTo>
                  <a:pt x="2222" y="2791"/>
                  <a:pt x="2212" y="2800"/>
                  <a:pt x="2203" y="2812"/>
                </a:cubicBezTo>
                <a:cubicBezTo>
                  <a:pt x="2194" y="2823"/>
                  <a:pt x="2187" y="2838"/>
                  <a:pt x="2183" y="2855"/>
                </a:cubicBezTo>
                <a:cubicBezTo>
                  <a:pt x="2178" y="2871"/>
                  <a:pt x="2176" y="2890"/>
                  <a:pt x="2176" y="2911"/>
                </a:cubicBezTo>
                <a:cubicBezTo>
                  <a:pt x="2176" y="2929"/>
                  <a:pt x="2178" y="2946"/>
                  <a:pt x="2181" y="2961"/>
                </a:cubicBezTo>
                <a:cubicBezTo>
                  <a:pt x="2185" y="2977"/>
                  <a:pt x="2191" y="2991"/>
                  <a:pt x="2199" y="3002"/>
                </a:cubicBezTo>
                <a:cubicBezTo>
                  <a:pt x="2207" y="3014"/>
                  <a:pt x="2217" y="3024"/>
                  <a:pt x="2229"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2"/>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7" y="3034"/>
                  <a:pt x="2398" y="3032"/>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2" y="2665"/>
                  <a:pt x="2390" y="2664"/>
                  <a:pt x="2387" y="2663"/>
                </a:cubicBezTo>
                <a:cubicBezTo>
                  <a:pt x="2385" y="2663"/>
                  <a:pt x="2381" y="2663"/>
                  <a:pt x="2376" y="2663"/>
                </a:cubicBezTo>
                <a:cubicBezTo>
                  <a:pt x="2372" y="2663"/>
                  <a:pt x="2368" y="2663"/>
                  <a:pt x="2366" y="2663"/>
                </a:cubicBezTo>
                <a:close/>
                <a:moveTo>
                  <a:pt x="2355" y="2956"/>
                </a:moveTo>
                <a:cubicBezTo>
                  <a:pt x="2348" y="2964"/>
                  <a:pt x="2341" y="2972"/>
                  <a:pt x="2335" y="2978"/>
                </a:cubicBezTo>
                <a:cubicBezTo>
                  <a:pt x="2329" y="2984"/>
                  <a:pt x="2323" y="2989"/>
                  <a:pt x="2317" y="2992"/>
                </a:cubicBezTo>
                <a:cubicBezTo>
                  <a:pt x="2312" y="2996"/>
                  <a:pt x="2306" y="2998"/>
                  <a:pt x="2300" y="3000"/>
                </a:cubicBezTo>
                <a:cubicBezTo>
                  <a:pt x="2295" y="3002"/>
                  <a:pt x="2289" y="3002"/>
                  <a:pt x="2283" y="3002"/>
                </a:cubicBezTo>
                <a:cubicBezTo>
                  <a:pt x="2271" y="3002"/>
                  <a:pt x="2262" y="3000"/>
                  <a:pt x="2254" y="2994"/>
                </a:cubicBezTo>
                <a:cubicBezTo>
                  <a:pt x="2246" y="2988"/>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4"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4" y="2367"/>
                </a:cubicBezTo>
                <a:cubicBezTo>
                  <a:pt x="1862" y="2370"/>
                  <a:pt x="1859" y="2373"/>
                  <a:pt x="1854" y="2374"/>
                </a:cubicBezTo>
                <a:cubicBezTo>
                  <a:pt x="1849" y="2376"/>
                  <a:pt x="1842" y="2376"/>
                  <a:pt x="1834" y="2377"/>
                </a:cubicBezTo>
                <a:cubicBezTo>
                  <a:pt x="1826" y="2378"/>
                  <a:pt x="1815" y="2378"/>
                  <a:pt x="1801"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2"/>
                  <a:pt x="1585" y="1852"/>
                </a:cubicBezTo>
                <a:cubicBezTo>
                  <a:pt x="1593" y="1851"/>
                  <a:pt x="1604" y="1851"/>
                  <a:pt x="1619" y="1851"/>
                </a:cubicBezTo>
                <a:cubicBezTo>
                  <a:pt x="1631" y="1851"/>
                  <a:pt x="1641" y="1851"/>
                  <a:pt x="1648" y="1851"/>
                </a:cubicBezTo>
                <a:cubicBezTo>
                  <a:pt x="1655" y="1852"/>
                  <a:pt x="1660" y="1853"/>
                  <a:pt x="1664" y="1854"/>
                </a:cubicBezTo>
                <a:cubicBezTo>
                  <a:pt x="1668" y="1855"/>
                  <a:pt x="1670" y="1857"/>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0" y="1852"/>
                  <a:pt x="1958" y="1851"/>
                </a:cubicBezTo>
                <a:cubicBezTo>
                  <a:pt x="1965" y="1851"/>
                  <a:pt x="1975" y="1851"/>
                  <a:pt x="1988" y="1851"/>
                </a:cubicBezTo>
                <a:cubicBezTo>
                  <a:pt x="2000" y="1851"/>
                  <a:pt x="2010" y="1851"/>
                  <a:pt x="2017" y="1852"/>
                </a:cubicBezTo>
                <a:cubicBezTo>
                  <a:pt x="2024" y="1852"/>
                  <a:pt x="2029" y="1855"/>
                  <a:pt x="2031" y="1857"/>
                </a:cubicBezTo>
                <a:cubicBezTo>
                  <a:pt x="2033" y="1860"/>
                  <a:pt x="2034" y="1865"/>
                  <a:pt x="2033" y="1870"/>
                </a:cubicBezTo>
                <a:cubicBezTo>
                  <a:pt x="2032" y="1876"/>
                  <a:pt x="2030" y="1884"/>
                  <a:pt x="2027" y="1893"/>
                </a:cubicBezTo>
                <a:close/>
                <a:moveTo>
                  <a:pt x="2963" y="1990"/>
                </a:moveTo>
                <a:cubicBezTo>
                  <a:pt x="2967" y="1992"/>
                  <a:pt x="2970" y="1993"/>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59" y="2375"/>
                  <a:pt x="2954"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8"/>
                  <a:pt x="2892" y="1987"/>
                  <a:pt x="2899" y="1987"/>
                </a:cubicBezTo>
                <a:cubicBezTo>
                  <a:pt x="2905" y="1986"/>
                  <a:pt x="2913" y="1986"/>
                  <a:pt x="2923" y="1986"/>
                </a:cubicBezTo>
                <a:cubicBezTo>
                  <a:pt x="2933" y="1986"/>
                  <a:pt x="2942" y="1986"/>
                  <a:pt x="2948" y="1987"/>
                </a:cubicBezTo>
                <a:cubicBezTo>
                  <a:pt x="2954" y="1987"/>
                  <a:pt x="2959" y="1988"/>
                  <a:pt x="2963" y="1990"/>
                </a:cubicBezTo>
                <a:close/>
                <a:moveTo>
                  <a:pt x="2471" y="1923"/>
                </a:moveTo>
                <a:cubicBezTo>
                  <a:pt x="2463" y="1916"/>
                  <a:pt x="2459" y="1902"/>
                  <a:pt x="2459" y="1883"/>
                </a:cubicBezTo>
                <a:cubicBezTo>
                  <a:pt x="2459" y="1862"/>
                  <a:pt x="2463" y="1848"/>
                  <a:pt x="2471" y="1840"/>
                </a:cubicBezTo>
                <a:cubicBezTo>
                  <a:pt x="2479" y="1832"/>
                  <a:pt x="2495" y="1829"/>
                  <a:pt x="2518" y="1829"/>
                </a:cubicBezTo>
                <a:cubicBezTo>
                  <a:pt x="2540" y="1829"/>
                  <a:pt x="2556" y="1832"/>
                  <a:pt x="2564" y="1840"/>
                </a:cubicBezTo>
                <a:cubicBezTo>
                  <a:pt x="2572" y="1847"/>
                  <a:pt x="2575" y="1860"/>
                  <a:pt x="2575" y="1880"/>
                </a:cubicBezTo>
                <a:cubicBezTo>
                  <a:pt x="2575" y="1901"/>
                  <a:pt x="2572" y="1915"/>
                  <a:pt x="2563" y="1923"/>
                </a:cubicBezTo>
                <a:cubicBezTo>
                  <a:pt x="2555" y="1931"/>
                  <a:pt x="2539" y="1934"/>
                  <a:pt x="2517" y="1934"/>
                </a:cubicBezTo>
                <a:cubicBezTo>
                  <a:pt x="2494" y="1934"/>
                  <a:pt x="2478" y="1931"/>
                  <a:pt x="2471" y="1923"/>
                </a:cubicBezTo>
                <a:close/>
                <a:moveTo>
                  <a:pt x="2671" y="2369"/>
                </a:moveTo>
                <a:cubicBezTo>
                  <a:pt x="2670" y="2366"/>
                  <a:pt x="2669" y="2364"/>
                  <a:pt x="2669" y="2361"/>
                </a:cubicBezTo>
                <a:cubicBezTo>
                  <a:pt x="2669" y="1831"/>
                  <a:pt x="2669" y="1831"/>
                  <a:pt x="2669" y="1831"/>
                </a:cubicBezTo>
                <a:cubicBezTo>
                  <a:pt x="2669" y="1829"/>
                  <a:pt x="2670" y="1826"/>
                  <a:pt x="2671" y="1824"/>
                </a:cubicBezTo>
                <a:cubicBezTo>
                  <a:pt x="2673" y="1822"/>
                  <a:pt x="2676" y="1820"/>
                  <a:pt x="2680" y="1818"/>
                </a:cubicBezTo>
                <a:cubicBezTo>
                  <a:pt x="2684" y="1817"/>
                  <a:pt x="2689" y="1816"/>
                  <a:pt x="2695" y="1815"/>
                </a:cubicBezTo>
                <a:cubicBezTo>
                  <a:pt x="2702" y="1815"/>
                  <a:pt x="2710" y="1814"/>
                  <a:pt x="2720" y="1814"/>
                </a:cubicBezTo>
                <a:cubicBezTo>
                  <a:pt x="2730" y="1814"/>
                  <a:pt x="2738" y="1815"/>
                  <a:pt x="2745" y="1815"/>
                </a:cubicBezTo>
                <a:cubicBezTo>
                  <a:pt x="2751" y="1816"/>
                  <a:pt x="2756" y="1817"/>
                  <a:pt x="2760" y="1818"/>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5" y="2376"/>
                </a:cubicBezTo>
                <a:cubicBezTo>
                  <a:pt x="2689" y="2376"/>
                  <a:pt x="2684" y="2375"/>
                  <a:pt x="2680" y="2374"/>
                </a:cubicBezTo>
                <a:cubicBezTo>
                  <a:pt x="2676" y="2373"/>
                  <a:pt x="2673" y="2371"/>
                  <a:pt x="2671"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69" y="1923"/>
                </a:cubicBezTo>
                <a:cubicBezTo>
                  <a:pt x="2961" y="1931"/>
                  <a:pt x="2945"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4" y="3018"/>
                  <a:pt x="2964" y="3016"/>
                  <a:pt x="2965" y="3015"/>
                </a:cubicBezTo>
                <a:cubicBezTo>
                  <a:pt x="2965" y="3014"/>
                  <a:pt x="2966" y="3012"/>
                  <a:pt x="2966" y="3011"/>
                </a:cubicBezTo>
                <a:cubicBezTo>
                  <a:pt x="2966" y="3009"/>
                  <a:pt x="2966" y="3007"/>
                  <a:pt x="2966" y="3005"/>
                </a:cubicBezTo>
                <a:cubicBezTo>
                  <a:pt x="2966" y="3001"/>
                  <a:pt x="2966" y="2998"/>
                  <a:pt x="2966" y="2996"/>
                </a:cubicBezTo>
                <a:cubicBezTo>
                  <a:pt x="2966" y="2994"/>
                  <a:pt x="2965" y="2992"/>
                  <a:pt x="2964" y="2991"/>
                </a:cubicBezTo>
                <a:cubicBezTo>
                  <a:pt x="2964" y="2990"/>
                  <a:pt x="2963" y="2989"/>
                  <a:pt x="2962" y="2988"/>
                </a:cubicBezTo>
                <a:cubicBezTo>
                  <a:pt x="2961" y="2988"/>
                  <a:pt x="2960" y="2987"/>
                  <a:pt x="2959" y="2987"/>
                </a:cubicBezTo>
                <a:cubicBezTo>
                  <a:pt x="2957" y="2987"/>
                  <a:pt x="2954" y="2988"/>
                  <a:pt x="2949" y="2990"/>
                </a:cubicBezTo>
                <a:cubicBezTo>
                  <a:pt x="2945" y="2992"/>
                  <a:pt x="2940" y="2994"/>
                  <a:pt x="2933" y="2996"/>
                </a:cubicBezTo>
                <a:cubicBezTo>
                  <a:pt x="2927" y="2998"/>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0"/>
                  <a:pt x="2800" y="2917"/>
                </a:cubicBezTo>
                <a:cubicBezTo>
                  <a:pt x="2960" y="2917"/>
                  <a:pt x="2960" y="2917"/>
                  <a:pt x="2960" y="2917"/>
                </a:cubicBezTo>
                <a:cubicBezTo>
                  <a:pt x="2965" y="2917"/>
                  <a:pt x="2969" y="2915"/>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69" y="2846"/>
                </a:cubicBezTo>
                <a:cubicBezTo>
                  <a:pt x="2966" y="2832"/>
                  <a:pt x="2959" y="2820"/>
                  <a:pt x="2951" y="2810"/>
                </a:cubicBezTo>
                <a:cubicBezTo>
                  <a:pt x="2942" y="2799"/>
                  <a:pt x="2931" y="2791"/>
                  <a:pt x="2918" y="2785"/>
                </a:cubicBezTo>
                <a:cubicBezTo>
                  <a:pt x="2904" y="2779"/>
                  <a:pt x="2888" y="2776"/>
                  <a:pt x="2869" y="2776"/>
                </a:cubicBezTo>
                <a:cubicBezTo>
                  <a:pt x="2851" y="2776"/>
                  <a:pt x="2836" y="2779"/>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39" y="2816"/>
                </a:cubicBezTo>
                <a:cubicBezTo>
                  <a:pt x="2848" y="2812"/>
                  <a:pt x="2857" y="2810"/>
                  <a:pt x="2868"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3"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8"/>
                  <a:pt x="2486" y="1987"/>
                  <a:pt x="2492" y="1987"/>
                </a:cubicBezTo>
                <a:cubicBezTo>
                  <a:pt x="2499" y="1986"/>
                  <a:pt x="2507" y="1986"/>
                  <a:pt x="2517" y="1986"/>
                </a:cubicBezTo>
                <a:cubicBezTo>
                  <a:pt x="2527" y="1986"/>
                  <a:pt x="2535" y="1986"/>
                  <a:pt x="2541" y="1987"/>
                </a:cubicBezTo>
                <a:cubicBezTo>
                  <a:pt x="2548" y="1987"/>
                  <a:pt x="2553" y="1988"/>
                  <a:pt x="2557" y="1990"/>
                </a:cubicBezTo>
                <a:cubicBezTo>
                  <a:pt x="2561" y="1992"/>
                  <a:pt x="2564" y="1993"/>
                  <a:pt x="2565" y="1995"/>
                </a:cubicBezTo>
                <a:cubicBezTo>
                  <a:pt x="2567" y="1997"/>
                  <a:pt x="2568" y="2000"/>
                  <a:pt x="2568" y="2002"/>
                </a:cubicBezTo>
                <a:cubicBezTo>
                  <a:pt x="2568" y="2361"/>
                  <a:pt x="2568" y="2361"/>
                  <a:pt x="2568" y="2361"/>
                </a:cubicBezTo>
                <a:cubicBezTo>
                  <a:pt x="2568" y="2364"/>
                  <a:pt x="2567" y="2366"/>
                  <a:pt x="2565" y="2369"/>
                </a:cubicBezTo>
                <a:cubicBezTo>
                  <a:pt x="2564" y="2371"/>
                  <a:pt x="2561" y="2373"/>
                  <a:pt x="2557" y="2374"/>
                </a:cubicBezTo>
                <a:cubicBezTo>
                  <a:pt x="2553" y="2375"/>
                  <a:pt x="2548" y="2376"/>
                  <a:pt x="2541" y="2376"/>
                </a:cubicBezTo>
                <a:cubicBezTo>
                  <a:pt x="2535" y="2377"/>
                  <a:pt x="2527" y="2378"/>
                  <a:pt x="2517" y="2378"/>
                </a:cubicBezTo>
                <a:cubicBezTo>
                  <a:pt x="2507" y="2378"/>
                  <a:pt x="2498" y="2377"/>
                  <a:pt x="2492" y="2376"/>
                </a:cubicBezTo>
                <a:cubicBezTo>
                  <a:pt x="2486" y="2376"/>
                  <a:pt x="2481" y="2375"/>
                  <a:pt x="2477" y="2374"/>
                </a:cubicBezTo>
                <a:close/>
                <a:moveTo>
                  <a:pt x="2525" y="2784"/>
                </a:moveTo>
                <a:cubicBezTo>
                  <a:pt x="2511" y="2791"/>
                  <a:pt x="2501" y="2800"/>
                  <a:pt x="2492" y="2812"/>
                </a:cubicBezTo>
                <a:cubicBezTo>
                  <a:pt x="2483" y="2823"/>
                  <a:pt x="2476" y="2838"/>
                  <a:pt x="2472" y="2855"/>
                </a:cubicBezTo>
                <a:cubicBezTo>
                  <a:pt x="2467" y="2871"/>
                  <a:pt x="2465" y="2890"/>
                  <a:pt x="2465" y="2911"/>
                </a:cubicBezTo>
                <a:cubicBezTo>
                  <a:pt x="2465" y="2929"/>
                  <a:pt x="2467" y="2946"/>
                  <a:pt x="2471" y="2961"/>
                </a:cubicBezTo>
                <a:cubicBezTo>
                  <a:pt x="2474" y="2977"/>
                  <a:pt x="2480" y="2991"/>
                  <a:pt x="2488" y="3002"/>
                </a:cubicBezTo>
                <a:cubicBezTo>
                  <a:pt x="2496" y="3014"/>
                  <a:pt x="2506" y="3024"/>
                  <a:pt x="2519" y="3030"/>
                </a:cubicBezTo>
                <a:cubicBezTo>
                  <a:pt x="2531" y="3038"/>
                  <a:pt x="2546"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2"/>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2"/>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6" y="2663"/>
                </a:cubicBezTo>
                <a:cubicBezTo>
                  <a:pt x="2674" y="2663"/>
                  <a:pt x="2670" y="2663"/>
                  <a:pt x="2665" y="2663"/>
                </a:cubicBezTo>
                <a:cubicBezTo>
                  <a:pt x="2661" y="2663"/>
                  <a:pt x="2658" y="2663"/>
                  <a:pt x="2655" y="2663"/>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799"/>
                  <a:pt x="2621" y="2791"/>
                  <a:pt x="2609" y="2784"/>
                </a:cubicBezTo>
                <a:cubicBezTo>
                  <a:pt x="2597" y="2778"/>
                  <a:pt x="2584" y="2775"/>
                  <a:pt x="2570" y="2775"/>
                </a:cubicBezTo>
                <a:cubicBezTo>
                  <a:pt x="2553" y="2775"/>
                  <a:pt x="2538" y="2778"/>
                  <a:pt x="2525" y="2784"/>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7" y="2964"/>
                  <a:pt x="2631" y="2972"/>
                  <a:pt x="2625" y="2978"/>
                </a:cubicBezTo>
                <a:cubicBezTo>
                  <a:pt x="2618" y="2984"/>
                  <a:pt x="2612" y="2988"/>
                  <a:pt x="2607" y="2992"/>
                </a:cubicBezTo>
                <a:cubicBezTo>
                  <a:pt x="2601" y="2996"/>
                  <a:pt x="2596" y="2998"/>
                  <a:pt x="2590" y="3000"/>
                </a:cubicBezTo>
                <a:cubicBezTo>
                  <a:pt x="2584" y="3002"/>
                  <a:pt x="2579" y="3002"/>
                  <a:pt x="2573" y="3002"/>
                </a:cubicBezTo>
                <a:cubicBezTo>
                  <a:pt x="2561" y="3002"/>
                  <a:pt x="2551" y="3000"/>
                  <a:pt x="2544" y="2994"/>
                </a:cubicBezTo>
                <a:cubicBezTo>
                  <a:pt x="2536" y="2988"/>
                  <a:pt x="2530" y="2981"/>
                  <a:pt x="2525" y="2972"/>
                </a:cubicBezTo>
                <a:cubicBezTo>
                  <a:pt x="2520" y="2963"/>
                  <a:pt x="2517" y="2953"/>
                  <a:pt x="2515" y="2941"/>
                </a:cubicBezTo>
                <a:cubicBezTo>
                  <a:pt x="2514" y="2929"/>
                  <a:pt x="2512" y="2918"/>
                  <a:pt x="2512" y="2905"/>
                </a:cubicBezTo>
                <a:cubicBezTo>
                  <a:pt x="2512"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6"/>
                  <a:pt x="30256" y="3796"/>
                  <a:pt x="30256" y="3796"/>
                </a:cubicBezTo>
                <a:cubicBezTo>
                  <a:pt x="30307" y="3796"/>
                  <a:pt x="30307" y="3796"/>
                  <a:pt x="30307" y="3796"/>
                </a:cubicBezTo>
                <a:cubicBezTo>
                  <a:pt x="30307" y="3831"/>
                  <a:pt x="30307" y="3831"/>
                  <a:pt x="30307" y="3831"/>
                </a:cubicBezTo>
                <a:cubicBezTo>
                  <a:pt x="30315"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6" y="3936"/>
                  <a:pt x="29776" y="3901"/>
                </a:cubicBezTo>
                <a:cubicBezTo>
                  <a:pt x="29776"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6"/>
                  <a:pt x="32437" y="3796"/>
                  <a:pt x="32437" y="3796"/>
                </a:cubicBezTo>
                <a:cubicBezTo>
                  <a:pt x="32489" y="3796"/>
                  <a:pt x="32489" y="3796"/>
                  <a:pt x="32489" y="3796"/>
                </a:cubicBezTo>
                <a:cubicBezTo>
                  <a:pt x="32489" y="3831"/>
                  <a:pt x="32489" y="3831"/>
                  <a:pt x="32489" y="3831"/>
                </a:cubicBezTo>
                <a:cubicBezTo>
                  <a:pt x="32497" y="3814"/>
                  <a:pt x="32519" y="3792"/>
                  <a:pt x="32557" y="3792"/>
                </a:cubicBezTo>
                <a:cubicBezTo>
                  <a:pt x="32608" y="3792"/>
                  <a:pt x="32643" y="3831"/>
                  <a:pt x="32643" y="3884"/>
                </a:cubicBezTo>
                <a:close/>
                <a:moveTo>
                  <a:pt x="29618" y="3827"/>
                </a:moveTo>
                <a:cubicBezTo>
                  <a:pt x="29614" y="3818"/>
                  <a:pt x="29592" y="3792"/>
                  <a:pt x="29550" y="3792"/>
                </a:cubicBezTo>
                <a:cubicBezTo>
                  <a:pt x="29494" y="3792"/>
                  <a:pt x="29451" y="3831"/>
                  <a:pt x="29451" y="3901"/>
                </a:cubicBezTo>
                <a:cubicBezTo>
                  <a:pt x="29451" y="3966"/>
                  <a:pt x="29494" y="4005"/>
                  <a:pt x="29550" y="4005"/>
                </a:cubicBezTo>
                <a:cubicBezTo>
                  <a:pt x="29592"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1" y="3792"/>
                  <a:pt x="30102" y="3792"/>
                </a:cubicBezTo>
                <a:close/>
                <a:moveTo>
                  <a:pt x="30046" y="3870"/>
                </a:moveTo>
                <a:cubicBezTo>
                  <a:pt x="30054" y="3844"/>
                  <a:pt x="30072" y="3831"/>
                  <a:pt x="30102" y="3831"/>
                </a:cubicBezTo>
                <a:cubicBezTo>
                  <a:pt x="30127" y="3831"/>
                  <a:pt x="30144" y="3844"/>
                  <a:pt x="30153" y="3870"/>
                </a:cubicBezTo>
                <a:lnTo>
                  <a:pt x="30046" y="3870"/>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6"/>
                </a:moveTo>
                <a:cubicBezTo>
                  <a:pt x="29396" y="3796"/>
                  <a:pt x="29396" y="3796"/>
                  <a:pt x="29396" y="3796"/>
                </a:cubicBezTo>
                <a:cubicBezTo>
                  <a:pt x="29396" y="4001"/>
                  <a:pt x="29396" y="4001"/>
                  <a:pt x="29396" y="4001"/>
                </a:cubicBezTo>
                <a:cubicBezTo>
                  <a:pt x="29344" y="4001"/>
                  <a:pt x="29344" y="4001"/>
                  <a:pt x="29344" y="4001"/>
                </a:cubicBezTo>
                <a:lnTo>
                  <a:pt x="29344" y="3796"/>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3"/>
                  <a:pt x="30782" y="3783"/>
                  <a:pt x="30782" y="3783"/>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6"/>
                  <a:pt x="32373" y="3796"/>
                  <a:pt x="32373" y="3796"/>
                </a:cubicBezTo>
                <a:cubicBezTo>
                  <a:pt x="32322" y="3796"/>
                  <a:pt x="32322" y="3796"/>
                  <a:pt x="32322" y="3796"/>
                </a:cubicBezTo>
                <a:lnTo>
                  <a:pt x="32322" y="3827"/>
                </a:lnTo>
                <a:close/>
                <a:moveTo>
                  <a:pt x="32266" y="3962"/>
                </a:moveTo>
                <a:cubicBezTo>
                  <a:pt x="32232" y="3962"/>
                  <a:pt x="32211" y="3936"/>
                  <a:pt x="32211" y="3901"/>
                </a:cubicBezTo>
                <a:cubicBezTo>
                  <a:pt x="32211" y="3862"/>
                  <a:pt x="32232" y="3836"/>
                  <a:pt x="32266" y="3836"/>
                </a:cubicBezTo>
                <a:cubicBezTo>
                  <a:pt x="32300" y="3836"/>
                  <a:pt x="32322" y="3862"/>
                  <a:pt x="32322" y="3901"/>
                </a:cubicBezTo>
                <a:cubicBezTo>
                  <a:pt x="32322" y="3936"/>
                  <a:pt x="32300" y="3962"/>
                  <a:pt x="32266" y="3962"/>
                </a:cubicBezTo>
                <a:close/>
                <a:moveTo>
                  <a:pt x="31958" y="3796"/>
                </a:moveTo>
                <a:cubicBezTo>
                  <a:pt x="32005" y="3796"/>
                  <a:pt x="32005" y="3796"/>
                  <a:pt x="32005" y="3796"/>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6"/>
                  <a:pt x="31838" y="3796"/>
                  <a:pt x="31838" y="3796"/>
                </a:cubicBezTo>
                <a:cubicBezTo>
                  <a:pt x="31890" y="3796"/>
                  <a:pt x="31890" y="3796"/>
                  <a:pt x="31890" y="3796"/>
                </a:cubicBezTo>
                <a:cubicBezTo>
                  <a:pt x="31890" y="3831"/>
                  <a:pt x="31890" y="3831"/>
                  <a:pt x="31890" y="3831"/>
                </a:cubicBezTo>
                <a:cubicBezTo>
                  <a:pt x="31898" y="3818"/>
                  <a:pt x="31911" y="3796"/>
                  <a:pt x="31958" y="379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7" y="3836"/>
                  <a:pt x="31577" y="3901"/>
                </a:cubicBezTo>
                <a:cubicBezTo>
                  <a:pt x="31577" y="3962"/>
                  <a:pt x="31620" y="4010"/>
                  <a:pt x="31689" y="4010"/>
                </a:cubicBezTo>
                <a:cubicBezTo>
                  <a:pt x="31757" y="4010"/>
                  <a:pt x="31783" y="3962"/>
                  <a:pt x="31787" y="3940"/>
                </a:cubicBezTo>
                <a:cubicBezTo>
                  <a:pt x="31736" y="3940"/>
                  <a:pt x="31736" y="3940"/>
                  <a:pt x="31736" y="3940"/>
                </a:cubicBezTo>
                <a:cubicBezTo>
                  <a:pt x="31731" y="3949"/>
                  <a:pt x="31719" y="3966"/>
                  <a:pt x="31689" y="3966"/>
                </a:cubicBezTo>
                <a:cubicBezTo>
                  <a:pt x="31654"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0"/>
                </a:moveTo>
                <a:cubicBezTo>
                  <a:pt x="31637" y="3844"/>
                  <a:pt x="31654" y="3831"/>
                  <a:pt x="31684" y="3831"/>
                </a:cubicBezTo>
                <a:cubicBezTo>
                  <a:pt x="31710" y="3831"/>
                  <a:pt x="31727" y="3844"/>
                  <a:pt x="31736" y="3870"/>
                </a:cubicBezTo>
                <a:lnTo>
                  <a:pt x="31629" y="3870"/>
                </a:lnTo>
                <a:close/>
                <a:moveTo>
                  <a:pt x="31162"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2" y="3792"/>
                </a:cubicBezTo>
                <a:close/>
                <a:moveTo>
                  <a:pt x="31107" y="3870"/>
                </a:moveTo>
                <a:cubicBezTo>
                  <a:pt x="31115" y="3844"/>
                  <a:pt x="31133" y="3831"/>
                  <a:pt x="31162" y="3831"/>
                </a:cubicBezTo>
                <a:cubicBezTo>
                  <a:pt x="31188" y="3831"/>
                  <a:pt x="31205" y="3844"/>
                  <a:pt x="31214" y="3870"/>
                </a:cubicBezTo>
                <a:lnTo>
                  <a:pt x="31107" y="3870"/>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1005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
        <p:nvSpPr>
          <p:cNvPr id="3" name="Tijdelijke aanduiding voor inhoud 2[PHJU] (JU-Free)"/>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4" name="Instructie 3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304542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p:txBody>
          <a:bodyPr/>
          <a:lstStyle>
            <a:lvl1pPr>
              <a:defRPr/>
            </a:lvl1pPr>
          </a:lstStyle>
          <a:p>
            <a:r>
              <a:rPr lang="nl-NL" dirty="0"/>
              <a:t>[Titel]</a:t>
            </a:r>
            <a:endParaRPr lang="de-DE" dirty="0"/>
          </a:p>
        </p:txBody>
      </p:sp>
      <p:sp>
        <p:nvSpPr>
          <p:cNvPr id="3" name="Frame content 2[PHJU] (JU-Free)"/>
          <p:cNvSpPr>
            <a:spLocks noGrp="1"/>
          </p:cNvSpPr>
          <p:nvPr>
            <p:ph sz="half" idx="1" hasCustomPrompt="1"/>
          </p:nvPr>
        </p:nvSpPr>
        <p:spPr>
          <a:xfrm>
            <a:off x="809206" y="2235960"/>
            <a:ext cx="5220000" cy="2988000"/>
          </a:xfrm>
        </p:spPr>
        <p:txBody>
          <a:bodyPr/>
          <a:lstStyle/>
          <a:p>
            <a:pPr lvl="0"/>
            <a:r>
              <a:rPr lang="nl-NL" dirty="0"/>
              <a:t>[Typ tekst of klik op een pictogram om een object in te voegen]</a:t>
            </a:r>
          </a:p>
        </p:txBody>
      </p:sp>
      <p:sp>
        <p:nvSpPr>
          <p:cNvPr id="4" name="Frame content 3[PHJU] (JU-Free)"/>
          <p:cNvSpPr>
            <a:spLocks noGrp="1"/>
          </p:cNvSpPr>
          <p:nvPr>
            <p:ph sz="half" idx="2" hasCustomPrompt="1"/>
          </p:nvPr>
        </p:nvSpPr>
        <p:spPr>
          <a:xfrm>
            <a:off x="6299200" y="2235200"/>
            <a:ext cx="5219700" cy="2984500"/>
          </a:xfrm>
        </p:spPr>
        <p:txBody>
          <a:bodyPr/>
          <a:lstStyle/>
          <a:p>
            <a:pPr lvl="0"/>
            <a:r>
              <a:rPr lang="nl-NL" dirty="0"/>
              <a:t>[Typ tekst of klik op een pictogram om een object in te voegen]</a:t>
            </a:r>
          </a:p>
        </p:txBody>
      </p:sp>
      <p:sp>
        <p:nvSpPr>
          <p:cNvPr id="6" name="Instructie 4 (JU-Free)">
            <a:extLst>
              <a:ext uri="{FF2B5EF4-FFF2-40B4-BE49-F238E27FC236}">
                <a16:creationId xmlns:a16="http://schemas.microsoft.com/office/drawing/2014/main" id="{6A7C1B02-D6C4-4AF2-A2A0-66D6396778FA}"/>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409509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Tree>
    <p:extLst>
      <p:ext uri="{BB962C8B-B14F-4D97-AF65-F5344CB8AC3E}">
        <p14:creationId xmlns:p14="http://schemas.microsoft.com/office/powerpoint/2010/main" val="15224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71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079AB7D-FAD5-4DE0-BEF6-4F9B27C8617D}"/>
              </a:ext>
            </a:extLst>
          </p:cNvPr>
          <p:cNvPicPr>
            <a:picLocks noSelect="1" noChangeAspect="1"/>
          </p:cNvPicPr>
          <p:nvPr userDrawn="1"/>
        </p:nvPicPr>
        <p:blipFill>
          <a:blip r:embed="rId2"/>
          <a:stretch>
            <a:fillRect/>
          </a:stretch>
        </p:blipFill>
        <p:spPr bwMode="ltGray">
          <a:xfrm>
            <a:off x="0" y="0"/>
            <a:ext cx="12192000" cy="6858000"/>
          </a:xfrm>
          <a:prstGeom prst="rect">
            <a:avLst/>
          </a:prstGeom>
        </p:spPr>
      </p:pic>
      <p:sp>
        <p:nvSpPr>
          <p:cNvPr id="4" name="Frame 2">
            <a:extLst>
              <a:ext uri="{FF2B5EF4-FFF2-40B4-BE49-F238E27FC236}">
                <a16:creationId xmlns:a16="http://schemas.microsoft.com/office/drawing/2014/main" id="{FDA36463-9D3D-441C-97D5-0978DEB36002}"/>
              </a:ext>
            </a:extLst>
          </p:cNvPr>
          <p:cNvSpPr>
            <a:spLocks noSelect="1"/>
          </p:cNvSpPr>
          <p:nvPr userDrawn="1"/>
        </p:nvSpPr>
        <p:spPr bwMode="lt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7 w 34134"/>
              <a:gd name="T23" fmla="*/ 2125 h 4010"/>
              <a:gd name="T24" fmla="*/ 3176 w 34134"/>
              <a:gd name="T25" fmla="*/ 2239 h 4010"/>
              <a:gd name="T26" fmla="*/ 3253 w 34134"/>
              <a:gd name="T27" fmla="*/ 2067 h 4010"/>
              <a:gd name="T28" fmla="*/ 4871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4 w 34134"/>
              <a:gd name="T67" fmla="*/ 2367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0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6" y="2997"/>
                </a:cubicBezTo>
                <a:cubicBezTo>
                  <a:pt x="5736" y="3029"/>
                  <a:pt x="5736" y="3029"/>
                  <a:pt x="5736" y="3029"/>
                </a:cubicBezTo>
                <a:cubicBezTo>
                  <a:pt x="5736" y="3030"/>
                  <a:pt x="5737" y="3031"/>
                  <a:pt x="5738" y="3032"/>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5" y="3037"/>
                </a:cubicBezTo>
                <a:cubicBezTo>
                  <a:pt x="5768" y="3036"/>
                  <a:pt x="5770" y="3036"/>
                  <a:pt x="5772" y="3035"/>
                </a:cubicBezTo>
                <a:cubicBezTo>
                  <a:pt x="5773" y="3034"/>
                  <a:pt x="5774" y="3034"/>
                  <a:pt x="5775" y="3032"/>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0" y="2665"/>
                </a:cubicBezTo>
                <a:cubicBezTo>
                  <a:pt x="5769" y="2665"/>
                  <a:pt x="5767" y="2664"/>
                  <a:pt x="5764" y="2663"/>
                </a:cubicBezTo>
                <a:cubicBezTo>
                  <a:pt x="5761" y="2663"/>
                  <a:pt x="5757" y="2663"/>
                  <a:pt x="5753" y="2663"/>
                </a:cubicBezTo>
                <a:cubicBezTo>
                  <a:pt x="5748" y="2663"/>
                  <a:pt x="5745" y="2663"/>
                  <a:pt x="5742" y="2663"/>
                </a:cubicBezTo>
                <a:cubicBezTo>
                  <a:pt x="5739" y="2664"/>
                  <a:pt x="5737" y="2665"/>
                  <a:pt x="5735" y="2665"/>
                </a:cubicBezTo>
                <a:cubicBezTo>
                  <a:pt x="5734" y="2666"/>
                  <a:pt x="5733" y="2667"/>
                  <a:pt x="5732" y="2668"/>
                </a:cubicBezTo>
                <a:cubicBezTo>
                  <a:pt x="5731" y="2669"/>
                  <a:pt x="5731" y="2670"/>
                  <a:pt x="5731" y="2671"/>
                </a:cubicBezTo>
                <a:cubicBezTo>
                  <a:pt x="5731" y="2812"/>
                  <a:pt x="5731" y="2812"/>
                  <a:pt x="5731" y="2812"/>
                </a:cubicBezTo>
                <a:cubicBezTo>
                  <a:pt x="5720" y="2799"/>
                  <a:pt x="5708" y="2791"/>
                  <a:pt x="5696" y="2784"/>
                </a:cubicBezTo>
                <a:cubicBezTo>
                  <a:pt x="5685" y="2778"/>
                  <a:pt x="5671" y="2775"/>
                  <a:pt x="5657" y="2775"/>
                </a:cubicBezTo>
                <a:cubicBezTo>
                  <a:pt x="5640" y="2775"/>
                  <a:pt x="5625" y="2778"/>
                  <a:pt x="5612" y="2784"/>
                </a:cubicBezTo>
                <a:cubicBezTo>
                  <a:pt x="5599" y="2791"/>
                  <a:pt x="5588" y="2800"/>
                  <a:pt x="5579" y="2812"/>
                </a:cubicBezTo>
                <a:cubicBezTo>
                  <a:pt x="5570" y="2823"/>
                  <a:pt x="5563"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1" y="2859"/>
                </a:cubicBezTo>
                <a:cubicBezTo>
                  <a:pt x="5732" y="2859"/>
                  <a:pt x="5732" y="2859"/>
                  <a:pt x="5732" y="2859"/>
                </a:cubicBezTo>
                <a:cubicBezTo>
                  <a:pt x="5732" y="2956"/>
                  <a:pt x="5732" y="2956"/>
                  <a:pt x="5732" y="2956"/>
                </a:cubicBezTo>
                <a:cubicBezTo>
                  <a:pt x="5725" y="2964"/>
                  <a:pt x="5718" y="2972"/>
                  <a:pt x="5712" y="2978"/>
                </a:cubicBezTo>
                <a:cubicBezTo>
                  <a:pt x="5706" y="2984"/>
                  <a:pt x="5700" y="2988"/>
                  <a:pt x="5694" y="2992"/>
                </a:cubicBezTo>
                <a:cubicBezTo>
                  <a:pt x="5688" y="2996"/>
                  <a:pt x="5683" y="2998"/>
                  <a:pt x="5677" y="3000"/>
                </a:cubicBezTo>
                <a:cubicBezTo>
                  <a:pt x="5672" y="3002"/>
                  <a:pt x="5666" y="3002"/>
                  <a:pt x="5660" y="3002"/>
                </a:cubicBezTo>
                <a:cubicBezTo>
                  <a:pt x="5648" y="3002"/>
                  <a:pt x="5639" y="3000"/>
                  <a:pt x="5631" y="2994"/>
                </a:cubicBezTo>
                <a:cubicBezTo>
                  <a:pt x="5623" y="2988"/>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3" y="2364"/>
                  <a:pt x="3997" y="2371"/>
                </a:cubicBezTo>
                <a:cubicBezTo>
                  <a:pt x="4021"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3"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3" y="2290"/>
                </a:cubicBezTo>
                <a:cubicBezTo>
                  <a:pt x="4222" y="2288"/>
                  <a:pt x="4221" y="2286"/>
                  <a:pt x="4220" y="2285"/>
                </a:cubicBezTo>
                <a:cubicBezTo>
                  <a:pt x="4218" y="2284"/>
                  <a:pt x="4216" y="2283"/>
                  <a:pt x="4213" y="2283"/>
                </a:cubicBezTo>
                <a:cubicBezTo>
                  <a:pt x="4210" y="2283"/>
                  <a:pt x="4205" y="2284"/>
                  <a:pt x="4198" y="2287"/>
                </a:cubicBezTo>
                <a:cubicBezTo>
                  <a:pt x="4191" y="2289"/>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2" y="2223"/>
                  <a:pt x="3992"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2" y="2084"/>
                </a:cubicBezTo>
                <a:cubicBezTo>
                  <a:pt x="4226" y="2063"/>
                  <a:pt x="4216" y="2044"/>
                  <a:pt x="4202" y="2029"/>
                </a:cubicBezTo>
                <a:cubicBezTo>
                  <a:pt x="4189" y="2013"/>
                  <a:pt x="4171" y="2001"/>
                  <a:pt x="4150" y="1992"/>
                </a:cubicBezTo>
                <a:cubicBezTo>
                  <a:pt x="4129" y="1983"/>
                  <a:pt x="4103" y="1978"/>
                  <a:pt x="4073" y="1978"/>
                </a:cubicBezTo>
                <a:cubicBezTo>
                  <a:pt x="4044" y="1978"/>
                  <a:pt x="4019" y="1983"/>
                  <a:pt x="3996" y="1992"/>
                </a:cubicBezTo>
                <a:cubicBezTo>
                  <a:pt x="3973" y="2001"/>
                  <a:pt x="3953" y="2015"/>
                  <a:pt x="3938" y="2033"/>
                </a:cubicBezTo>
                <a:cubicBezTo>
                  <a:pt x="3922" y="2051"/>
                  <a:pt x="3910" y="2073"/>
                  <a:pt x="3901" y="2098"/>
                </a:cubicBezTo>
                <a:cubicBezTo>
                  <a:pt x="3893" y="2124"/>
                  <a:pt x="3889" y="2153"/>
                  <a:pt x="3889" y="2185"/>
                </a:cubicBezTo>
                <a:cubicBezTo>
                  <a:pt x="3889" y="2219"/>
                  <a:pt x="3893" y="2248"/>
                  <a:pt x="3901" y="2273"/>
                </a:cubicBezTo>
                <a:cubicBezTo>
                  <a:pt x="3909" y="2297"/>
                  <a:pt x="3921" y="2318"/>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5"/>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0"/>
                  <a:pt x="5321" y="2049"/>
                  <a:pt x="5336" y="2033"/>
                </a:cubicBezTo>
                <a:cubicBezTo>
                  <a:pt x="5351" y="2017"/>
                  <a:pt x="5369" y="2005"/>
                  <a:pt x="5390" y="1997"/>
                </a:cubicBezTo>
                <a:cubicBezTo>
                  <a:pt x="5411" y="1989"/>
                  <a:pt x="5433" y="1985"/>
                  <a:pt x="5457" y="1985"/>
                </a:cubicBezTo>
                <a:cubicBezTo>
                  <a:pt x="5469" y="1985"/>
                  <a:pt x="5480" y="1986"/>
                  <a:pt x="5490" y="1988"/>
                </a:cubicBezTo>
                <a:cubicBezTo>
                  <a:pt x="5501" y="1991"/>
                  <a:pt x="5511" y="1993"/>
                  <a:pt x="5520" y="1997"/>
                </a:cubicBezTo>
                <a:cubicBezTo>
                  <a:pt x="5529" y="2000"/>
                  <a:pt x="5538" y="2005"/>
                  <a:pt x="5545" y="2009"/>
                </a:cubicBezTo>
                <a:cubicBezTo>
                  <a:pt x="5552" y="2014"/>
                  <a:pt x="5557" y="2017"/>
                  <a:pt x="5561" y="2021"/>
                </a:cubicBezTo>
                <a:cubicBezTo>
                  <a:pt x="5564" y="2024"/>
                  <a:pt x="5566" y="2026"/>
                  <a:pt x="5567" y="2029"/>
                </a:cubicBezTo>
                <a:cubicBezTo>
                  <a:pt x="5568" y="2031"/>
                  <a:pt x="5570" y="2033"/>
                  <a:pt x="5570" y="2035"/>
                </a:cubicBezTo>
                <a:cubicBezTo>
                  <a:pt x="5571" y="2038"/>
                  <a:pt x="5571" y="2041"/>
                  <a:pt x="5572" y="2044"/>
                </a:cubicBezTo>
                <a:cubicBezTo>
                  <a:pt x="5572" y="2048"/>
                  <a:pt x="5572" y="2051"/>
                  <a:pt x="5572" y="2056"/>
                </a:cubicBezTo>
                <a:cubicBezTo>
                  <a:pt x="5572" y="2067"/>
                  <a:pt x="5571" y="2074"/>
                  <a:pt x="5568" y="2078"/>
                </a:cubicBezTo>
                <a:cubicBezTo>
                  <a:pt x="5566" y="2082"/>
                  <a:pt x="5563" y="2084"/>
                  <a:pt x="5560" y="2084"/>
                </a:cubicBezTo>
                <a:cubicBezTo>
                  <a:pt x="5556" y="2084"/>
                  <a:pt x="5551" y="2082"/>
                  <a:pt x="5546" y="2078"/>
                </a:cubicBezTo>
                <a:cubicBezTo>
                  <a:pt x="5540" y="2073"/>
                  <a:pt x="5534" y="2068"/>
                  <a:pt x="5525" y="2063"/>
                </a:cubicBezTo>
                <a:cubicBezTo>
                  <a:pt x="5518" y="2058"/>
                  <a:pt x="5508" y="2053"/>
                  <a:pt x="5496"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79"/>
                  <a:pt x="5383" y="2291"/>
                </a:cubicBezTo>
                <a:cubicBezTo>
                  <a:pt x="5391" y="2303"/>
                  <a:pt x="5402" y="2312"/>
                  <a:pt x="5414" y="2317"/>
                </a:cubicBezTo>
                <a:cubicBezTo>
                  <a:pt x="5427" y="2323"/>
                  <a:pt x="5441" y="2326"/>
                  <a:pt x="5457" y="2326"/>
                </a:cubicBezTo>
                <a:cubicBezTo>
                  <a:pt x="5473" y="2326"/>
                  <a:pt x="5486"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8" y="2283"/>
                  <a:pt x="5570" y="2284"/>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6" y="2379"/>
                </a:cubicBezTo>
                <a:cubicBezTo>
                  <a:pt x="5475" y="2381"/>
                  <a:pt x="5462" y="2383"/>
                  <a:pt x="5450" y="2383"/>
                </a:cubicBezTo>
                <a:cubicBezTo>
                  <a:pt x="5423" y="2383"/>
                  <a:pt x="5400" y="2378"/>
                  <a:pt x="5380" y="2370"/>
                </a:cubicBezTo>
                <a:cubicBezTo>
                  <a:pt x="5360" y="2361"/>
                  <a:pt x="5344" y="2349"/>
                  <a:pt x="5330" y="2332"/>
                </a:cubicBezTo>
                <a:cubicBezTo>
                  <a:pt x="5316" y="2315"/>
                  <a:pt x="5306" y="2295"/>
                  <a:pt x="5298" y="2271"/>
                </a:cubicBezTo>
                <a:close/>
                <a:moveTo>
                  <a:pt x="4177" y="2784"/>
                </a:moveTo>
                <a:cubicBezTo>
                  <a:pt x="4163" y="2791"/>
                  <a:pt x="4153" y="2800"/>
                  <a:pt x="4144" y="2812"/>
                </a:cubicBezTo>
                <a:cubicBezTo>
                  <a:pt x="4135" y="2823"/>
                  <a:pt x="4128" y="2838"/>
                  <a:pt x="4124" y="2855"/>
                </a:cubicBezTo>
                <a:cubicBezTo>
                  <a:pt x="4119" y="2871"/>
                  <a:pt x="4117" y="2890"/>
                  <a:pt x="4117" y="2911"/>
                </a:cubicBezTo>
                <a:cubicBezTo>
                  <a:pt x="4117" y="2929"/>
                  <a:pt x="4119" y="2946"/>
                  <a:pt x="4122" y="2961"/>
                </a:cubicBezTo>
                <a:cubicBezTo>
                  <a:pt x="4126" y="2977"/>
                  <a:pt x="4132" y="2991"/>
                  <a:pt x="4140" y="3002"/>
                </a:cubicBezTo>
                <a:cubicBezTo>
                  <a:pt x="4148" y="3014"/>
                  <a:pt x="4158" y="3024"/>
                  <a:pt x="4170" y="3030"/>
                </a:cubicBezTo>
                <a:cubicBezTo>
                  <a:pt x="4183" y="3038"/>
                  <a:pt x="4198" y="3041"/>
                  <a:pt x="4216" y="3041"/>
                </a:cubicBezTo>
                <a:cubicBezTo>
                  <a:pt x="4233" y="3041"/>
                  <a:pt x="4247" y="3037"/>
                  <a:pt x="4261" y="3029"/>
                </a:cubicBezTo>
                <a:cubicBezTo>
                  <a:pt x="4275" y="3021"/>
                  <a:pt x="4288" y="3011"/>
                  <a:pt x="4301" y="2997"/>
                </a:cubicBezTo>
                <a:cubicBezTo>
                  <a:pt x="4301" y="3029"/>
                  <a:pt x="4301" y="3029"/>
                  <a:pt x="4301" y="3029"/>
                </a:cubicBezTo>
                <a:cubicBezTo>
                  <a:pt x="4301" y="3030"/>
                  <a:pt x="4302" y="3031"/>
                  <a:pt x="4302" y="3032"/>
                </a:cubicBezTo>
                <a:cubicBezTo>
                  <a:pt x="4303" y="3034"/>
                  <a:pt x="4304" y="3035"/>
                  <a:pt x="4306" y="3035"/>
                </a:cubicBezTo>
                <a:cubicBezTo>
                  <a:pt x="4307" y="3036"/>
                  <a:pt x="4309" y="3036"/>
                  <a:pt x="4312" y="3037"/>
                </a:cubicBezTo>
                <a:cubicBezTo>
                  <a:pt x="4314" y="3038"/>
                  <a:pt x="4317" y="3038"/>
                  <a:pt x="4321" y="3038"/>
                </a:cubicBezTo>
                <a:cubicBezTo>
                  <a:pt x="4325" y="3038"/>
                  <a:pt x="4328" y="3038"/>
                  <a:pt x="4330" y="3037"/>
                </a:cubicBezTo>
                <a:cubicBezTo>
                  <a:pt x="4333" y="3036"/>
                  <a:pt x="4335" y="3036"/>
                  <a:pt x="4336" y="3035"/>
                </a:cubicBezTo>
                <a:cubicBezTo>
                  <a:pt x="4338" y="3034"/>
                  <a:pt x="4339" y="3034"/>
                  <a:pt x="4340" y="3032"/>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8" y="2668"/>
                </a:cubicBezTo>
                <a:cubicBezTo>
                  <a:pt x="4338" y="2667"/>
                  <a:pt x="4337" y="2666"/>
                  <a:pt x="4335" y="2665"/>
                </a:cubicBezTo>
                <a:cubicBezTo>
                  <a:pt x="4333" y="2665"/>
                  <a:pt x="4331" y="2664"/>
                  <a:pt x="4328" y="2663"/>
                </a:cubicBezTo>
                <a:cubicBezTo>
                  <a:pt x="4326" y="2663"/>
                  <a:pt x="4322" y="2663"/>
                  <a:pt x="4317" y="2663"/>
                </a:cubicBezTo>
                <a:cubicBezTo>
                  <a:pt x="4313" y="2663"/>
                  <a:pt x="4309" y="2663"/>
                  <a:pt x="4307" y="2663"/>
                </a:cubicBezTo>
                <a:cubicBezTo>
                  <a:pt x="4304" y="2664"/>
                  <a:pt x="4302" y="2665"/>
                  <a:pt x="4300" y="2665"/>
                </a:cubicBezTo>
                <a:cubicBezTo>
                  <a:pt x="4298" y="2666"/>
                  <a:pt x="4297" y="2667"/>
                  <a:pt x="4297" y="2668"/>
                </a:cubicBezTo>
                <a:cubicBezTo>
                  <a:pt x="4296" y="2669"/>
                  <a:pt x="4295" y="2670"/>
                  <a:pt x="4295" y="2671"/>
                </a:cubicBezTo>
                <a:cubicBezTo>
                  <a:pt x="4295" y="2812"/>
                  <a:pt x="4295" y="2812"/>
                  <a:pt x="4295" y="2812"/>
                </a:cubicBezTo>
                <a:cubicBezTo>
                  <a:pt x="4284" y="2799"/>
                  <a:pt x="4273" y="2791"/>
                  <a:pt x="4261" y="2784"/>
                </a:cubicBezTo>
                <a:cubicBezTo>
                  <a:pt x="4249" y="2778"/>
                  <a:pt x="4236" y="2775"/>
                  <a:pt x="4222" y="2775"/>
                </a:cubicBezTo>
                <a:cubicBezTo>
                  <a:pt x="4205" y="2775"/>
                  <a:pt x="4189" y="2778"/>
                  <a:pt x="4177" y="2784"/>
                </a:cubicBezTo>
                <a:close/>
                <a:moveTo>
                  <a:pt x="4261" y="2825"/>
                </a:moveTo>
                <a:cubicBezTo>
                  <a:pt x="4272" y="2832"/>
                  <a:pt x="4283" y="2844"/>
                  <a:pt x="4295" y="2859"/>
                </a:cubicBezTo>
                <a:cubicBezTo>
                  <a:pt x="4296" y="2859"/>
                  <a:pt x="4296" y="2859"/>
                  <a:pt x="4296" y="2859"/>
                </a:cubicBezTo>
                <a:cubicBezTo>
                  <a:pt x="4296" y="2956"/>
                  <a:pt x="4296" y="2956"/>
                  <a:pt x="4296" y="2956"/>
                </a:cubicBezTo>
                <a:cubicBezTo>
                  <a:pt x="4289" y="2964"/>
                  <a:pt x="4282" y="2972"/>
                  <a:pt x="4276" y="2978"/>
                </a:cubicBezTo>
                <a:cubicBezTo>
                  <a:pt x="4270" y="2984"/>
                  <a:pt x="4264" y="2988"/>
                  <a:pt x="4258" y="2992"/>
                </a:cubicBezTo>
                <a:cubicBezTo>
                  <a:pt x="4253" y="2996"/>
                  <a:pt x="4247" y="2998"/>
                  <a:pt x="4241" y="3000"/>
                </a:cubicBezTo>
                <a:cubicBezTo>
                  <a:pt x="4236" y="3002"/>
                  <a:pt x="4230" y="3002"/>
                  <a:pt x="4224" y="3002"/>
                </a:cubicBezTo>
                <a:cubicBezTo>
                  <a:pt x="4212" y="3002"/>
                  <a:pt x="4203" y="3000"/>
                  <a:pt x="4195" y="2994"/>
                </a:cubicBezTo>
                <a:cubicBezTo>
                  <a:pt x="4187" y="2988"/>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7"/>
                  <a:pt x="6489" y="2365"/>
                </a:cubicBezTo>
                <a:cubicBezTo>
                  <a:pt x="6489" y="1827"/>
                  <a:pt x="6489" y="1827"/>
                  <a:pt x="6489" y="1827"/>
                </a:cubicBezTo>
                <a:cubicBezTo>
                  <a:pt x="6489" y="1825"/>
                  <a:pt x="6489" y="1823"/>
                  <a:pt x="6490" y="1821"/>
                </a:cubicBezTo>
                <a:cubicBezTo>
                  <a:pt x="6492" y="1820"/>
                  <a:pt x="6493" y="1818"/>
                  <a:pt x="6495" y="1817"/>
                </a:cubicBezTo>
                <a:cubicBezTo>
                  <a:pt x="6498" y="1816"/>
                  <a:pt x="6502" y="1816"/>
                  <a:pt x="6505" y="1815"/>
                </a:cubicBezTo>
                <a:cubicBezTo>
                  <a:pt x="6510" y="1815"/>
                  <a:pt x="6515" y="1814"/>
                  <a:pt x="6522" y="1814"/>
                </a:cubicBezTo>
                <a:cubicBezTo>
                  <a:pt x="6528" y="1814"/>
                  <a:pt x="6534" y="1815"/>
                  <a:pt x="6538" y="1815"/>
                </a:cubicBezTo>
                <a:cubicBezTo>
                  <a:pt x="6543" y="1816"/>
                  <a:pt x="6546" y="1816"/>
                  <a:pt x="6548" y="1817"/>
                </a:cubicBezTo>
                <a:cubicBezTo>
                  <a:pt x="6551" y="1818"/>
                  <a:pt x="6552" y="1820"/>
                  <a:pt x="6553" y="1821"/>
                </a:cubicBezTo>
                <a:cubicBezTo>
                  <a:pt x="6555" y="1823"/>
                  <a:pt x="6555" y="1825"/>
                  <a:pt x="6555" y="1827"/>
                </a:cubicBezTo>
                <a:cubicBezTo>
                  <a:pt x="6555" y="2365"/>
                  <a:pt x="6555" y="2365"/>
                  <a:pt x="6555" y="2365"/>
                </a:cubicBezTo>
                <a:cubicBezTo>
                  <a:pt x="6555" y="2367"/>
                  <a:pt x="6555" y="2369"/>
                  <a:pt x="6553" y="2371"/>
                </a:cubicBezTo>
                <a:cubicBezTo>
                  <a:pt x="6552" y="2373"/>
                  <a:pt x="6551" y="2374"/>
                  <a:pt x="6548" y="2375"/>
                </a:cubicBezTo>
                <a:cubicBezTo>
                  <a:pt x="6546" y="2376"/>
                  <a:pt x="6543" y="2376"/>
                  <a:pt x="6538" y="2377"/>
                </a:cubicBezTo>
                <a:cubicBezTo>
                  <a:pt x="6534" y="2378"/>
                  <a:pt x="6528" y="2378"/>
                  <a:pt x="6522" y="2378"/>
                </a:cubicBezTo>
                <a:cubicBezTo>
                  <a:pt x="6515" y="2378"/>
                  <a:pt x="6510" y="2377"/>
                  <a:pt x="6505" y="2377"/>
                </a:cubicBezTo>
                <a:cubicBezTo>
                  <a:pt x="6501" y="2376"/>
                  <a:pt x="6498" y="2376"/>
                  <a:pt x="6495" y="2375"/>
                </a:cubicBezTo>
                <a:cubicBezTo>
                  <a:pt x="6493" y="2374"/>
                  <a:pt x="6491" y="2373"/>
                  <a:pt x="6490" y="2371"/>
                </a:cubicBezTo>
                <a:close/>
                <a:moveTo>
                  <a:pt x="3321" y="2881"/>
                </a:moveTo>
                <a:cubicBezTo>
                  <a:pt x="3434" y="2881"/>
                  <a:pt x="3434" y="2881"/>
                  <a:pt x="3434" y="2881"/>
                </a:cubicBezTo>
                <a:cubicBezTo>
                  <a:pt x="3435" y="2881"/>
                  <a:pt x="3437" y="2882"/>
                  <a:pt x="3438" y="2882"/>
                </a:cubicBezTo>
                <a:cubicBezTo>
                  <a:pt x="3439" y="2883"/>
                  <a:pt x="3440" y="2884"/>
                  <a:pt x="3441" y="2885"/>
                </a:cubicBezTo>
                <a:cubicBezTo>
                  <a:pt x="3441" y="2887"/>
                  <a:pt x="3442" y="2889"/>
                  <a:pt x="3442" y="2891"/>
                </a:cubicBezTo>
                <a:cubicBezTo>
                  <a:pt x="3443" y="2894"/>
                  <a:pt x="3443" y="2896"/>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5" y="2917"/>
                  <a:pt x="3314" y="2914"/>
                </a:cubicBezTo>
                <a:cubicBezTo>
                  <a:pt x="3312" y="2912"/>
                  <a:pt x="3312" y="2907"/>
                  <a:pt x="3312" y="2900"/>
                </a:cubicBezTo>
                <a:cubicBezTo>
                  <a:pt x="3312" y="2893"/>
                  <a:pt x="3312" y="2888"/>
                  <a:pt x="3314" y="2885"/>
                </a:cubicBezTo>
                <a:cubicBezTo>
                  <a:pt x="3315" y="2883"/>
                  <a:pt x="3318" y="2881"/>
                  <a:pt x="3321" y="2881"/>
                </a:cubicBezTo>
                <a:close/>
                <a:moveTo>
                  <a:pt x="3470" y="2368"/>
                </a:moveTo>
                <a:cubicBezTo>
                  <a:pt x="3468" y="2366"/>
                  <a:pt x="3468" y="2364"/>
                  <a:pt x="3468" y="2361"/>
                </a:cubicBezTo>
                <a:cubicBezTo>
                  <a:pt x="3468" y="1831"/>
                  <a:pt x="3468" y="1831"/>
                  <a:pt x="3468" y="1831"/>
                </a:cubicBezTo>
                <a:cubicBezTo>
                  <a:pt x="3468" y="1828"/>
                  <a:pt x="3469" y="1826"/>
                  <a:pt x="3470" y="1823"/>
                </a:cubicBezTo>
                <a:cubicBezTo>
                  <a:pt x="3472" y="1821"/>
                  <a:pt x="3475" y="1820"/>
                  <a:pt x="3478" y="1818"/>
                </a:cubicBezTo>
                <a:cubicBezTo>
                  <a:pt x="3482" y="1816"/>
                  <a:pt x="3487" y="1815"/>
                  <a:pt x="3494" y="1815"/>
                </a:cubicBezTo>
                <a:cubicBezTo>
                  <a:pt x="3501" y="1814"/>
                  <a:pt x="3509" y="1813"/>
                  <a:pt x="3519" y="1813"/>
                </a:cubicBezTo>
                <a:cubicBezTo>
                  <a:pt x="3529" y="1813"/>
                  <a:pt x="3537" y="1814"/>
                  <a:pt x="3543" y="1815"/>
                </a:cubicBezTo>
                <a:cubicBezTo>
                  <a:pt x="3550" y="1815"/>
                  <a:pt x="3555" y="1817"/>
                  <a:pt x="3559" y="1818"/>
                </a:cubicBezTo>
                <a:cubicBezTo>
                  <a:pt x="3563" y="1820"/>
                  <a:pt x="3566" y="1821"/>
                  <a:pt x="3567" y="1823"/>
                </a:cubicBezTo>
                <a:cubicBezTo>
                  <a:pt x="3569" y="1826"/>
                  <a:pt x="3569" y="1828"/>
                  <a:pt x="3569" y="1831"/>
                </a:cubicBezTo>
                <a:cubicBezTo>
                  <a:pt x="3569" y="2030"/>
                  <a:pt x="3569" y="2030"/>
                  <a:pt x="3569" y="2030"/>
                </a:cubicBezTo>
                <a:cubicBezTo>
                  <a:pt x="3587" y="2012"/>
                  <a:pt x="3605" y="2000"/>
                  <a:pt x="3623" y="1991"/>
                </a:cubicBezTo>
                <a:cubicBezTo>
                  <a:pt x="3641" y="1983"/>
                  <a:pt x="3660" y="1978"/>
                  <a:pt x="3680" y="1978"/>
                </a:cubicBezTo>
                <a:cubicBezTo>
                  <a:pt x="3704" y="1978"/>
                  <a:pt x="3725" y="1982"/>
                  <a:pt x="3742" y="1991"/>
                </a:cubicBezTo>
                <a:cubicBezTo>
                  <a:pt x="3759" y="1999"/>
                  <a:pt x="3772" y="2010"/>
                  <a:pt x="3783" y="2024"/>
                </a:cubicBezTo>
                <a:cubicBezTo>
                  <a:pt x="3793" y="2038"/>
                  <a:pt x="3800"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2"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0"/>
                </a:cubicBezTo>
                <a:cubicBezTo>
                  <a:pt x="3597" y="2090"/>
                  <a:pt x="3584" y="2103"/>
                  <a:pt x="3569" y="2122"/>
                </a:cubicBezTo>
                <a:cubicBezTo>
                  <a:pt x="3569" y="2361"/>
                  <a:pt x="3569" y="2361"/>
                  <a:pt x="3569" y="2361"/>
                </a:cubicBezTo>
                <a:cubicBezTo>
                  <a:pt x="3569" y="2364"/>
                  <a:pt x="3569" y="2366"/>
                  <a:pt x="3567" y="2368"/>
                </a:cubicBezTo>
                <a:cubicBezTo>
                  <a:pt x="3566" y="2370"/>
                  <a:pt x="3563" y="2372"/>
                  <a:pt x="3559" y="2373"/>
                </a:cubicBezTo>
                <a:cubicBezTo>
                  <a:pt x="3555" y="2374"/>
                  <a:pt x="3550" y="2375"/>
                  <a:pt x="3543" y="2376"/>
                </a:cubicBezTo>
                <a:cubicBezTo>
                  <a:pt x="3536" y="2376"/>
                  <a:pt x="3529" y="2377"/>
                  <a:pt x="3519" y="2377"/>
                </a:cubicBezTo>
                <a:cubicBezTo>
                  <a:pt x="3509" y="2377"/>
                  <a:pt x="3500" y="2376"/>
                  <a:pt x="3494" y="2376"/>
                </a:cubicBezTo>
                <a:cubicBezTo>
                  <a:pt x="3487" y="2375"/>
                  <a:pt x="3482" y="2374"/>
                  <a:pt x="3478"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7"/>
                  <a:pt x="6744" y="2369"/>
                  <a:pt x="6743" y="2371"/>
                </a:cubicBezTo>
                <a:cubicBezTo>
                  <a:pt x="6742" y="2373"/>
                  <a:pt x="6740"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7" y="2376"/>
                  <a:pt x="6685" y="2375"/>
                </a:cubicBezTo>
                <a:cubicBezTo>
                  <a:pt x="6682" y="2374"/>
                  <a:pt x="6681" y="2373"/>
                  <a:pt x="6680" y="2371"/>
                </a:cubicBezTo>
                <a:cubicBezTo>
                  <a:pt x="6679" y="2369"/>
                  <a:pt x="6678" y="2367"/>
                  <a:pt x="6678" y="2365"/>
                </a:cubicBezTo>
                <a:cubicBezTo>
                  <a:pt x="6678" y="2002"/>
                  <a:pt x="6678" y="2002"/>
                  <a:pt x="6678" y="2002"/>
                </a:cubicBezTo>
                <a:cubicBezTo>
                  <a:pt x="6678" y="2001"/>
                  <a:pt x="6679" y="1999"/>
                  <a:pt x="6680" y="1997"/>
                </a:cubicBezTo>
                <a:cubicBezTo>
                  <a:pt x="6681" y="1996"/>
                  <a:pt x="6683" y="1995"/>
                  <a:pt x="6685" y="1993"/>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3"/>
                </a:cubicBezTo>
                <a:cubicBezTo>
                  <a:pt x="6740" y="1995"/>
                  <a:pt x="6742" y="1996"/>
                  <a:pt x="6743" y="1997"/>
                </a:cubicBezTo>
                <a:close/>
                <a:moveTo>
                  <a:pt x="3555" y="2738"/>
                </a:moveTo>
                <a:cubicBezTo>
                  <a:pt x="3553" y="2738"/>
                  <a:pt x="3553" y="2738"/>
                  <a:pt x="3553" y="2738"/>
                </a:cubicBezTo>
                <a:cubicBezTo>
                  <a:pt x="3554" y="2750"/>
                  <a:pt x="3554" y="2764"/>
                  <a:pt x="3554" y="2777"/>
                </a:cubicBezTo>
                <a:cubicBezTo>
                  <a:pt x="3554" y="2791"/>
                  <a:pt x="3554" y="2804"/>
                  <a:pt x="3554" y="2817"/>
                </a:cubicBezTo>
                <a:cubicBezTo>
                  <a:pt x="3554" y="3027"/>
                  <a:pt x="3554" y="3027"/>
                  <a:pt x="3554" y="3027"/>
                </a:cubicBezTo>
                <a:cubicBezTo>
                  <a:pt x="3554" y="3029"/>
                  <a:pt x="3554" y="3030"/>
                  <a:pt x="3553" y="3031"/>
                </a:cubicBezTo>
                <a:cubicBezTo>
                  <a:pt x="3553" y="3032"/>
                  <a:pt x="3551" y="3033"/>
                  <a:pt x="3549" y="3034"/>
                </a:cubicBezTo>
                <a:cubicBezTo>
                  <a:pt x="3548" y="3034"/>
                  <a:pt x="3545" y="3035"/>
                  <a:pt x="3542" y="3035"/>
                </a:cubicBezTo>
                <a:cubicBezTo>
                  <a:pt x="3539" y="3036"/>
                  <a:pt x="3535" y="3036"/>
                  <a:pt x="3531" y="3036"/>
                </a:cubicBezTo>
                <a:cubicBezTo>
                  <a:pt x="3526" y="3036"/>
                  <a:pt x="3523" y="3036"/>
                  <a:pt x="3520" y="3035"/>
                </a:cubicBezTo>
                <a:cubicBezTo>
                  <a:pt x="3517" y="3035"/>
                  <a:pt x="3515" y="3034"/>
                  <a:pt x="3513" y="3034"/>
                </a:cubicBezTo>
                <a:cubicBezTo>
                  <a:pt x="3511" y="3033"/>
                  <a:pt x="3510" y="3032"/>
                  <a:pt x="3509" y="3031"/>
                </a:cubicBezTo>
                <a:cubicBezTo>
                  <a:pt x="3509" y="3030"/>
                  <a:pt x="3508" y="3029"/>
                  <a:pt x="3508" y="3027"/>
                </a:cubicBezTo>
                <a:cubicBezTo>
                  <a:pt x="3508" y="2708"/>
                  <a:pt x="3508" y="2708"/>
                  <a:pt x="3508" y="2708"/>
                </a:cubicBezTo>
                <a:cubicBezTo>
                  <a:pt x="3508" y="2700"/>
                  <a:pt x="3510" y="2695"/>
                  <a:pt x="3514" y="2692"/>
                </a:cubicBezTo>
                <a:cubicBezTo>
                  <a:pt x="3518" y="2690"/>
                  <a:pt x="3523" y="2688"/>
                  <a:pt x="3528" y="2688"/>
                </a:cubicBezTo>
                <a:cubicBezTo>
                  <a:pt x="3550" y="2688"/>
                  <a:pt x="3550" y="2688"/>
                  <a:pt x="3550" y="2688"/>
                </a:cubicBezTo>
                <a:cubicBezTo>
                  <a:pt x="3556" y="2688"/>
                  <a:pt x="3560" y="2689"/>
                  <a:pt x="3564" y="2689"/>
                </a:cubicBezTo>
                <a:cubicBezTo>
                  <a:pt x="3567" y="2690"/>
                  <a:pt x="3571" y="2691"/>
                  <a:pt x="3573" y="2694"/>
                </a:cubicBezTo>
                <a:cubicBezTo>
                  <a:pt x="3576" y="2696"/>
                  <a:pt x="3579" y="2699"/>
                  <a:pt x="3582" y="2702"/>
                </a:cubicBezTo>
                <a:cubicBezTo>
                  <a:pt x="3584" y="2706"/>
                  <a:pt x="3587" y="2710"/>
                  <a:pt x="3590" y="2716"/>
                </a:cubicBezTo>
                <a:cubicBezTo>
                  <a:pt x="3672" y="2869"/>
                  <a:pt x="3672" y="2869"/>
                  <a:pt x="3672" y="2869"/>
                </a:cubicBezTo>
                <a:cubicBezTo>
                  <a:pt x="3677" y="2878"/>
                  <a:pt x="3682" y="2887"/>
                  <a:pt x="3686" y="2896"/>
                </a:cubicBezTo>
                <a:cubicBezTo>
                  <a:pt x="3691" y="2905"/>
                  <a:pt x="3695" y="2914"/>
                  <a:pt x="3699" y="2922"/>
                </a:cubicBezTo>
                <a:cubicBezTo>
                  <a:pt x="3704" y="2930"/>
                  <a:pt x="3708" y="2939"/>
                  <a:pt x="3712" y="2948"/>
                </a:cubicBezTo>
                <a:cubicBezTo>
                  <a:pt x="3717" y="2956"/>
                  <a:pt x="3721" y="2964"/>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3" y="2689"/>
                  <a:pt x="3737" y="2689"/>
                </a:cubicBezTo>
                <a:cubicBezTo>
                  <a:pt x="3740" y="2688"/>
                  <a:pt x="3744" y="2688"/>
                  <a:pt x="3749" y="2688"/>
                </a:cubicBezTo>
                <a:cubicBezTo>
                  <a:pt x="3752" y="2688"/>
                  <a:pt x="3756" y="2688"/>
                  <a:pt x="3759" y="2689"/>
                </a:cubicBezTo>
                <a:cubicBezTo>
                  <a:pt x="3762" y="2689"/>
                  <a:pt x="3765" y="2690"/>
                  <a:pt x="3766" y="2690"/>
                </a:cubicBezTo>
                <a:cubicBezTo>
                  <a:pt x="3768" y="2691"/>
                  <a:pt x="3769" y="2692"/>
                  <a:pt x="3770" y="2693"/>
                </a:cubicBezTo>
                <a:cubicBezTo>
                  <a:pt x="3771" y="2694"/>
                  <a:pt x="3771" y="2695"/>
                  <a:pt x="3771" y="2696"/>
                </a:cubicBezTo>
                <a:cubicBezTo>
                  <a:pt x="3771" y="3016"/>
                  <a:pt x="3771" y="3016"/>
                  <a:pt x="3771" y="3016"/>
                </a:cubicBezTo>
                <a:cubicBezTo>
                  <a:pt x="3771"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3" y="3034"/>
                </a:cubicBezTo>
                <a:cubicBezTo>
                  <a:pt x="3720" y="3033"/>
                  <a:pt x="3716" y="3031"/>
                  <a:pt x="3713" y="3029"/>
                </a:cubicBezTo>
                <a:cubicBezTo>
                  <a:pt x="3710" y="3026"/>
                  <a:pt x="3707" y="3022"/>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3" y="2336"/>
                  <a:pt x="4953" y="2327"/>
                  <a:pt x="4953" y="2315"/>
                </a:cubicBezTo>
                <a:cubicBezTo>
                  <a:pt x="4953" y="2307"/>
                  <a:pt x="4953" y="2301"/>
                  <a:pt x="4954" y="2296"/>
                </a:cubicBezTo>
                <a:cubicBezTo>
                  <a:pt x="4955" y="2292"/>
                  <a:pt x="4955" y="2288"/>
                  <a:pt x="4956" y="2285"/>
                </a:cubicBezTo>
                <a:cubicBezTo>
                  <a:pt x="4957" y="2282"/>
                  <a:pt x="4958" y="2281"/>
                  <a:pt x="4960" y="2279"/>
                </a:cubicBezTo>
                <a:cubicBezTo>
                  <a:pt x="4962" y="2278"/>
                  <a:pt x="4964" y="2278"/>
                  <a:pt x="4966" y="2278"/>
                </a:cubicBezTo>
                <a:cubicBezTo>
                  <a:pt x="4969" y="2278"/>
                  <a:pt x="4974" y="2279"/>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299"/>
                </a:cubicBezTo>
                <a:cubicBezTo>
                  <a:pt x="5118" y="2296"/>
                  <a:pt x="5123" y="2292"/>
                  <a:pt x="5125" y="2286"/>
                </a:cubicBezTo>
                <a:cubicBezTo>
                  <a:pt x="5128" y="2281"/>
                  <a:pt x="5129" y="2274"/>
                  <a:pt x="5129" y="2268"/>
                </a:cubicBezTo>
                <a:cubicBezTo>
                  <a:pt x="5129" y="2260"/>
                  <a:pt x="5126" y="2253"/>
                  <a:pt x="5121" y="2247"/>
                </a:cubicBezTo>
                <a:cubicBezTo>
                  <a:pt x="5116" y="2242"/>
                  <a:pt x="5110" y="2237"/>
                  <a:pt x="5102" y="2232"/>
                </a:cubicBezTo>
                <a:cubicBezTo>
                  <a:pt x="5094" y="2228"/>
                  <a:pt x="5085" y="2224"/>
                  <a:pt x="5074" y="2220"/>
                </a:cubicBezTo>
                <a:cubicBezTo>
                  <a:pt x="5063" y="2216"/>
                  <a:pt x="5053" y="2212"/>
                  <a:pt x="5042" y="2208"/>
                </a:cubicBezTo>
                <a:cubicBezTo>
                  <a:pt x="5031" y="2203"/>
                  <a:pt x="5020" y="2198"/>
                  <a:pt x="5010" y="2192"/>
                </a:cubicBezTo>
                <a:cubicBezTo>
                  <a:pt x="5000" y="2186"/>
                  <a:pt x="4991" y="2179"/>
                  <a:pt x="4982" y="2170"/>
                </a:cubicBezTo>
                <a:cubicBezTo>
                  <a:pt x="4974" y="2162"/>
                  <a:pt x="4967" y="2151"/>
                  <a:pt x="4963" y="2139"/>
                </a:cubicBezTo>
                <a:cubicBezTo>
                  <a:pt x="4958" y="2127"/>
                  <a:pt x="4956" y="2112"/>
                  <a:pt x="4956" y="2096"/>
                </a:cubicBezTo>
                <a:cubicBezTo>
                  <a:pt x="4956" y="2078"/>
                  <a:pt x="4959" y="2063"/>
                  <a:pt x="4966" y="2048"/>
                </a:cubicBezTo>
                <a:cubicBezTo>
                  <a:pt x="4972" y="2034"/>
                  <a:pt x="4982" y="2021"/>
                  <a:pt x="4995" y="2011"/>
                </a:cubicBezTo>
                <a:cubicBezTo>
                  <a:pt x="5008" y="2001"/>
                  <a:pt x="5023" y="1993"/>
                  <a:pt x="5041" y="1987"/>
                </a:cubicBezTo>
                <a:cubicBezTo>
                  <a:pt x="5059" y="1982"/>
                  <a:pt x="5080" y="1979"/>
                  <a:pt x="5102" y="1979"/>
                </a:cubicBezTo>
                <a:cubicBezTo>
                  <a:pt x="5114" y="1979"/>
                  <a:pt x="5125" y="1980"/>
                  <a:pt x="5135" y="1981"/>
                </a:cubicBezTo>
                <a:cubicBezTo>
                  <a:pt x="5146" y="1983"/>
                  <a:pt x="5155" y="1985"/>
                  <a:pt x="5164" y="1987"/>
                </a:cubicBezTo>
                <a:cubicBezTo>
                  <a:pt x="5173" y="1990"/>
                  <a:pt x="5180" y="1992"/>
                  <a:pt x="5186" y="1995"/>
                </a:cubicBezTo>
                <a:cubicBezTo>
                  <a:pt x="5192" y="1998"/>
                  <a:pt x="5196" y="2000"/>
                  <a:pt x="5199" y="2002"/>
                </a:cubicBezTo>
                <a:cubicBezTo>
                  <a:pt x="5202" y="2005"/>
                  <a:pt x="5203"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5"/>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1"/>
                  <a:pt x="5105" y="2051"/>
                </a:cubicBezTo>
                <a:cubicBezTo>
                  <a:pt x="5096" y="2051"/>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4" y="2104"/>
                  <a:pt x="5059" y="2111"/>
                </a:cubicBezTo>
                <a:cubicBezTo>
                  <a:pt x="5065" y="2116"/>
                  <a:pt x="5071" y="2121"/>
                  <a:pt x="5080" y="2126"/>
                </a:cubicBezTo>
                <a:cubicBezTo>
                  <a:pt x="5088" y="2130"/>
                  <a:pt x="5097" y="2134"/>
                  <a:pt x="5108" y="2138"/>
                </a:cubicBezTo>
                <a:cubicBezTo>
                  <a:pt x="5119" y="2142"/>
                  <a:pt x="5129" y="2146"/>
                  <a:pt x="5140" y="2150"/>
                </a:cubicBezTo>
                <a:cubicBezTo>
                  <a:pt x="5152" y="2155"/>
                  <a:pt x="5162" y="2160"/>
                  <a:pt x="5173" y="2166"/>
                </a:cubicBezTo>
                <a:cubicBezTo>
                  <a:pt x="5183" y="2172"/>
                  <a:pt x="5193" y="2179"/>
                  <a:pt x="5201" y="2187"/>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1"/>
                  <a:pt x="5094" y="2384"/>
                  <a:pt x="5071" y="2384"/>
                </a:cubicBezTo>
                <a:cubicBezTo>
                  <a:pt x="5058" y="2384"/>
                  <a:pt x="5045" y="2383"/>
                  <a:pt x="5033" y="2381"/>
                </a:cubicBezTo>
                <a:cubicBezTo>
                  <a:pt x="5020" y="2379"/>
                  <a:pt x="5009" y="2377"/>
                  <a:pt x="5000" y="2374"/>
                </a:cubicBezTo>
                <a:cubicBezTo>
                  <a:pt x="4990" y="2370"/>
                  <a:pt x="4982" y="2367"/>
                  <a:pt x="4976" y="2364"/>
                </a:cubicBezTo>
                <a:cubicBezTo>
                  <a:pt x="4969" y="2361"/>
                  <a:pt x="4965" y="2358"/>
                  <a:pt x="4962" y="2355"/>
                </a:cubicBezTo>
                <a:cubicBezTo>
                  <a:pt x="4959" y="2352"/>
                  <a:pt x="4957" y="2348"/>
                  <a:pt x="4955" y="2342"/>
                </a:cubicBezTo>
                <a:close/>
                <a:moveTo>
                  <a:pt x="5675" y="2331"/>
                </a:moveTo>
                <a:cubicBezTo>
                  <a:pt x="5690" y="2347"/>
                  <a:pt x="5708" y="2360"/>
                  <a:pt x="5730" y="2369"/>
                </a:cubicBezTo>
                <a:cubicBezTo>
                  <a:pt x="5753" y="2378"/>
                  <a:pt x="5778" y="2383"/>
                  <a:pt x="5808" y="2383"/>
                </a:cubicBezTo>
                <a:cubicBezTo>
                  <a:pt x="5839" y="2383"/>
                  <a:pt x="5866" y="2378"/>
                  <a:pt x="5889" y="2367"/>
                </a:cubicBezTo>
                <a:cubicBezTo>
                  <a:pt x="5913" y="2357"/>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8"/>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7" y="2125"/>
                </a:moveTo>
                <a:cubicBezTo>
                  <a:pt x="5712" y="2108"/>
                  <a:pt x="5719" y="2093"/>
                  <a:pt x="5728" y="2080"/>
                </a:cubicBezTo>
                <a:cubicBezTo>
                  <a:pt x="5737" y="2067"/>
                  <a:pt x="5749" y="2058"/>
                  <a:pt x="5763" y="2050"/>
                </a:cubicBezTo>
                <a:cubicBezTo>
                  <a:pt x="5778" y="2043"/>
                  <a:pt x="5794" y="2040"/>
                  <a:pt x="5815" y="2040"/>
                </a:cubicBezTo>
                <a:cubicBezTo>
                  <a:pt x="5836" y="2040"/>
                  <a:pt x="5854" y="2044"/>
                  <a:pt x="5868" y="2051"/>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2" y="2327"/>
                  <a:pt x="5813" y="2327"/>
                </a:cubicBezTo>
                <a:cubicBezTo>
                  <a:pt x="5792" y="2327"/>
                  <a:pt x="5774" y="2323"/>
                  <a:pt x="5759" y="2316"/>
                </a:cubicBezTo>
                <a:cubicBezTo>
                  <a:pt x="5745" y="2308"/>
                  <a:pt x="5733" y="2297"/>
                  <a:pt x="5725" y="2284"/>
                </a:cubicBezTo>
                <a:cubicBezTo>
                  <a:pt x="5716" y="2272"/>
                  <a:pt x="5710" y="2256"/>
                  <a:pt x="5706" y="2239"/>
                </a:cubicBezTo>
                <a:cubicBezTo>
                  <a:pt x="5702" y="2221"/>
                  <a:pt x="5701" y="2203"/>
                  <a:pt x="5701" y="2182"/>
                </a:cubicBezTo>
                <a:cubicBezTo>
                  <a:pt x="5701" y="2162"/>
                  <a:pt x="5703" y="2142"/>
                  <a:pt x="5707" y="2125"/>
                </a:cubicBezTo>
                <a:close/>
                <a:moveTo>
                  <a:pt x="4890" y="3032"/>
                </a:moveTo>
                <a:cubicBezTo>
                  <a:pt x="4890" y="3031"/>
                  <a:pt x="4889" y="3030"/>
                  <a:pt x="4889" y="3029"/>
                </a:cubicBezTo>
                <a:cubicBezTo>
                  <a:pt x="4889" y="2670"/>
                  <a:pt x="4889" y="2670"/>
                  <a:pt x="4889" y="2670"/>
                </a:cubicBezTo>
                <a:cubicBezTo>
                  <a:pt x="4889" y="2668"/>
                  <a:pt x="4890" y="2667"/>
                  <a:pt x="4890" y="2666"/>
                </a:cubicBezTo>
                <a:cubicBezTo>
                  <a:pt x="4891" y="2665"/>
                  <a:pt x="4892" y="2663"/>
                  <a:pt x="4894" y="2663"/>
                </a:cubicBezTo>
                <a:cubicBezTo>
                  <a:pt x="4895" y="2662"/>
                  <a:pt x="4898" y="2662"/>
                  <a:pt x="4900" y="2661"/>
                </a:cubicBezTo>
                <a:cubicBezTo>
                  <a:pt x="4903" y="2661"/>
                  <a:pt x="4907" y="2661"/>
                  <a:pt x="4911" y="2661"/>
                </a:cubicBezTo>
                <a:cubicBezTo>
                  <a:pt x="4916" y="2661"/>
                  <a:pt x="4919" y="2661"/>
                  <a:pt x="4922" y="2661"/>
                </a:cubicBezTo>
                <a:cubicBezTo>
                  <a:pt x="4925" y="2662"/>
                  <a:pt x="4927" y="2662"/>
                  <a:pt x="4929" y="2663"/>
                </a:cubicBezTo>
                <a:cubicBezTo>
                  <a:pt x="4931" y="2663"/>
                  <a:pt x="4932" y="2665"/>
                  <a:pt x="4932" y="2666"/>
                </a:cubicBezTo>
                <a:cubicBezTo>
                  <a:pt x="4933" y="2667"/>
                  <a:pt x="4933" y="2668"/>
                  <a:pt x="4933" y="2670"/>
                </a:cubicBezTo>
                <a:cubicBezTo>
                  <a:pt x="4933" y="3029"/>
                  <a:pt x="4933" y="3029"/>
                  <a:pt x="4933" y="3029"/>
                </a:cubicBezTo>
                <a:cubicBezTo>
                  <a:pt x="4933" y="3030"/>
                  <a:pt x="4933" y="3031"/>
                  <a:pt x="4932" y="3032"/>
                </a:cubicBezTo>
                <a:cubicBezTo>
                  <a:pt x="4932" y="3034"/>
                  <a:pt x="4931" y="3034"/>
                  <a:pt x="4929" y="3035"/>
                </a:cubicBezTo>
                <a:cubicBezTo>
                  <a:pt x="4927" y="3036"/>
                  <a:pt x="4925" y="3036"/>
                  <a:pt x="4922" y="3037"/>
                </a:cubicBezTo>
                <a:cubicBezTo>
                  <a:pt x="4919" y="3038"/>
                  <a:pt x="4916" y="3038"/>
                  <a:pt x="4911" y="3038"/>
                </a:cubicBezTo>
                <a:cubicBezTo>
                  <a:pt x="4907" y="3038"/>
                  <a:pt x="4903" y="3038"/>
                  <a:pt x="4900" y="3037"/>
                </a:cubicBezTo>
                <a:cubicBezTo>
                  <a:pt x="4898" y="3036"/>
                  <a:pt x="4895" y="3036"/>
                  <a:pt x="4894" y="3035"/>
                </a:cubicBezTo>
                <a:cubicBezTo>
                  <a:pt x="4892" y="3035"/>
                  <a:pt x="4891" y="3034"/>
                  <a:pt x="4890" y="3032"/>
                </a:cubicBezTo>
                <a:close/>
                <a:moveTo>
                  <a:pt x="3075" y="2494"/>
                </a:moveTo>
                <a:cubicBezTo>
                  <a:pt x="3088" y="2502"/>
                  <a:pt x="3106" y="2509"/>
                  <a:pt x="3128" y="2514"/>
                </a:cubicBezTo>
                <a:cubicBezTo>
                  <a:pt x="3150" y="2519"/>
                  <a:pt x="3176" y="2521"/>
                  <a:pt x="3207" y="2521"/>
                </a:cubicBezTo>
                <a:cubicBezTo>
                  <a:pt x="3238" y="2521"/>
                  <a:pt x="3266" y="2518"/>
                  <a:pt x="3289" y="2511"/>
                </a:cubicBezTo>
                <a:cubicBezTo>
                  <a:pt x="3313" y="2505"/>
                  <a:pt x="3332" y="2496"/>
                  <a:pt x="3348" y="2484"/>
                </a:cubicBezTo>
                <a:cubicBezTo>
                  <a:pt x="3363"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6" y="2288"/>
                  <a:pt x="3266" y="2288"/>
                </a:cubicBezTo>
                <a:cubicBezTo>
                  <a:pt x="3178" y="2284"/>
                  <a:pt x="3178" y="2284"/>
                  <a:pt x="3178" y="2284"/>
                </a:cubicBezTo>
                <a:cubicBezTo>
                  <a:pt x="3166" y="2284"/>
                  <a:pt x="3156" y="2281"/>
                  <a:pt x="3149" y="2276"/>
                </a:cubicBezTo>
                <a:cubicBezTo>
                  <a:pt x="3142"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8" y="2133"/>
                  <a:pt x="3358" y="2112"/>
                </a:cubicBezTo>
                <a:cubicBezTo>
                  <a:pt x="3358"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8"/>
                </a:cubicBezTo>
                <a:cubicBezTo>
                  <a:pt x="3130" y="1995"/>
                  <a:pt x="3115" y="2004"/>
                  <a:pt x="3101" y="2015"/>
                </a:cubicBezTo>
                <a:cubicBezTo>
                  <a:pt x="3088" y="2026"/>
                  <a:pt x="3078" y="2040"/>
                  <a:pt x="3071" y="2056"/>
                </a:cubicBezTo>
                <a:cubicBezTo>
                  <a:pt x="3063" y="2073"/>
                  <a:pt x="3059" y="2092"/>
                  <a:pt x="3059" y="2113"/>
                </a:cubicBezTo>
                <a:cubicBezTo>
                  <a:pt x="3059" y="2132"/>
                  <a:pt x="3062" y="2148"/>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0" y="2310"/>
                </a:cubicBezTo>
                <a:cubicBezTo>
                  <a:pt x="3067" y="2320"/>
                  <a:pt x="3076" y="2328"/>
                  <a:pt x="3087" y="2335"/>
                </a:cubicBezTo>
                <a:cubicBezTo>
                  <a:pt x="3079" y="2341"/>
                  <a:pt x="3072" y="2347"/>
                  <a:pt x="3065" y="2354"/>
                </a:cubicBezTo>
                <a:cubicBezTo>
                  <a:pt x="3059" y="2361"/>
                  <a:pt x="3053" y="2368"/>
                  <a:pt x="3049" y="2375"/>
                </a:cubicBezTo>
                <a:cubicBezTo>
                  <a:pt x="3044" y="2383"/>
                  <a:pt x="3041" y="2391"/>
                  <a:pt x="3039" y="2399"/>
                </a:cubicBezTo>
                <a:cubicBezTo>
                  <a:pt x="3036" y="2407"/>
                  <a:pt x="3035" y="2415"/>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8" y="2360"/>
                  <a:pt x="3238" y="2360"/>
                  <a:pt x="3238" y="2360"/>
                </a:cubicBezTo>
                <a:cubicBezTo>
                  <a:pt x="3256" y="2361"/>
                  <a:pt x="3269" y="2364"/>
                  <a:pt x="3279" y="2371"/>
                </a:cubicBezTo>
                <a:cubicBezTo>
                  <a:pt x="3288" y="2378"/>
                  <a:pt x="3293" y="2386"/>
                  <a:pt x="3293" y="2399"/>
                </a:cubicBezTo>
                <a:cubicBezTo>
                  <a:pt x="3293" y="2406"/>
                  <a:pt x="3292" y="2413"/>
                  <a:pt x="3289" y="2418"/>
                </a:cubicBezTo>
                <a:cubicBezTo>
                  <a:pt x="3286"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7"/>
                  <a:pt x="4590" y="2368"/>
                </a:cubicBezTo>
                <a:cubicBezTo>
                  <a:pt x="4609" y="2379"/>
                  <a:pt x="4632" y="2384"/>
                  <a:pt x="4659" y="2384"/>
                </a:cubicBezTo>
                <a:cubicBezTo>
                  <a:pt x="4684" y="2384"/>
                  <a:pt x="4707" y="2379"/>
                  <a:pt x="4727" y="2367"/>
                </a:cubicBezTo>
                <a:cubicBezTo>
                  <a:pt x="4748" y="2356"/>
                  <a:pt x="4767" y="2341"/>
                  <a:pt x="4785" y="2321"/>
                </a:cubicBezTo>
                <a:cubicBezTo>
                  <a:pt x="4785" y="2361"/>
                  <a:pt x="4785" y="2361"/>
                  <a:pt x="4785" y="2361"/>
                </a:cubicBezTo>
                <a:cubicBezTo>
                  <a:pt x="4785"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2" y="2374"/>
                </a:cubicBezTo>
                <a:cubicBezTo>
                  <a:pt x="4866" y="2373"/>
                  <a:pt x="4868" y="2371"/>
                  <a:pt x="4869" y="2369"/>
                </a:cubicBezTo>
                <a:cubicBezTo>
                  <a:pt x="4871" y="2367"/>
                  <a:pt x="4871" y="2364"/>
                  <a:pt x="4871"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8"/>
                  <a:pt x="4851" y="1817"/>
                  <a:pt x="4845" y="1816"/>
                </a:cubicBezTo>
                <a:cubicBezTo>
                  <a:pt x="4838"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7"/>
                  <a:pt x="4770" y="2027"/>
                  <a:pt x="4770" y="2027"/>
                </a:cubicBezTo>
                <a:cubicBezTo>
                  <a:pt x="4754" y="2011"/>
                  <a:pt x="4737" y="2000"/>
                  <a:pt x="4721" y="1991"/>
                </a:cubicBezTo>
                <a:cubicBezTo>
                  <a:pt x="4705" y="1983"/>
                  <a:pt x="4687" y="1979"/>
                  <a:pt x="4667" y="1979"/>
                </a:cubicBezTo>
                <a:cubicBezTo>
                  <a:pt x="4641" y="1979"/>
                  <a:pt x="4618" y="1984"/>
                  <a:pt x="4599" y="1993"/>
                </a:cubicBezTo>
                <a:cubicBezTo>
                  <a:pt x="4579" y="2003"/>
                  <a:pt x="4563" y="2017"/>
                  <a:pt x="4549" y="2035"/>
                </a:cubicBezTo>
                <a:cubicBezTo>
                  <a:pt x="4536" y="2053"/>
                  <a:pt x="4526" y="2074"/>
                  <a:pt x="4519" y="2100"/>
                </a:cubicBezTo>
                <a:cubicBezTo>
                  <a:pt x="4513" y="2126"/>
                  <a:pt x="4509" y="2155"/>
                  <a:pt x="4509" y="2186"/>
                </a:cubicBezTo>
                <a:cubicBezTo>
                  <a:pt x="4509" y="2213"/>
                  <a:pt x="4511" y="2238"/>
                  <a:pt x="4517" y="2262"/>
                </a:cubicBezTo>
                <a:cubicBezTo>
                  <a:pt x="4523" y="2286"/>
                  <a:pt x="4532" y="2307"/>
                  <a:pt x="4543" y="2325"/>
                </a:cubicBezTo>
                <a:close/>
                <a:moveTo>
                  <a:pt x="4617" y="2138"/>
                </a:moveTo>
                <a:cubicBezTo>
                  <a:pt x="4620" y="2124"/>
                  <a:pt x="4624" y="2112"/>
                  <a:pt x="4630" y="2101"/>
                </a:cubicBezTo>
                <a:cubicBezTo>
                  <a:pt x="4635" y="2090"/>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1" y="2252"/>
                  <a:pt x="4754" y="2260"/>
                  <a:pt x="4746" y="2268"/>
                </a:cubicBezTo>
                <a:cubicBezTo>
                  <a:pt x="4739" y="2275"/>
                  <a:pt x="4732" y="2281"/>
                  <a:pt x="4725" y="2286"/>
                </a:cubicBezTo>
                <a:cubicBezTo>
                  <a:pt x="4719" y="2291"/>
                  <a:pt x="4712" y="2293"/>
                  <a:pt x="4705" y="2296"/>
                </a:cubicBezTo>
                <a:cubicBezTo>
                  <a:pt x="4698" y="2297"/>
                  <a:pt x="4692" y="2298"/>
                  <a:pt x="4684" y="2298"/>
                </a:cubicBezTo>
                <a:cubicBezTo>
                  <a:pt x="4671" y="2298"/>
                  <a:pt x="4659" y="2295"/>
                  <a:pt x="4650" y="2288"/>
                </a:cubicBezTo>
                <a:cubicBezTo>
                  <a:pt x="4641" y="2282"/>
                  <a:pt x="4634" y="2273"/>
                  <a:pt x="4628" y="2262"/>
                </a:cubicBezTo>
                <a:cubicBezTo>
                  <a:pt x="4623" y="2250"/>
                  <a:pt x="4619" y="2238"/>
                  <a:pt x="4616" y="2224"/>
                </a:cubicBezTo>
                <a:cubicBezTo>
                  <a:pt x="4614" y="2209"/>
                  <a:pt x="4612" y="2195"/>
                  <a:pt x="4612" y="2180"/>
                </a:cubicBezTo>
                <a:cubicBezTo>
                  <a:pt x="4612"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89"/>
                  <a:pt x="5159" y="2784"/>
                  <a:pt x="5147" y="2780"/>
                </a:cubicBezTo>
                <a:cubicBezTo>
                  <a:pt x="5135" y="2776"/>
                  <a:pt x="5120" y="2774"/>
                  <a:pt x="5102" y="2774"/>
                </a:cubicBezTo>
                <a:cubicBezTo>
                  <a:pt x="5093" y="2774"/>
                  <a:pt x="5083" y="2775"/>
                  <a:pt x="5075" y="2777"/>
                </a:cubicBezTo>
                <a:cubicBezTo>
                  <a:pt x="5066" y="2778"/>
                  <a:pt x="5057" y="2781"/>
                  <a:pt x="5049" y="2783"/>
                </a:cubicBezTo>
                <a:cubicBezTo>
                  <a:pt x="5042" y="2786"/>
                  <a:pt x="5035" y="2788"/>
                  <a:pt x="5029" y="2792"/>
                </a:cubicBezTo>
                <a:cubicBezTo>
                  <a:pt x="5023" y="2795"/>
                  <a:pt x="5019" y="2798"/>
                  <a:pt x="5017" y="2800"/>
                </a:cubicBezTo>
                <a:cubicBezTo>
                  <a:pt x="5014" y="2802"/>
                  <a:pt x="5013" y="2805"/>
                  <a:pt x="5012" y="2807"/>
                </a:cubicBezTo>
                <a:cubicBezTo>
                  <a:pt x="5012" y="2810"/>
                  <a:pt x="5011" y="2813"/>
                  <a:pt x="5011" y="2818"/>
                </a:cubicBezTo>
                <a:cubicBezTo>
                  <a:pt x="5011" y="2821"/>
                  <a:pt x="5011" y="2823"/>
                  <a:pt x="5012" y="2825"/>
                </a:cubicBezTo>
                <a:cubicBezTo>
                  <a:pt x="5012" y="2827"/>
                  <a:pt x="5013" y="2829"/>
                  <a:pt x="5013" y="2831"/>
                </a:cubicBezTo>
                <a:cubicBezTo>
                  <a:pt x="5014" y="2832"/>
                  <a:pt x="5015" y="2833"/>
                  <a:pt x="5016" y="2834"/>
                </a:cubicBezTo>
                <a:cubicBezTo>
                  <a:pt x="5017" y="2835"/>
                  <a:pt x="5018" y="2835"/>
                  <a:pt x="5020" y="2835"/>
                </a:cubicBezTo>
                <a:cubicBezTo>
                  <a:pt x="5022" y="2835"/>
                  <a:pt x="5025"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1" y="2817"/>
                  <a:pt x="5137" y="2820"/>
                  <a:pt x="5142" y="2825"/>
                </a:cubicBezTo>
                <a:cubicBezTo>
                  <a:pt x="5146" y="2830"/>
                  <a:pt x="5149" y="2836"/>
                  <a:pt x="5151" y="2843"/>
                </a:cubicBezTo>
                <a:cubicBezTo>
                  <a:pt x="5153" y="2850"/>
                  <a:pt x="5154" y="2858"/>
                  <a:pt x="5154" y="2867"/>
                </a:cubicBezTo>
                <a:cubicBezTo>
                  <a:pt x="5154" y="2886"/>
                  <a:pt x="5154" y="2886"/>
                  <a:pt x="5154" y="2886"/>
                </a:cubicBezTo>
                <a:cubicBezTo>
                  <a:pt x="5120" y="2886"/>
                  <a:pt x="5120" y="2886"/>
                  <a:pt x="5120" y="2886"/>
                </a:cubicBezTo>
                <a:cubicBezTo>
                  <a:pt x="5101" y="2886"/>
                  <a:pt x="5085" y="2888"/>
                  <a:pt x="5070" y="2891"/>
                </a:cubicBezTo>
                <a:cubicBezTo>
                  <a:pt x="5054" y="2895"/>
                  <a:pt x="5042" y="2900"/>
                  <a:pt x="5032" y="2907"/>
                </a:cubicBezTo>
                <a:cubicBezTo>
                  <a:pt x="5021" y="2913"/>
                  <a:pt x="5013" y="2922"/>
                  <a:pt x="5008" y="2932"/>
                </a:cubicBezTo>
                <a:cubicBezTo>
                  <a:pt x="5002" y="2942"/>
                  <a:pt x="4999" y="2954"/>
                  <a:pt x="4999" y="2967"/>
                </a:cubicBezTo>
                <a:cubicBezTo>
                  <a:pt x="4999" y="2979"/>
                  <a:pt x="5001" y="2990"/>
                  <a:pt x="5005" y="2998"/>
                </a:cubicBezTo>
                <a:cubicBezTo>
                  <a:pt x="5009" y="3007"/>
                  <a:pt x="5015" y="3015"/>
                  <a:pt x="5022" y="3021"/>
                </a:cubicBezTo>
                <a:cubicBezTo>
                  <a:pt x="5029" y="3027"/>
                  <a:pt x="5038" y="3032"/>
                  <a:pt x="5048" y="3036"/>
                </a:cubicBezTo>
                <a:cubicBezTo>
                  <a:pt x="5059" y="3039"/>
                  <a:pt x="5070" y="3041"/>
                  <a:pt x="5083" y="3041"/>
                </a:cubicBezTo>
                <a:cubicBezTo>
                  <a:pt x="5097"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7" y="2378"/>
                  <a:pt x="4359" y="2377"/>
                  <a:pt x="4353" y="2376"/>
                </a:cubicBezTo>
                <a:cubicBezTo>
                  <a:pt x="4346" y="2376"/>
                  <a:pt x="4341" y="2375"/>
                  <a:pt x="4337" y="2374"/>
                </a:cubicBezTo>
                <a:cubicBezTo>
                  <a:pt x="4333"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3" y="1991"/>
                  <a:pt x="4337" y="1990"/>
                </a:cubicBezTo>
                <a:cubicBezTo>
                  <a:pt x="4341" y="1988"/>
                  <a:pt x="4346" y="1987"/>
                  <a:pt x="4353" y="1987"/>
                </a:cubicBezTo>
                <a:cubicBezTo>
                  <a:pt x="4360" y="1986"/>
                  <a:pt x="4367" y="1986"/>
                  <a:pt x="4378" y="1986"/>
                </a:cubicBezTo>
                <a:cubicBezTo>
                  <a:pt x="4388" y="1986"/>
                  <a:pt x="4396" y="1986"/>
                  <a:pt x="4402" y="1987"/>
                </a:cubicBezTo>
                <a:cubicBezTo>
                  <a:pt x="4409" y="1987"/>
                  <a:pt x="4414" y="1988"/>
                  <a:pt x="4418" y="1990"/>
                </a:cubicBezTo>
                <a:cubicBezTo>
                  <a:pt x="4422" y="1992"/>
                  <a:pt x="4424" y="1993"/>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7" y="2787"/>
                </a:moveTo>
                <a:cubicBezTo>
                  <a:pt x="4737" y="2822"/>
                  <a:pt x="4737" y="2822"/>
                  <a:pt x="4737" y="2822"/>
                </a:cubicBezTo>
                <a:cubicBezTo>
                  <a:pt x="4744" y="2812"/>
                  <a:pt x="4750" y="2804"/>
                  <a:pt x="4756" y="2798"/>
                </a:cubicBezTo>
                <a:cubicBezTo>
                  <a:pt x="4762" y="2792"/>
                  <a:pt x="4768" y="2787"/>
                  <a:pt x="4773" y="2784"/>
                </a:cubicBezTo>
                <a:cubicBezTo>
                  <a:pt x="4778" y="2781"/>
                  <a:pt x="4784" y="2778"/>
                  <a:pt x="4789" y="2777"/>
                </a:cubicBezTo>
                <a:cubicBezTo>
                  <a:pt x="4794" y="2776"/>
                  <a:pt x="4799" y="2774"/>
                  <a:pt x="4804" y="2774"/>
                </a:cubicBezTo>
                <a:cubicBezTo>
                  <a:pt x="4807" y="2774"/>
                  <a:pt x="4809" y="2774"/>
                  <a:pt x="4812" y="2775"/>
                </a:cubicBezTo>
                <a:cubicBezTo>
                  <a:pt x="4815" y="2775"/>
                  <a:pt x="4818" y="2776"/>
                  <a:pt x="4822" y="2777"/>
                </a:cubicBezTo>
                <a:cubicBezTo>
                  <a:pt x="4825" y="2777"/>
                  <a:pt x="4828" y="2778"/>
                  <a:pt x="4831" y="2779"/>
                </a:cubicBezTo>
                <a:cubicBezTo>
                  <a:pt x="4833" y="2780"/>
                  <a:pt x="4835" y="2781"/>
                  <a:pt x="4836" y="2782"/>
                </a:cubicBezTo>
                <a:cubicBezTo>
                  <a:pt x="4837" y="2783"/>
                  <a:pt x="4838" y="2783"/>
                  <a:pt x="4838" y="2784"/>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3"/>
                  <a:pt x="4831" y="2823"/>
                </a:cubicBezTo>
                <a:cubicBezTo>
                  <a:pt x="4830" y="2823"/>
                  <a:pt x="4828" y="2823"/>
                  <a:pt x="4826" y="2822"/>
                </a:cubicBezTo>
                <a:cubicBezTo>
                  <a:pt x="4824" y="2822"/>
                  <a:pt x="4822" y="2821"/>
                  <a:pt x="4820" y="2820"/>
                </a:cubicBezTo>
                <a:cubicBezTo>
                  <a:pt x="4817" y="2820"/>
                  <a:pt x="4814" y="2818"/>
                  <a:pt x="4811" y="2818"/>
                </a:cubicBezTo>
                <a:cubicBezTo>
                  <a:pt x="4807" y="2817"/>
                  <a:pt x="4804" y="2817"/>
                  <a:pt x="4800" y="2817"/>
                </a:cubicBezTo>
                <a:cubicBezTo>
                  <a:pt x="4796" y="2817"/>
                  <a:pt x="4791" y="2818"/>
                  <a:pt x="4787" y="2820"/>
                </a:cubicBezTo>
                <a:cubicBezTo>
                  <a:pt x="4782" y="2821"/>
                  <a:pt x="4778" y="2825"/>
                  <a:pt x="4773" y="2828"/>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2"/>
                </a:cubicBezTo>
                <a:cubicBezTo>
                  <a:pt x="4739" y="3034"/>
                  <a:pt x="4738" y="3034"/>
                  <a:pt x="4736" y="3035"/>
                </a:cubicBezTo>
                <a:cubicBezTo>
                  <a:pt x="4735" y="3036"/>
                  <a:pt x="4732"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8" y="3034"/>
                  <a:pt x="4698" y="3032"/>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79"/>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7" y="2785"/>
                  <a:pt x="4737" y="2787"/>
                </a:cubicBezTo>
                <a:close/>
                <a:moveTo>
                  <a:pt x="6102" y="2354"/>
                </a:moveTo>
                <a:cubicBezTo>
                  <a:pt x="6113" y="2363"/>
                  <a:pt x="6126" y="2370"/>
                  <a:pt x="6142" y="2375"/>
                </a:cubicBezTo>
                <a:cubicBezTo>
                  <a:pt x="6157" y="2380"/>
                  <a:pt x="6175" y="2383"/>
                  <a:pt x="6194" y="2383"/>
                </a:cubicBezTo>
                <a:cubicBezTo>
                  <a:pt x="6215" y="2383"/>
                  <a:pt x="6236" y="2378"/>
                  <a:pt x="6255" y="2369"/>
                </a:cubicBezTo>
                <a:cubicBezTo>
                  <a:pt x="6275" y="2359"/>
                  <a:pt x="6293" y="2346"/>
                  <a:pt x="6308" y="2329"/>
                </a:cubicBezTo>
                <a:cubicBezTo>
                  <a:pt x="6308" y="2365"/>
                  <a:pt x="6308" y="2365"/>
                  <a:pt x="6308" y="2365"/>
                </a:cubicBezTo>
                <a:cubicBezTo>
                  <a:pt x="6308"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7"/>
                  <a:pt x="6308" y="1999"/>
                  <a:pt x="6290" y="1993"/>
                </a:cubicBezTo>
                <a:cubicBezTo>
                  <a:pt x="6272" y="1987"/>
                  <a:pt x="6250" y="1984"/>
                  <a:pt x="6224" y="1984"/>
                </a:cubicBezTo>
                <a:cubicBezTo>
                  <a:pt x="6209" y="1984"/>
                  <a:pt x="6196" y="1985"/>
                  <a:pt x="6182" y="1988"/>
                </a:cubicBezTo>
                <a:cubicBezTo>
                  <a:pt x="6168" y="1990"/>
                  <a:pt x="6156" y="1993"/>
                  <a:pt x="6144" y="1997"/>
                </a:cubicBezTo>
                <a:cubicBezTo>
                  <a:pt x="6132" y="2001"/>
                  <a:pt x="6122" y="2006"/>
                  <a:pt x="6113" y="2010"/>
                </a:cubicBezTo>
                <a:cubicBezTo>
                  <a:pt x="6104" y="2015"/>
                  <a:pt x="6098" y="2019"/>
                  <a:pt x="6094" y="2022"/>
                </a:cubicBezTo>
                <a:cubicBezTo>
                  <a:pt x="6091" y="2026"/>
                  <a:pt x="6089" y="2030"/>
                  <a:pt x="6087"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5"/>
                  <a:pt x="6097" y="2076"/>
                  <a:pt x="6099" y="2076"/>
                </a:cubicBezTo>
                <a:cubicBezTo>
                  <a:pt x="6102" y="2076"/>
                  <a:pt x="6107" y="2074"/>
                  <a:pt x="6114" y="2070"/>
                </a:cubicBezTo>
                <a:cubicBezTo>
                  <a:pt x="6120" y="2066"/>
                  <a:pt x="6128" y="2062"/>
                  <a:pt x="6138" y="2057"/>
                </a:cubicBezTo>
                <a:cubicBezTo>
                  <a:pt x="6148" y="2053"/>
                  <a:pt x="6159" y="2048"/>
                  <a:pt x="6172" y="2044"/>
                </a:cubicBezTo>
                <a:cubicBezTo>
                  <a:pt x="6185" y="2040"/>
                  <a:pt x="6200" y="2038"/>
                  <a:pt x="6216" y="2038"/>
                </a:cubicBezTo>
                <a:cubicBezTo>
                  <a:pt x="6231"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89"/>
                  <a:pt x="6070" y="2305"/>
                  <a:pt x="6076" y="2319"/>
                </a:cubicBezTo>
                <a:cubicBezTo>
                  <a:pt x="6082" y="2332"/>
                  <a:pt x="6091" y="2344"/>
                  <a:pt x="6102" y="2354"/>
                </a:cubicBezTo>
                <a:close/>
                <a:moveTo>
                  <a:pt x="6143" y="2240"/>
                </a:moveTo>
                <a:cubicBezTo>
                  <a:pt x="6147" y="2231"/>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4" y="2314"/>
                </a:cubicBezTo>
                <a:cubicBezTo>
                  <a:pt x="6143" y="2303"/>
                  <a:pt x="6137" y="2288"/>
                  <a:pt x="6137" y="2269"/>
                </a:cubicBezTo>
                <a:cubicBezTo>
                  <a:pt x="6137" y="2258"/>
                  <a:pt x="6139" y="2248"/>
                  <a:pt x="6143" y="2240"/>
                </a:cubicBezTo>
                <a:close/>
                <a:moveTo>
                  <a:pt x="4331" y="1923"/>
                </a:moveTo>
                <a:cubicBezTo>
                  <a:pt x="4323" y="1916"/>
                  <a:pt x="4319" y="1902"/>
                  <a:pt x="4319" y="1883"/>
                </a:cubicBezTo>
                <a:cubicBezTo>
                  <a:pt x="4319"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5"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4"/>
                  <a:pt x="5279" y="2783"/>
                  <a:pt x="5279" y="2783"/>
                </a:cubicBezTo>
                <a:cubicBezTo>
                  <a:pt x="5280" y="2782"/>
                  <a:pt x="5281" y="2781"/>
                  <a:pt x="5283" y="2780"/>
                </a:cubicBezTo>
                <a:cubicBezTo>
                  <a:pt x="5284" y="2779"/>
                  <a:pt x="5287" y="2779"/>
                  <a:pt x="5289" y="2778"/>
                </a:cubicBezTo>
                <a:cubicBezTo>
                  <a:pt x="5292" y="2778"/>
                  <a:pt x="5294" y="2778"/>
                  <a:pt x="5299" y="2778"/>
                </a:cubicBezTo>
                <a:cubicBezTo>
                  <a:pt x="5303" y="2778"/>
                  <a:pt x="5306" y="2778"/>
                  <a:pt x="5309" y="2778"/>
                </a:cubicBezTo>
                <a:cubicBezTo>
                  <a:pt x="5312" y="2779"/>
                  <a:pt x="5313" y="2779"/>
                  <a:pt x="5315" y="2780"/>
                </a:cubicBezTo>
                <a:cubicBezTo>
                  <a:pt x="5317" y="2781"/>
                  <a:pt x="5317" y="2782"/>
                  <a:pt x="5318" y="2783"/>
                </a:cubicBezTo>
                <a:cubicBezTo>
                  <a:pt x="5319" y="2784"/>
                  <a:pt x="5320" y="2785"/>
                  <a:pt x="5320" y="2786"/>
                </a:cubicBezTo>
                <a:cubicBezTo>
                  <a:pt x="5320" y="2818"/>
                  <a:pt x="5320" y="2818"/>
                  <a:pt x="5320" y="2818"/>
                </a:cubicBezTo>
                <a:cubicBezTo>
                  <a:pt x="5333" y="2803"/>
                  <a:pt x="5347" y="2792"/>
                  <a:pt x="5360" y="2784"/>
                </a:cubicBezTo>
                <a:cubicBezTo>
                  <a:pt x="5374" y="2777"/>
                  <a:pt x="5388" y="2774"/>
                  <a:pt x="5402" y="2774"/>
                </a:cubicBezTo>
                <a:cubicBezTo>
                  <a:pt x="5418" y="2774"/>
                  <a:pt x="5431" y="2777"/>
                  <a:pt x="5442" y="2782"/>
                </a:cubicBezTo>
                <a:cubicBezTo>
                  <a:pt x="5454" y="2788"/>
                  <a:pt x="5462" y="2795"/>
                  <a:pt x="5469" y="2804"/>
                </a:cubicBezTo>
                <a:cubicBezTo>
                  <a:pt x="5476" y="2813"/>
                  <a:pt x="5481" y="2824"/>
                  <a:pt x="5484" y="2836"/>
                </a:cubicBezTo>
                <a:cubicBezTo>
                  <a:pt x="5486" y="2849"/>
                  <a:pt x="5488" y="2863"/>
                  <a:pt x="5488" y="2880"/>
                </a:cubicBezTo>
                <a:cubicBezTo>
                  <a:pt x="5488" y="3029"/>
                  <a:pt x="5488" y="3029"/>
                  <a:pt x="5488" y="3029"/>
                </a:cubicBezTo>
                <a:cubicBezTo>
                  <a:pt x="5488" y="3029"/>
                  <a:pt x="5488" y="3029"/>
                  <a:pt x="5488" y="3029"/>
                </a:cubicBezTo>
                <a:cubicBezTo>
                  <a:pt x="5488" y="3030"/>
                  <a:pt x="5487" y="3031"/>
                  <a:pt x="5486" y="3032"/>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2"/>
                </a:cubicBezTo>
                <a:cubicBezTo>
                  <a:pt x="5444" y="3031"/>
                  <a:pt x="5443" y="3030"/>
                  <a:pt x="5443" y="3029"/>
                </a:cubicBezTo>
                <a:cubicBezTo>
                  <a:pt x="5443" y="2887"/>
                  <a:pt x="5443" y="2887"/>
                  <a:pt x="5443" y="2887"/>
                </a:cubicBezTo>
                <a:cubicBezTo>
                  <a:pt x="5443" y="2873"/>
                  <a:pt x="5442" y="2862"/>
                  <a:pt x="5440" y="2854"/>
                </a:cubicBezTo>
                <a:cubicBezTo>
                  <a:pt x="5438" y="2845"/>
                  <a:pt x="5435" y="2838"/>
                  <a:pt x="5431" y="2832"/>
                </a:cubicBezTo>
                <a:cubicBezTo>
                  <a:pt x="5427" y="2826"/>
                  <a:pt x="5421" y="2821"/>
                  <a:pt x="5414" y="2818"/>
                </a:cubicBezTo>
                <a:cubicBezTo>
                  <a:pt x="5408" y="2815"/>
                  <a:pt x="5400"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8"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0"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6"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2" y="3023"/>
                  <a:pt x="4614" y="3022"/>
                </a:cubicBezTo>
                <a:cubicBezTo>
                  <a:pt x="4614" y="3021"/>
                  <a:pt x="4615" y="3020"/>
                  <a:pt x="4616" y="3019"/>
                </a:cubicBezTo>
                <a:cubicBezTo>
                  <a:pt x="4616" y="3018"/>
                  <a:pt x="4616" y="3016"/>
                  <a:pt x="4617" y="3015"/>
                </a:cubicBezTo>
                <a:cubicBezTo>
                  <a:pt x="4617" y="3014"/>
                  <a:pt x="4617" y="3012"/>
                  <a:pt x="4617" y="3011"/>
                </a:cubicBezTo>
                <a:cubicBezTo>
                  <a:pt x="4618" y="3009"/>
                  <a:pt x="4618" y="3007"/>
                  <a:pt x="4618" y="3005"/>
                </a:cubicBezTo>
                <a:cubicBezTo>
                  <a:pt x="4618" y="3001"/>
                  <a:pt x="4617" y="2998"/>
                  <a:pt x="4617" y="2996"/>
                </a:cubicBezTo>
                <a:cubicBezTo>
                  <a:pt x="4617" y="2994"/>
                  <a:pt x="4617" y="2992"/>
                  <a:pt x="4616" y="2991"/>
                </a:cubicBezTo>
                <a:cubicBezTo>
                  <a:pt x="4616" y="2990"/>
                  <a:pt x="4615" y="2989"/>
                  <a:pt x="4614" y="2988"/>
                </a:cubicBezTo>
                <a:cubicBezTo>
                  <a:pt x="4613" y="2988"/>
                  <a:pt x="4612" y="2987"/>
                  <a:pt x="4611" y="2987"/>
                </a:cubicBezTo>
                <a:cubicBezTo>
                  <a:pt x="4609" y="2987"/>
                  <a:pt x="4606" y="2988"/>
                  <a:pt x="4601" y="2990"/>
                </a:cubicBezTo>
                <a:cubicBezTo>
                  <a:pt x="4597" y="2992"/>
                  <a:pt x="4592" y="2994"/>
                  <a:pt x="4585" y="2996"/>
                </a:cubicBezTo>
                <a:cubicBezTo>
                  <a:pt x="4578" y="2998"/>
                  <a:pt x="4571" y="3001"/>
                  <a:pt x="4562" y="3002"/>
                </a:cubicBezTo>
                <a:cubicBezTo>
                  <a:pt x="4553" y="3004"/>
                  <a:pt x="4543" y="3005"/>
                  <a:pt x="4531" y="3005"/>
                </a:cubicBezTo>
                <a:cubicBezTo>
                  <a:pt x="4516" y="3005"/>
                  <a:pt x="4504" y="3003"/>
                  <a:pt x="4494" y="2999"/>
                </a:cubicBezTo>
                <a:cubicBezTo>
                  <a:pt x="4484" y="2995"/>
                  <a:pt x="4476" y="2989"/>
                  <a:pt x="4470" y="2981"/>
                </a:cubicBezTo>
                <a:cubicBezTo>
                  <a:pt x="4463" y="2973"/>
                  <a:pt x="4459" y="2964"/>
                  <a:pt x="4456" y="2953"/>
                </a:cubicBezTo>
                <a:cubicBezTo>
                  <a:pt x="4453" y="2943"/>
                  <a:pt x="4452" y="2930"/>
                  <a:pt x="4452" y="2917"/>
                </a:cubicBezTo>
                <a:cubicBezTo>
                  <a:pt x="4612" y="2917"/>
                  <a:pt x="4612" y="2917"/>
                  <a:pt x="4612" y="2917"/>
                </a:cubicBezTo>
                <a:cubicBezTo>
                  <a:pt x="4617" y="2917"/>
                  <a:pt x="4621" y="2915"/>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7" y="2832"/>
                  <a:pt x="4611" y="2820"/>
                  <a:pt x="4602" y="2810"/>
                </a:cubicBezTo>
                <a:cubicBezTo>
                  <a:pt x="4594" y="2799"/>
                  <a:pt x="4583" y="2791"/>
                  <a:pt x="4570" y="2785"/>
                </a:cubicBezTo>
                <a:cubicBezTo>
                  <a:pt x="4556" y="2779"/>
                  <a:pt x="4540" y="2776"/>
                  <a:pt x="4521" y="2776"/>
                </a:cubicBezTo>
                <a:cubicBezTo>
                  <a:pt x="4503" y="2776"/>
                  <a:pt x="4487" y="2779"/>
                  <a:pt x="4473" y="2786"/>
                </a:cubicBezTo>
                <a:cubicBezTo>
                  <a:pt x="4458"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3"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0" y="3022"/>
                </a:cubicBezTo>
                <a:cubicBezTo>
                  <a:pt x="4051" y="3021"/>
                  <a:pt x="4052" y="3020"/>
                  <a:pt x="4053" y="3019"/>
                </a:cubicBezTo>
                <a:cubicBezTo>
                  <a:pt x="4053" y="3018"/>
                  <a:pt x="4053" y="3016"/>
                  <a:pt x="4054" y="3015"/>
                </a:cubicBezTo>
                <a:cubicBezTo>
                  <a:pt x="4054" y="3014"/>
                  <a:pt x="4054" y="3012"/>
                  <a:pt x="4054" y="3011"/>
                </a:cubicBezTo>
                <a:cubicBezTo>
                  <a:pt x="4054" y="3009"/>
                  <a:pt x="4054" y="3007"/>
                  <a:pt x="4054" y="3005"/>
                </a:cubicBezTo>
                <a:cubicBezTo>
                  <a:pt x="4054" y="3001"/>
                  <a:pt x="4054" y="2998"/>
                  <a:pt x="4054" y="2996"/>
                </a:cubicBezTo>
                <a:cubicBezTo>
                  <a:pt x="4054" y="2994"/>
                  <a:pt x="4053" y="2992"/>
                  <a:pt x="4053" y="2991"/>
                </a:cubicBezTo>
                <a:cubicBezTo>
                  <a:pt x="4052" y="2990"/>
                  <a:pt x="4052" y="2989"/>
                  <a:pt x="4050" y="2988"/>
                </a:cubicBezTo>
                <a:cubicBezTo>
                  <a:pt x="4049" y="2988"/>
                  <a:pt x="4048" y="2987"/>
                  <a:pt x="4047" y="2987"/>
                </a:cubicBezTo>
                <a:cubicBezTo>
                  <a:pt x="4045" y="2987"/>
                  <a:pt x="4042" y="2988"/>
                  <a:pt x="4038" y="2990"/>
                </a:cubicBezTo>
                <a:cubicBezTo>
                  <a:pt x="4034" y="2992"/>
                  <a:pt x="4028" y="2994"/>
                  <a:pt x="4021" y="2996"/>
                </a:cubicBezTo>
                <a:cubicBezTo>
                  <a:pt x="4015" y="2998"/>
                  <a:pt x="4007" y="3001"/>
                  <a:pt x="3998" y="3002"/>
                </a:cubicBezTo>
                <a:cubicBezTo>
                  <a:pt x="3989" y="3004"/>
                  <a:pt x="3979" y="3005"/>
                  <a:pt x="3967" y="3005"/>
                </a:cubicBezTo>
                <a:cubicBezTo>
                  <a:pt x="3953" y="3005"/>
                  <a:pt x="3941" y="3003"/>
                  <a:pt x="3931" y="2999"/>
                </a:cubicBezTo>
                <a:cubicBezTo>
                  <a:pt x="3920" y="2995"/>
                  <a:pt x="3912" y="2989"/>
                  <a:pt x="3906" y="2981"/>
                </a:cubicBezTo>
                <a:cubicBezTo>
                  <a:pt x="3900" y="2973"/>
                  <a:pt x="3895" y="2964"/>
                  <a:pt x="3893" y="2953"/>
                </a:cubicBezTo>
                <a:cubicBezTo>
                  <a:pt x="3890" y="2943"/>
                  <a:pt x="3889" y="2930"/>
                  <a:pt x="3889" y="2917"/>
                </a:cubicBezTo>
                <a:cubicBezTo>
                  <a:pt x="4048" y="2917"/>
                  <a:pt x="4048" y="2917"/>
                  <a:pt x="4048" y="2917"/>
                </a:cubicBezTo>
                <a:cubicBezTo>
                  <a:pt x="4053" y="2917"/>
                  <a:pt x="4057" y="2915"/>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799"/>
                  <a:pt x="4020" y="2791"/>
                  <a:pt x="4007" y="2785"/>
                </a:cubicBezTo>
                <a:cubicBezTo>
                  <a:pt x="3994" y="2779"/>
                  <a:pt x="3977" y="2776"/>
                  <a:pt x="3958" y="2776"/>
                </a:cubicBezTo>
                <a:cubicBezTo>
                  <a:pt x="3941" y="2776"/>
                  <a:pt x="3925" y="2779"/>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1" y="2839"/>
                  <a:pt x="3907" y="2832"/>
                </a:cubicBezTo>
                <a:cubicBezTo>
                  <a:pt x="3913" y="2825"/>
                  <a:pt x="3919" y="2820"/>
                  <a:pt x="3928" y="2816"/>
                </a:cubicBezTo>
                <a:cubicBezTo>
                  <a:pt x="3936" y="2812"/>
                  <a:pt x="3946" y="2810"/>
                  <a:pt x="3957" y="2810"/>
                </a:cubicBezTo>
                <a:cubicBezTo>
                  <a:pt x="3978" y="2810"/>
                  <a:pt x="3994" y="2816"/>
                  <a:pt x="4005" y="2830"/>
                </a:cubicBezTo>
                <a:cubicBezTo>
                  <a:pt x="4016" y="2842"/>
                  <a:pt x="4021" y="2861"/>
                  <a:pt x="4021" y="2884"/>
                </a:cubicBezTo>
                <a:cubicBezTo>
                  <a:pt x="3889" y="2884"/>
                  <a:pt x="3889" y="2884"/>
                  <a:pt x="3889" y="2884"/>
                </a:cubicBezTo>
                <a:cubicBezTo>
                  <a:pt x="3889" y="2874"/>
                  <a:pt x="3891" y="2865"/>
                  <a:pt x="3894" y="2856"/>
                </a:cubicBezTo>
                <a:close/>
                <a:moveTo>
                  <a:pt x="2108" y="2783"/>
                </a:moveTo>
                <a:cubicBezTo>
                  <a:pt x="2109" y="2784"/>
                  <a:pt x="2109" y="2786"/>
                  <a:pt x="2109" y="2787"/>
                </a:cubicBezTo>
                <a:cubicBezTo>
                  <a:pt x="2109" y="3029"/>
                  <a:pt x="2109" y="3029"/>
                  <a:pt x="2109" y="3029"/>
                </a:cubicBezTo>
                <a:cubicBezTo>
                  <a:pt x="2109"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4"/>
                  <a:pt x="2067" y="2783"/>
                </a:cubicBezTo>
                <a:cubicBezTo>
                  <a:pt x="2067" y="2782"/>
                  <a:pt x="2068" y="2781"/>
                  <a:pt x="2070" y="2781"/>
                </a:cubicBezTo>
                <a:cubicBezTo>
                  <a:pt x="2072" y="2780"/>
                  <a:pt x="2074" y="2779"/>
                  <a:pt x="2077" y="2779"/>
                </a:cubicBezTo>
                <a:cubicBezTo>
                  <a:pt x="2079" y="2778"/>
                  <a:pt x="2083" y="2778"/>
                  <a:pt x="2087" y="2778"/>
                </a:cubicBezTo>
                <a:cubicBezTo>
                  <a:pt x="2092" y="2778"/>
                  <a:pt x="2096" y="2778"/>
                  <a:pt x="2098" y="2779"/>
                </a:cubicBezTo>
                <a:cubicBezTo>
                  <a:pt x="2101" y="2779"/>
                  <a:pt x="2103" y="2780"/>
                  <a:pt x="2105" y="2781"/>
                </a:cubicBezTo>
                <a:cubicBezTo>
                  <a:pt x="2107" y="2781"/>
                  <a:pt x="2108" y="2782"/>
                  <a:pt x="2108" y="2783"/>
                </a:cubicBezTo>
                <a:close/>
                <a:moveTo>
                  <a:pt x="2115" y="2705"/>
                </a:moveTo>
                <a:cubicBezTo>
                  <a:pt x="2115" y="2716"/>
                  <a:pt x="2112" y="2723"/>
                  <a:pt x="2108" y="2726"/>
                </a:cubicBezTo>
                <a:cubicBezTo>
                  <a:pt x="2104" y="2730"/>
                  <a:pt x="2097" y="2732"/>
                  <a:pt x="2087" y="2732"/>
                </a:cubicBezTo>
                <a:cubicBezTo>
                  <a:pt x="2076" y="2732"/>
                  <a:pt x="2069" y="2730"/>
                  <a:pt x="2065" y="2726"/>
                </a:cubicBezTo>
                <a:cubicBezTo>
                  <a:pt x="2061" y="2723"/>
                  <a:pt x="2060" y="2716"/>
                  <a:pt x="2060" y="2706"/>
                </a:cubicBezTo>
                <a:cubicBezTo>
                  <a:pt x="2060" y="2695"/>
                  <a:pt x="2061"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2" y="2124"/>
                  <a:pt x="2029" y="2153"/>
                  <a:pt x="2029" y="2185"/>
                </a:cubicBezTo>
                <a:cubicBezTo>
                  <a:pt x="2029" y="2219"/>
                  <a:pt x="2032" y="2248"/>
                  <a:pt x="2040" y="2273"/>
                </a:cubicBezTo>
                <a:cubicBezTo>
                  <a:pt x="2049" y="2297"/>
                  <a:pt x="2060" y="2318"/>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5"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49" y="2283"/>
                  <a:pt x="2344" y="2284"/>
                  <a:pt x="2338" y="2287"/>
                </a:cubicBezTo>
                <a:cubicBezTo>
                  <a:pt x="2331" y="2289"/>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7"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8"/>
                  <a:pt x="2212" y="1978"/>
                </a:cubicBezTo>
                <a:cubicBezTo>
                  <a:pt x="2184" y="1978"/>
                  <a:pt x="2158" y="1983"/>
                  <a:pt x="2135" y="1992"/>
                </a:cubicBezTo>
                <a:cubicBezTo>
                  <a:pt x="2112" y="2001"/>
                  <a:pt x="2093" y="2015"/>
                  <a:pt x="2077" y="2033"/>
                </a:cubicBezTo>
                <a:cubicBezTo>
                  <a:pt x="2061" y="2051"/>
                  <a:pt x="2049" y="2073"/>
                  <a:pt x="2041" y="2098"/>
                </a:cubicBezTo>
                <a:close/>
                <a:moveTo>
                  <a:pt x="2138" y="2107"/>
                </a:moveTo>
                <a:cubicBezTo>
                  <a:pt x="2141" y="2096"/>
                  <a:pt x="2146" y="2086"/>
                  <a:pt x="2152" y="2078"/>
                </a:cubicBezTo>
                <a:cubicBezTo>
                  <a:pt x="2159" y="2069"/>
                  <a:pt x="2167" y="2063"/>
                  <a:pt x="2176" y="2058"/>
                </a:cubicBezTo>
                <a:cubicBezTo>
                  <a:pt x="2186" y="2053"/>
                  <a:pt x="2197" y="2051"/>
                  <a:pt x="2210" y="2051"/>
                </a:cubicBezTo>
                <a:cubicBezTo>
                  <a:pt x="2236" y="2051"/>
                  <a:pt x="2255" y="2059"/>
                  <a:pt x="2267" y="2075"/>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2" y="2003"/>
                  <a:pt x="6824" y="2000"/>
                  <a:pt x="6825" y="1997"/>
                </a:cubicBezTo>
                <a:cubicBezTo>
                  <a:pt x="6826" y="1995"/>
                  <a:pt x="6827" y="1993"/>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89" y="1897"/>
                  <a:pt x="6892" y="1895"/>
                </a:cubicBezTo>
                <a:cubicBezTo>
                  <a:pt x="6894" y="1894"/>
                  <a:pt x="6898" y="1893"/>
                  <a:pt x="6902" y="1892"/>
                </a:cubicBezTo>
                <a:cubicBezTo>
                  <a:pt x="6906" y="1891"/>
                  <a:pt x="6911" y="1891"/>
                  <a:pt x="6918" y="1891"/>
                </a:cubicBezTo>
                <a:cubicBezTo>
                  <a:pt x="6925" y="1891"/>
                  <a:pt x="6930" y="1891"/>
                  <a:pt x="6935" y="1892"/>
                </a:cubicBezTo>
                <a:cubicBezTo>
                  <a:pt x="6939" y="1893"/>
                  <a:pt x="6942"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3"/>
                  <a:pt x="7201" y="1997"/>
                </a:cubicBezTo>
                <a:cubicBezTo>
                  <a:pt x="7204" y="2001"/>
                  <a:pt x="7205" y="2006"/>
                  <a:pt x="7205" y="2014"/>
                </a:cubicBezTo>
                <a:cubicBezTo>
                  <a:pt x="7205" y="2365"/>
                  <a:pt x="7205" y="2365"/>
                  <a:pt x="7205" y="2365"/>
                </a:cubicBezTo>
                <a:cubicBezTo>
                  <a:pt x="7205" y="2367"/>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7"/>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3"/>
                </a:cubicBezTo>
                <a:cubicBezTo>
                  <a:pt x="7023" y="2322"/>
                  <a:pt x="7027" y="2321"/>
                  <a:pt x="7031" y="2320"/>
                </a:cubicBezTo>
                <a:cubicBezTo>
                  <a:pt x="7035" y="2318"/>
                  <a:pt x="7038" y="2317"/>
                  <a:pt x="7041" y="2316"/>
                </a:cubicBezTo>
                <a:cubicBezTo>
                  <a:pt x="7043" y="2315"/>
                  <a:pt x="7046" y="2314"/>
                  <a:pt x="7048" y="2314"/>
                </a:cubicBezTo>
                <a:cubicBezTo>
                  <a:pt x="7049" y="2314"/>
                  <a:pt x="7051" y="2315"/>
                  <a:pt x="7052" y="2315"/>
                </a:cubicBezTo>
                <a:cubicBezTo>
                  <a:pt x="7053" y="2316"/>
                  <a:pt x="7054" y="2317"/>
                  <a:pt x="7055" y="2319"/>
                </a:cubicBezTo>
                <a:cubicBezTo>
                  <a:pt x="7055" y="2321"/>
                  <a:pt x="7056" y="2323"/>
                  <a:pt x="7056" y="2327"/>
                </a:cubicBezTo>
                <a:cubicBezTo>
                  <a:pt x="7057" y="2330"/>
                  <a:pt x="7057" y="2334"/>
                  <a:pt x="7057" y="2339"/>
                </a:cubicBezTo>
                <a:cubicBezTo>
                  <a:pt x="7057" y="2347"/>
                  <a:pt x="7056" y="2353"/>
                  <a:pt x="7055" y="2357"/>
                </a:cubicBezTo>
                <a:cubicBezTo>
                  <a:pt x="7054" y="2362"/>
                  <a:pt x="7052" y="2365"/>
                  <a:pt x="7050" y="2367"/>
                </a:cubicBezTo>
                <a:cubicBezTo>
                  <a:pt x="7048" y="2370"/>
                  <a:pt x="7045" y="2372"/>
                  <a:pt x="7041" y="2374"/>
                </a:cubicBezTo>
                <a:cubicBezTo>
                  <a:pt x="7036" y="2375"/>
                  <a:pt x="7031" y="2377"/>
                  <a:pt x="7026" y="2378"/>
                </a:cubicBezTo>
                <a:cubicBezTo>
                  <a:pt x="7021" y="2379"/>
                  <a:pt x="7015" y="2380"/>
                  <a:pt x="7009" y="2381"/>
                </a:cubicBezTo>
                <a:cubicBezTo>
                  <a:pt x="7003" y="2381"/>
                  <a:pt x="6997" y="2382"/>
                  <a:pt x="6990" y="2382"/>
                </a:cubicBezTo>
                <a:cubicBezTo>
                  <a:pt x="6971" y="2382"/>
                  <a:pt x="6955" y="2380"/>
                  <a:pt x="6942" y="2375"/>
                </a:cubicBezTo>
                <a:cubicBezTo>
                  <a:pt x="6929" y="2370"/>
                  <a:pt x="6917" y="2362"/>
                  <a:pt x="6909" y="2352"/>
                </a:cubicBezTo>
                <a:cubicBezTo>
                  <a:pt x="6901" y="2342"/>
                  <a:pt x="6894" y="2329"/>
                  <a:pt x="6890" y="2313"/>
                </a:cubicBezTo>
                <a:cubicBezTo>
                  <a:pt x="6886" y="2298"/>
                  <a:pt x="6884" y="2280"/>
                  <a:pt x="6884" y="2259"/>
                </a:cubicBezTo>
                <a:cubicBezTo>
                  <a:pt x="6884" y="2047"/>
                  <a:pt x="6884" y="2047"/>
                  <a:pt x="6884" y="2047"/>
                </a:cubicBezTo>
                <a:cubicBezTo>
                  <a:pt x="6834" y="2047"/>
                  <a:pt x="6834" y="2047"/>
                  <a:pt x="6834" y="2047"/>
                </a:cubicBezTo>
                <a:cubicBezTo>
                  <a:pt x="6830" y="2047"/>
                  <a:pt x="6826" y="2045"/>
                  <a:pt x="6824" y="2040"/>
                </a:cubicBezTo>
                <a:close/>
                <a:moveTo>
                  <a:pt x="3209" y="3029"/>
                </a:moveTo>
                <a:cubicBezTo>
                  <a:pt x="3209" y="2887"/>
                  <a:pt x="3209" y="2887"/>
                  <a:pt x="3209" y="2887"/>
                </a:cubicBezTo>
                <a:cubicBezTo>
                  <a:pt x="3209" y="2873"/>
                  <a:pt x="3208" y="2862"/>
                  <a:pt x="3206" y="2854"/>
                </a:cubicBezTo>
                <a:cubicBezTo>
                  <a:pt x="3204" y="2845"/>
                  <a:pt x="3201" y="2838"/>
                  <a:pt x="3197" y="2832"/>
                </a:cubicBezTo>
                <a:cubicBezTo>
                  <a:pt x="3193" y="2826"/>
                  <a:pt x="3187" y="2821"/>
                  <a:pt x="3180" y="2818"/>
                </a:cubicBezTo>
                <a:cubicBezTo>
                  <a:pt x="3174" y="2815"/>
                  <a:pt x="3166"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4"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4"/>
                  <a:pt x="3045" y="2783"/>
                  <a:pt x="3045" y="2783"/>
                </a:cubicBezTo>
                <a:cubicBezTo>
                  <a:pt x="3046" y="2782"/>
                  <a:pt x="3047" y="2781"/>
                  <a:pt x="3049" y="2780"/>
                </a:cubicBezTo>
                <a:cubicBezTo>
                  <a:pt x="3050" y="2779"/>
                  <a:pt x="3053" y="2779"/>
                  <a:pt x="3055" y="2778"/>
                </a:cubicBezTo>
                <a:cubicBezTo>
                  <a:pt x="3058" y="2778"/>
                  <a:pt x="3060" y="2778"/>
                  <a:pt x="3065" y="2778"/>
                </a:cubicBezTo>
                <a:cubicBezTo>
                  <a:pt x="3069" y="2778"/>
                  <a:pt x="3072" y="2778"/>
                  <a:pt x="3075" y="2778"/>
                </a:cubicBezTo>
                <a:cubicBezTo>
                  <a:pt x="3078" y="2779"/>
                  <a:pt x="3079" y="2779"/>
                  <a:pt x="3081" y="2780"/>
                </a:cubicBezTo>
                <a:cubicBezTo>
                  <a:pt x="3083" y="2781"/>
                  <a:pt x="3083" y="2782"/>
                  <a:pt x="3084" y="2783"/>
                </a:cubicBezTo>
                <a:cubicBezTo>
                  <a:pt x="3085" y="2784"/>
                  <a:pt x="3086" y="2785"/>
                  <a:pt x="3086" y="2786"/>
                </a:cubicBezTo>
                <a:cubicBezTo>
                  <a:pt x="3086" y="2818"/>
                  <a:pt x="3086" y="2818"/>
                  <a:pt x="3086" y="2818"/>
                </a:cubicBezTo>
                <a:cubicBezTo>
                  <a:pt x="3099" y="2803"/>
                  <a:pt x="3113" y="2792"/>
                  <a:pt x="3126" y="2784"/>
                </a:cubicBezTo>
                <a:cubicBezTo>
                  <a:pt x="3140" y="2777"/>
                  <a:pt x="3154" y="2774"/>
                  <a:pt x="3168" y="2774"/>
                </a:cubicBezTo>
                <a:cubicBezTo>
                  <a:pt x="3184" y="2774"/>
                  <a:pt x="3197" y="2777"/>
                  <a:pt x="3208" y="2782"/>
                </a:cubicBezTo>
                <a:cubicBezTo>
                  <a:pt x="3220" y="2788"/>
                  <a:pt x="3228" y="2795"/>
                  <a:pt x="3235" y="2804"/>
                </a:cubicBezTo>
                <a:cubicBezTo>
                  <a:pt x="3242" y="2813"/>
                  <a:pt x="3247" y="2824"/>
                  <a:pt x="3250" y="2836"/>
                </a:cubicBezTo>
                <a:cubicBezTo>
                  <a:pt x="3252" y="2849"/>
                  <a:pt x="3254" y="2863"/>
                  <a:pt x="3254" y="2880"/>
                </a:cubicBezTo>
                <a:cubicBezTo>
                  <a:pt x="3254" y="3029"/>
                  <a:pt x="3254" y="3029"/>
                  <a:pt x="3254" y="3029"/>
                </a:cubicBezTo>
                <a:cubicBezTo>
                  <a:pt x="3254" y="3029"/>
                  <a:pt x="3254" y="3029"/>
                  <a:pt x="3254" y="3029"/>
                </a:cubicBezTo>
                <a:cubicBezTo>
                  <a:pt x="3254" y="3030"/>
                  <a:pt x="3253" y="3031"/>
                  <a:pt x="3252" y="3032"/>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2"/>
                </a:cubicBezTo>
                <a:cubicBezTo>
                  <a:pt x="3210" y="3031"/>
                  <a:pt x="3209" y="3030"/>
                  <a:pt x="3209"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6" y="3032"/>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7" y="3038"/>
                  <a:pt x="1775" y="3037"/>
                </a:cubicBezTo>
                <a:cubicBezTo>
                  <a:pt x="1772" y="3036"/>
                  <a:pt x="1770" y="3036"/>
                  <a:pt x="1768" y="3035"/>
                </a:cubicBezTo>
                <a:cubicBezTo>
                  <a:pt x="1767" y="3035"/>
                  <a:pt x="1765" y="3034"/>
                  <a:pt x="1765" y="3033"/>
                </a:cubicBezTo>
                <a:cubicBezTo>
                  <a:pt x="1763"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3" y="3032"/>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4" y="3036"/>
                  <a:pt x="1603" y="3035"/>
                </a:cubicBezTo>
                <a:cubicBezTo>
                  <a:pt x="1601" y="3035"/>
                  <a:pt x="1600" y="3034"/>
                  <a:pt x="1599" y="3032"/>
                </a:cubicBezTo>
                <a:cubicBezTo>
                  <a:pt x="1599" y="3031"/>
                  <a:pt x="1598" y="3030"/>
                  <a:pt x="1598" y="3029"/>
                </a:cubicBezTo>
                <a:cubicBezTo>
                  <a:pt x="1598" y="2709"/>
                  <a:pt x="1598" y="2709"/>
                  <a:pt x="1598" y="2709"/>
                </a:cubicBezTo>
                <a:cubicBezTo>
                  <a:pt x="1598" y="2701"/>
                  <a:pt x="1601" y="2696"/>
                  <a:pt x="1604" y="2692"/>
                </a:cubicBezTo>
                <a:cubicBezTo>
                  <a:pt x="1608" y="2689"/>
                  <a:pt x="1613" y="2687"/>
                  <a:pt x="1618" y="2687"/>
                </a:cubicBezTo>
                <a:cubicBezTo>
                  <a:pt x="1646" y="2687"/>
                  <a:pt x="1646" y="2687"/>
                  <a:pt x="1646" y="2687"/>
                </a:cubicBezTo>
                <a:cubicBezTo>
                  <a:pt x="1652" y="2687"/>
                  <a:pt x="1657" y="2688"/>
                  <a:pt x="1661" y="2689"/>
                </a:cubicBezTo>
                <a:cubicBezTo>
                  <a:pt x="1666" y="2690"/>
                  <a:pt x="1670" y="2692"/>
                  <a:pt x="1673" y="2694"/>
                </a:cubicBezTo>
                <a:cubicBezTo>
                  <a:pt x="1676" y="2696"/>
                  <a:pt x="1679" y="2700"/>
                  <a:pt x="1681" y="2703"/>
                </a:cubicBezTo>
                <a:cubicBezTo>
                  <a:pt x="1684" y="2706"/>
                  <a:pt x="1685" y="2711"/>
                  <a:pt x="1687" y="2716"/>
                </a:cubicBezTo>
                <a:cubicBezTo>
                  <a:pt x="1786" y="2968"/>
                  <a:pt x="1786" y="2968"/>
                  <a:pt x="1786" y="2968"/>
                </a:cubicBezTo>
                <a:cubicBezTo>
                  <a:pt x="1787" y="2968"/>
                  <a:pt x="1787" y="2968"/>
                  <a:pt x="1787"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7"/>
                  <a:pt x="1928" y="2687"/>
                </a:cubicBezTo>
                <a:cubicBezTo>
                  <a:pt x="1957" y="2687"/>
                  <a:pt x="1957" y="2687"/>
                  <a:pt x="1957" y="2687"/>
                </a:cubicBezTo>
                <a:cubicBezTo>
                  <a:pt x="1960" y="2687"/>
                  <a:pt x="1963" y="2688"/>
                  <a:pt x="1965" y="2689"/>
                </a:cubicBezTo>
                <a:cubicBezTo>
                  <a:pt x="1967" y="2689"/>
                  <a:pt x="1969" y="2691"/>
                  <a:pt x="1971" y="2692"/>
                </a:cubicBezTo>
                <a:cubicBezTo>
                  <a:pt x="1973" y="2694"/>
                  <a:pt x="1974"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2"/>
                </a:cubicBezTo>
                <a:cubicBezTo>
                  <a:pt x="1976" y="3034"/>
                  <a:pt x="1974"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2"/>
                </a:cubicBezTo>
                <a:cubicBezTo>
                  <a:pt x="1931" y="3031"/>
                  <a:pt x="1931" y="3030"/>
                  <a:pt x="1931" y="3029"/>
                </a:cubicBezTo>
                <a:close/>
                <a:moveTo>
                  <a:pt x="7350" y="2333"/>
                </a:moveTo>
                <a:cubicBezTo>
                  <a:pt x="7365" y="2350"/>
                  <a:pt x="7384" y="2362"/>
                  <a:pt x="7407" y="2371"/>
                </a:cubicBezTo>
                <a:cubicBezTo>
                  <a:pt x="7430" y="2379"/>
                  <a:pt x="7456" y="2383"/>
                  <a:pt x="7485" y="2383"/>
                </a:cubicBezTo>
                <a:cubicBezTo>
                  <a:pt x="7503" y="2383"/>
                  <a:pt x="7519" y="2382"/>
                  <a:pt x="7534" y="2379"/>
                </a:cubicBezTo>
                <a:cubicBezTo>
                  <a:pt x="7549" y="2376"/>
                  <a:pt x="7562"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8"/>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8"/>
                  <a:pt x="7552" y="2322"/>
                  <a:pt x="7538" y="2325"/>
                </a:cubicBezTo>
                <a:cubicBezTo>
                  <a:pt x="7525" y="2327"/>
                  <a:pt x="7509" y="2329"/>
                  <a:pt x="7492" y="2329"/>
                </a:cubicBezTo>
                <a:cubicBezTo>
                  <a:pt x="7470" y="2329"/>
                  <a:pt x="7451" y="2326"/>
                  <a:pt x="7436" y="2320"/>
                </a:cubicBezTo>
                <a:cubicBezTo>
                  <a:pt x="7421" y="2313"/>
                  <a:pt x="7409" y="2305"/>
                  <a:pt x="7400" y="2293"/>
                </a:cubicBezTo>
                <a:cubicBezTo>
                  <a:pt x="7390" y="2282"/>
                  <a:pt x="7383" y="2268"/>
                  <a:pt x="7379"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29" y="2089"/>
                </a:cubicBezTo>
                <a:cubicBezTo>
                  <a:pt x="7623" y="2068"/>
                  <a:pt x="7614" y="2050"/>
                  <a:pt x="7601" y="2034"/>
                </a:cubicBezTo>
                <a:cubicBezTo>
                  <a:pt x="7588" y="2019"/>
                  <a:pt x="7571" y="2006"/>
                  <a:pt x="7551" y="1997"/>
                </a:cubicBezTo>
                <a:cubicBezTo>
                  <a:pt x="7531" y="1988"/>
                  <a:pt x="7507" y="1983"/>
                  <a:pt x="7478" y="1983"/>
                </a:cubicBezTo>
                <a:cubicBezTo>
                  <a:pt x="7451" y="1983"/>
                  <a:pt x="7427" y="1988"/>
                  <a:pt x="7406" y="1997"/>
                </a:cubicBezTo>
                <a:cubicBezTo>
                  <a:pt x="7384" y="2007"/>
                  <a:pt x="7365" y="2020"/>
                  <a:pt x="7350" y="2038"/>
                </a:cubicBezTo>
                <a:cubicBezTo>
                  <a:pt x="7335" y="2055"/>
                  <a:pt x="7324" y="2076"/>
                  <a:pt x="7316" y="2101"/>
                </a:cubicBezTo>
                <a:cubicBezTo>
                  <a:pt x="7307" y="2126"/>
                  <a:pt x="7304" y="2154"/>
                  <a:pt x="7304" y="2185"/>
                </a:cubicBezTo>
                <a:cubicBezTo>
                  <a:pt x="7304" y="2218"/>
                  <a:pt x="7307" y="2247"/>
                  <a:pt x="7315" y="2272"/>
                </a:cubicBezTo>
                <a:cubicBezTo>
                  <a:pt x="7323" y="2297"/>
                  <a:pt x="7335" y="2317"/>
                  <a:pt x="7350" y="2333"/>
                </a:cubicBezTo>
                <a:close/>
                <a:moveTo>
                  <a:pt x="7381" y="2106"/>
                </a:moveTo>
                <a:cubicBezTo>
                  <a:pt x="7385" y="2092"/>
                  <a:pt x="7392" y="2080"/>
                  <a:pt x="7400" y="2070"/>
                </a:cubicBezTo>
                <a:cubicBezTo>
                  <a:pt x="7408" y="2060"/>
                  <a:pt x="7419" y="2051"/>
                  <a:pt x="7431" y="2045"/>
                </a:cubicBezTo>
                <a:cubicBezTo>
                  <a:pt x="7444" y="2039"/>
                  <a:pt x="7458" y="2036"/>
                  <a:pt x="7475" y="2036"/>
                </a:cubicBezTo>
                <a:cubicBezTo>
                  <a:pt x="7507" y="2036"/>
                  <a:pt x="7532" y="2045"/>
                  <a:pt x="7548" y="2065"/>
                </a:cubicBezTo>
                <a:cubicBezTo>
                  <a:pt x="7564" y="2085"/>
                  <a:pt x="7572" y="2113"/>
                  <a:pt x="7571"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7"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4" y="1917"/>
                  <a:pt x="7139" y="1912"/>
                </a:cubicBezTo>
                <a:close/>
                <a:moveTo>
                  <a:pt x="2366" y="2663"/>
                </a:moveTo>
                <a:cubicBezTo>
                  <a:pt x="2363" y="2664"/>
                  <a:pt x="2361" y="2665"/>
                  <a:pt x="2359" y="2665"/>
                </a:cubicBezTo>
                <a:cubicBezTo>
                  <a:pt x="2357" y="2666"/>
                  <a:pt x="2356" y="2667"/>
                  <a:pt x="2356" y="2668"/>
                </a:cubicBezTo>
                <a:cubicBezTo>
                  <a:pt x="2355" y="2669"/>
                  <a:pt x="2354" y="2670"/>
                  <a:pt x="2354" y="2671"/>
                </a:cubicBezTo>
                <a:cubicBezTo>
                  <a:pt x="2354" y="2812"/>
                  <a:pt x="2354" y="2812"/>
                  <a:pt x="2354" y="2812"/>
                </a:cubicBezTo>
                <a:cubicBezTo>
                  <a:pt x="2343" y="2799"/>
                  <a:pt x="2332" y="2791"/>
                  <a:pt x="2320" y="2784"/>
                </a:cubicBezTo>
                <a:cubicBezTo>
                  <a:pt x="2308" y="2778"/>
                  <a:pt x="2295" y="2775"/>
                  <a:pt x="2281" y="2775"/>
                </a:cubicBezTo>
                <a:cubicBezTo>
                  <a:pt x="2264" y="2775"/>
                  <a:pt x="2248" y="2778"/>
                  <a:pt x="2236" y="2784"/>
                </a:cubicBezTo>
                <a:cubicBezTo>
                  <a:pt x="2222" y="2791"/>
                  <a:pt x="2212" y="2800"/>
                  <a:pt x="2203" y="2812"/>
                </a:cubicBezTo>
                <a:cubicBezTo>
                  <a:pt x="2194" y="2823"/>
                  <a:pt x="2187" y="2838"/>
                  <a:pt x="2183" y="2855"/>
                </a:cubicBezTo>
                <a:cubicBezTo>
                  <a:pt x="2178" y="2871"/>
                  <a:pt x="2176" y="2890"/>
                  <a:pt x="2176" y="2911"/>
                </a:cubicBezTo>
                <a:cubicBezTo>
                  <a:pt x="2176" y="2929"/>
                  <a:pt x="2178" y="2946"/>
                  <a:pt x="2181" y="2961"/>
                </a:cubicBezTo>
                <a:cubicBezTo>
                  <a:pt x="2185" y="2977"/>
                  <a:pt x="2191" y="2991"/>
                  <a:pt x="2199" y="3002"/>
                </a:cubicBezTo>
                <a:cubicBezTo>
                  <a:pt x="2207" y="3014"/>
                  <a:pt x="2217" y="3024"/>
                  <a:pt x="2229"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2"/>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7" y="3034"/>
                  <a:pt x="2398" y="3032"/>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2" y="2665"/>
                  <a:pt x="2390" y="2664"/>
                  <a:pt x="2387" y="2663"/>
                </a:cubicBezTo>
                <a:cubicBezTo>
                  <a:pt x="2385" y="2663"/>
                  <a:pt x="2381" y="2663"/>
                  <a:pt x="2376" y="2663"/>
                </a:cubicBezTo>
                <a:cubicBezTo>
                  <a:pt x="2372" y="2663"/>
                  <a:pt x="2368" y="2663"/>
                  <a:pt x="2366" y="2663"/>
                </a:cubicBezTo>
                <a:close/>
                <a:moveTo>
                  <a:pt x="2355" y="2956"/>
                </a:moveTo>
                <a:cubicBezTo>
                  <a:pt x="2348" y="2964"/>
                  <a:pt x="2341" y="2972"/>
                  <a:pt x="2335" y="2978"/>
                </a:cubicBezTo>
                <a:cubicBezTo>
                  <a:pt x="2329" y="2984"/>
                  <a:pt x="2323" y="2989"/>
                  <a:pt x="2317" y="2992"/>
                </a:cubicBezTo>
                <a:cubicBezTo>
                  <a:pt x="2312" y="2996"/>
                  <a:pt x="2306" y="2998"/>
                  <a:pt x="2300" y="3000"/>
                </a:cubicBezTo>
                <a:cubicBezTo>
                  <a:pt x="2295" y="3002"/>
                  <a:pt x="2289" y="3002"/>
                  <a:pt x="2283" y="3002"/>
                </a:cubicBezTo>
                <a:cubicBezTo>
                  <a:pt x="2271" y="3002"/>
                  <a:pt x="2262" y="3000"/>
                  <a:pt x="2254" y="2994"/>
                </a:cubicBezTo>
                <a:cubicBezTo>
                  <a:pt x="2246" y="2988"/>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4"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4" y="2367"/>
                </a:cubicBezTo>
                <a:cubicBezTo>
                  <a:pt x="1862" y="2370"/>
                  <a:pt x="1859" y="2373"/>
                  <a:pt x="1854" y="2374"/>
                </a:cubicBezTo>
                <a:cubicBezTo>
                  <a:pt x="1849" y="2376"/>
                  <a:pt x="1842" y="2376"/>
                  <a:pt x="1834" y="2377"/>
                </a:cubicBezTo>
                <a:cubicBezTo>
                  <a:pt x="1826" y="2378"/>
                  <a:pt x="1815" y="2378"/>
                  <a:pt x="1801"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2"/>
                  <a:pt x="1585" y="1852"/>
                </a:cubicBezTo>
                <a:cubicBezTo>
                  <a:pt x="1593" y="1851"/>
                  <a:pt x="1604" y="1851"/>
                  <a:pt x="1619" y="1851"/>
                </a:cubicBezTo>
                <a:cubicBezTo>
                  <a:pt x="1631" y="1851"/>
                  <a:pt x="1641" y="1851"/>
                  <a:pt x="1648" y="1851"/>
                </a:cubicBezTo>
                <a:cubicBezTo>
                  <a:pt x="1655" y="1852"/>
                  <a:pt x="1660" y="1853"/>
                  <a:pt x="1664" y="1854"/>
                </a:cubicBezTo>
                <a:cubicBezTo>
                  <a:pt x="1668" y="1855"/>
                  <a:pt x="1670" y="1857"/>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0" y="1852"/>
                  <a:pt x="1958" y="1851"/>
                </a:cubicBezTo>
                <a:cubicBezTo>
                  <a:pt x="1965" y="1851"/>
                  <a:pt x="1975" y="1851"/>
                  <a:pt x="1988" y="1851"/>
                </a:cubicBezTo>
                <a:cubicBezTo>
                  <a:pt x="2000" y="1851"/>
                  <a:pt x="2010" y="1851"/>
                  <a:pt x="2017" y="1852"/>
                </a:cubicBezTo>
                <a:cubicBezTo>
                  <a:pt x="2024" y="1852"/>
                  <a:pt x="2029" y="1855"/>
                  <a:pt x="2031" y="1857"/>
                </a:cubicBezTo>
                <a:cubicBezTo>
                  <a:pt x="2033" y="1860"/>
                  <a:pt x="2034" y="1865"/>
                  <a:pt x="2033" y="1870"/>
                </a:cubicBezTo>
                <a:cubicBezTo>
                  <a:pt x="2032" y="1876"/>
                  <a:pt x="2030" y="1884"/>
                  <a:pt x="2027" y="1893"/>
                </a:cubicBezTo>
                <a:close/>
                <a:moveTo>
                  <a:pt x="2963" y="1990"/>
                </a:moveTo>
                <a:cubicBezTo>
                  <a:pt x="2967" y="1992"/>
                  <a:pt x="2970" y="1993"/>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59" y="2375"/>
                  <a:pt x="2954"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8"/>
                  <a:pt x="2892" y="1987"/>
                  <a:pt x="2899" y="1987"/>
                </a:cubicBezTo>
                <a:cubicBezTo>
                  <a:pt x="2905" y="1986"/>
                  <a:pt x="2913" y="1986"/>
                  <a:pt x="2923" y="1986"/>
                </a:cubicBezTo>
                <a:cubicBezTo>
                  <a:pt x="2933" y="1986"/>
                  <a:pt x="2942" y="1986"/>
                  <a:pt x="2948" y="1987"/>
                </a:cubicBezTo>
                <a:cubicBezTo>
                  <a:pt x="2954" y="1987"/>
                  <a:pt x="2959" y="1988"/>
                  <a:pt x="2963" y="1990"/>
                </a:cubicBezTo>
                <a:close/>
                <a:moveTo>
                  <a:pt x="2471" y="1923"/>
                </a:moveTo>
                <a:cubicBezTo>
                  <a:pt x="2463" y="1916"/>
                  <a:pt x="2459" y="1902"/>
                  <a:pt x="2459" y="1883"/>
                </a:cubicBezTo>
                <a:cubicBezTo>
                  <a:pt x="2459" y="1862"/>
                  <a:pt x="2463" y="1848"/>
                  <a:pt x="2471" y="1840"/>
                </a:cubicBezTo>
                <a:cubicBezTo>
                  <a:pt x="2479" y="1832"/>
                  <a:pt x="2495" y="1829"/>
                  <a:pt x="2518" y="1829"/>
                </a:cubicBezTo>
                <a:cubicBezTo>
                  <a:pt x="2540" y="1829"/>
                  <a:pt x="2556" y="1832"/>
                  <a:pt x="2564" y="1840"/>
                </a:cubicBezTo>
                <a:cubicBezTo>
                  <a:pt x="2572" y="1847"/>
                  <a:pt x="2575" y="1860"/>
                  <a:pt x="2575" y="1880"/>
                </a:cubicBezTo>
                <a:cubicBezTo>
                  <a:pt x="2575" y="1901"/>
                  <a:pt x="2572" y="1915"/>
                  <a:pt x="2563" y="1923"/>
                </a:cubicBezTo>
                <a:cubicBezTo>
                  <a:pt x="2555" y="1931"/>
                  <a:pt x="2539" y="1934"/>
                  <a:pt x="2517" y="1934"/>
                </a:cubicBezTo>
                <a:cubicBezTo>
                  <a:pt x="2494" y="1934"/>
                  <a:pt x="2478" y="1931"/>
                  <a:pt x="2471" y="1923"/>
                </a:cubicBezTo>
                <a:close/>
                <a:moveTo>
                  <a:pt x="2671" y="2369"/>
                </a:moveTo>
                <a:cubicBezTo>
                  <a:pt x="2670" y="2366"/>
                  <a:pt x="2669" y="2364"/>
                  <a:pt x="2669" y="2361"/>
                </a:cubicBezTo>
                <a:cubicBezTo>
                  <a:pt x="2669" y="1831"/>
                  <a:pt x="2669" y="1831"/>
                  <a:pt x="2669" y="1831"/>
                </a:cubicBezTo>
                <a:cubicBezTo>
                  <a:pt x="2669" y="1829"/>
                  <a:pt x="2670" y="1826"/>
                  <a:pt x="2671" y="1824"/>
                </a:cubicBezTo>
                <a:cubicBezTo>
                  <a:pt x="2673" y="1822"/>
                  <a:pt x="2676" y="1820"/>
                  <a:pt x="2680" y="1818"/>
                </a:cubicBezTo>
                <a:cubicBezTo>
                  <a:pt x="2684" y="1817"/>
                  <a:pt x="2689" y="1816"/>
                  <a:pt x="2695" y="1815"/>
                </a:cubicBezTo>
                <a:cubicBezTo>
                  <a:pt x="2702" y="1815"/>
                  <a:pt x="2710" y="1814"/>
                  <a:pt x="2720" y="1814"/>
                </a:cubicBezTo>
                <a:cubicBezTo>
                  <a:pt x="2730" y="1814"/>
                  <a:pt x="2738" y="1815"/>
                  <a:pt x="2745" y="1815"/>
                </a:cubicBezTo>
                <a:cubicBezTo>
                  <a:pt x="2751" y="1816"/>
                  <a:pt x="2756" y="1817"/>
                  <a:pt x="2760" y="1818"/>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5" y="2376"/>
                </a:cubicBezTo>
                <a:cubicBezTo>
                  <a:pt x="2689" y="2376"/>
                  <a:pt x="2684" y="2375"/>
                  <a:pt x="2680" y="2374"/>
                </a:cubicBezTo>
                <a:cubicBezTo>
                  <a:pt x="2676" y="2373"/>
                  <a:pt x="2673" y="2371"/>
                  <a:pt x="2671"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69" y="1923"/>
                </a:cubicBezTo>
                <a:cubicBezTo>
                  <a:pt x="2961" y="1931"/>
                  <a:pt x="2945"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4" y="3018"/>
                  <a:pt x="2964" y="3016"/>
                  <a:pt x="2965" y="3015"/>
                </a:cubicBezTo>
                <a:cubicBezTo>
                  <a:pt x="2965" y="3014"/>
                  <a:pt x="2966" y="3012"/>
                  <a:pt x="2966" y="3011"/>
                </a:cubicBezTo>
                <a:cubicBezTo>
                  <a:pt x="2966" y="3009"/>
                  <a:pt x="2966" y="3007"/>
                  <a:pt x="2966" y="3005"/>
                </a:cubicBezTo>
                <a:cubicBezTo>
                  <a:pt x="2966" y="3001"/>
                  <a:pt x="2966" y="2998"/>
                  <a:pt x="2966" y="2996"/>
                </a:cubicBezTo>
                <a:cubicBezTo>
                  <a:pt x="2966" y="2994"/>
                  <a:pt x="2965" y="2992"/>
                  <a:pt x="2964" y="2991"/>
                </a:cubicBezTo>
                <a:cubicBezTo>
                  <a:pt x="2964" y="2990"/>
                  <a:pt x="2963" y="2989"/>
                  <a:pt x="2962" y="2988"/>
                </a:cubicBezTo>
                <a:cubicBezTo>
                  <a:pt x="2961" y="2988"/>
                  <a:pt x="2960" y="2987"/>
                  <a:pt x="2959" y="2987"/>
                </a:cubicBezTo>
                <a:cubicBezTo>
                  <a:pt x="2957" y="2987"/>
                  <a:pt x="2954" y="2988"/>
                  <a:pt x="2949" y="2990"/>
                </a:cubicBezTo>
                <a:cubicBezTo>
                  <a:pt x="2945" y="2992"/>
                  <a:pt x="2940" y="2994"/>
                  <a:pt x="2933" y="2996"/>
                </a:cubicBezTo>
                <a:cubicBezTo>
                  <a:pt x="2927" y="2998"/>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0"/>
                  <a:pt x="2800" y="2917"/>
                </a:cubicBezTo>
                <a:cubicBezTo>
                  <a:pt x="2960" y="2917"/>
                  <a:pt x="2960" y="2917"/>
                  <a:pt x="2960" y="2917"/>
                </a:cubicBezTo>
                <a:cubicBezTo>
                  <a:pt x="2965" y="2917"/>
                  <a:pt x="2969" y="2915"/>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69" y="2846"/>
                </a:cubicBezTo>
                <a:cubicBezTo>
                  <a:pt x="2966" y="2832"/>
                  <a:pt x="2959" y="2820"/>
                  <a:pt x="2951" y="2810"/>
                </a:cubicBezTo>
                <a:cubicBezTo>
                  <a:pt x="2942" y="2799"/>
                  <a:pt x="2931" y="2791"/>
                  <a:pt x="2918" y="2785"/>
                </a:cubicBezTo>
                <a:cubicBezTo>
                  <a:pt x="2904" y="2779"/>
                  <a:pt x="2888" y="2776"/>
                  <a:pt x="2869" y="2776"/>
                </a:cubicBezTo>
                <a:cubicBezTo>
                  <a:pt x="2851" y="2776"/>
                  <a:pt x="2836" y="2779"/>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39" y="2816"/>
                </a:cubicBezTo>
                <a:cubicBezTo>
                  <a:pt x="2848" y="2812"/>
                  <a:pt x="2857" y="2810"/>
                  <a:pt x="2868"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3"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8"/>
                  <a:pt x="2486" y="1987"/>
                  <a:pt x="2492" y="1987"/>
                </a:cubicBezTo>
                <a:cubicBezTo>
                  <a:pt x="2499" y="1986"/>
                  <a:pt x="2507" y="1986"/>
                  <a:pt x="2517" y="1986"/>
                </a:cubicBezTo>
                <a:cubicBezTo>
                  <a:pt x="2527" y="1986"/>
                  <a:pt x="2535" y="1986"/>
                  <a:pt x="2541" y="1987"/>
                </a:cubicBezTo>
                <a:cubicBezTo>
                  <a:pt x="2548" y="1987"/>
                  <a:pt x="2553" y="1988"/>
                  <a:pt x="2557" y="1990"/>
                </a:cubicBezTo>
                <a:cubicBezTo>
                  <a:pt x="2561" y="1992"/>
                  <a:pt x="2564" y="1993"/>
                  <a:pt x="2565" y="1995"/>
                </a:cubicBezTo>
                <a:cubicBezTo>
                  <a:pt x="2567" y="1997"/>
                  <a:pt x="2568" y="2000"/>
                  <a:pt x="2568" y="2002"/>
                </a:cubicBezTo>
                <a:cubicBezTo>
                  <a:pt x="2568" y="2361"/>
                  <a:pt x="2568" y="2361"/>
                  <a:pt x="2568" y="2361"/>
                </a:cubicBezTo>
                <a:cubicBezTo>
                  <a:pt x="2568" y="2364"/>
                  <a:pt x="2567" y="2366"/>
                  <a:pt x="2565" y="2369"/>
                </a:cubicBezTo>
                <a:cubicBezTo>
                  <a:pt x="2564" y="2371"/>
                  <a:pt x="2561" y="2373"/>
                  <a:pt x="2557" y="2374"/>
                </a:cubicBezTo>
                <a:cubicBezTo>
                  <a:pt x="2553" y="2375"/>
                  <a:pt x="2548" y="2376"/>
                  <a:pt x="2541" y="2376"/>
                </a:cubicBezTo>
                <a:cubicBezTo>
                  <a:pt x="2535" y="2377"/>
                  <a:pt x="2527" y="2378"/>
                  <a:pt x="2517" y="2378"/>
                </a:cubicBezTo>
                <a:cubicBezTo>
                  <a:pt x="2507" y="2378"/>
                  <a:pt x="2498" y="2377"/>
                  <a:pt x="2492" y="2376"/>
                </a:cubicBezTo>
                <a:cubicBezTo>
                  <a:pt x="2486" y="2376"/>
                  <a:pt x="2481" y="2375"/>
                  <a:pt x="2477" y="2374"/>
                </a:cubicBezTo>
                <a:close/>
                <a:moveTo>
                  <a:pt x="2525" y="2784"/>
                </a:moveTo>
                <a:cubicBezTo>
                  <a:pt x="2511" y="2791"/>
                  <a:pt x="2501" y="2800"/>
                  <a:pt x="2492" y="2812"/>
                </a:cubicBezTo>
                <a:cubicBezTo>
                  <a:pt x="2483" y="2823"/>
                  <a:pt x="2476" y="2838"/>
                  <a:pt x="2472" y="2855"/>
                </a:cubicBezTo>
                <a:cubicBezTo>
                  <a:pt x="2467" y="2871"/>
                  <a:pt x="2465" y="2890"/>
                  <a:pt x="2465" y="2911"/>
                </a:cubicBezTo>
                <a:cubicBezTo>
                  <a:pt x="2465" y="2929"/>
                  <a:pt x="2467" y="2946"/>
                  <a:pt x="2471" y="2961"/>
                </a:cubicBezTo>
                <a:cubicBezTo>
                  <a:pt x="2474" y="2977"/>
                  <a:pt x="2480" y="2991"/>
                  <a:pt x="2488" y="3002"/>
                </a:cubicBezTo>
                <a:cubicBezTo>
                  <a:pt x="2496" y="3014"/>
                  <a:pt x="2506" y="3024"/>
                  <a:pt x="2519" y="3030"/>
                </a:cubicBezTo>
                <a:cubicBezTo>
                  <a:pt x="2531" y="3038"/>
                  <a:pt x="2546"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2"/>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2"/>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6" y="2663"/>
                </a:cubicBezTo>
                <a:cubicBezTo>
                  <a:pt x="2674" y="2663"/>
                  <a:pt x="2670" y="2663"/>
                  <a:pt x="2665" y="2663"/>
                </a:cubicBezTo>
                <a:cubicBezTo>
                  <a:pt x="2661" y="2663"/>
                  <a:pt x="2658" y="2663"/>
                  <a:pt x="2655" y="2663"/>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799"/>
                  <a:pt x="2621" y="2791"/>
                  <a:pt x="2609" y="2784"/>
                </a:cubicBezTo>
                <a:cubicBezTo>
                  <a:pt x="2597" y="2778"/>
                  <a:pt x="2584" y="2775"/>
                  <a:pt x="2570" y="2775"/>
                </a:cubicBezTo>
                <a:cubicBezTo>
                  <a:pt x="2553" y="2775"/>
                  <a:pt x="2538" y="2778"/>
                  <a:pt x="2525" y="2784"/>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7" y="2964"/>
                  <a:pt x="2631" y="2972"/>
                  <a:pt x="2625" y="2978"/>
                </a:cubicBezTo>
                <a:cubicBezTo>
                  <a:pt x="2618" y="2984"/>
                  <a:pt x="2612" y="2988"/>
                  <a:pt x="2607" y="2992"/>
                </a:cubicBezTo>
                <a:cubicBezTo>
                  <a:pt x="2601" y="2996"/>
                  <a:pt x="2596" y="2998"/>
                  <a:pt x="2590" y="3000"/>
                </a:cubicBezTo>
                <a:cubicBezTo>
                  <a:pt x="2584" y="3002"/>
                  <a:pt x="2579" y="3002"/>
                  <a:pt x="2573" y="3002"/>
                </a:cubicBezTo>
                <a:cubicBezTo>
                  <a:pt x="2561" y="3002"/>
                  <a:pt x="2551" y="3000"/>
                  <a:pt x="2544" y="2994"/>
                </a:cubicBezTo>
                <a:cubicBezTo>
                  <a:pt x="2536" y="2988"/>
                  <a:pt x="2530" y="2981"/>
                  <a:pt x="2525" y="2972"/>
                </a:cubicBezTo>
                <a:cubicBezTo>
                  <a:pt x="2520" y="2963"/>
                  <a:pt x="2517" y="2953"/>
                  <a:pt x="2515" y="2941"/>
                </a:cubicBezTo>
                <a:cubicBezTo>
                  <a:pt x="2514" y="2929"/>
                  <a:pt x="2512" y="2918"/>
                  <a:pt x="2512" y="2905"/>
                </a:cubicBezTo>
                <a:cubicBezTo>
                  <a:pt x="2512"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6"/>
                  <a:pt x="30256" y="3796"/>
                  <a:pt x="30256" y="3796"/>
                </a:cubicBezTo>
                <a:cubicBezTo>
                  <a:pt x="30307" y="3796"/>
                  <a:pt x="30307" y="3796"/>
                  <a:pt x="30307" y="3796"/>
                </a:cubicBezTo>
                <a:cubicBezTo>
                  <a:pt x="30307" y="3831"/>
                  <a:pt x="30307" y="3831"/>
                  <a:pt x="30307" y="3831"/>
                </a:cubicBezTo>
                <a:cubicBezTo>
                  <a:pt x="30315"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6" y="3936"/>
                  <a:pt x="29776" y="3901"/>
                </a:cubicBezTo>
                <a:cubicBezTo>
                  <a:pt x="29776"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6"/>
                  <a:pt x="32437" y="3796"/>
                  <a:pt x="32437" y="3796"/>
                </a:cubicBezTo>
                <a:cubicBezTo>
                  <a:pt x="32489" y="3796"/>
                  <a:pt x="32489" y="3796"/>
                  <a:pt x="32489" y="3796"/>
                </a:cubicBezTo>
                <a:cubicBezTo>
                  <a:pt x="32489" y="3831"/>
                  <a:pt x="32489" y="3831"/>
                  <a:pt x="32489" y="3831"/>
                </a:cubicBezTo>
                <a:cubicBezTo>
                  <a:pt x="32497" y="3814"/>
                  <a:pt x="32519" y="3792"/>
                  <a:pt x="32557" y="3792"/>
                </a:cubicBezTo>
                <a:cubicBezTo>
                  <a:pt x="32608" y="3792"/>
                  <a:pt x="32643" y="3831"/>
                  <a:pt x="32643" y="3884"/>
                </a:cubicBezTo>
                <a:close/>
                <a:moveTo>
                  <a:pt x="29618" y="3827"/>
                </a:moveTo>
                <a:cubicBezTo>
                  <a:pt x="29614" y="3818"/>
                  <a:pt x="29592" y="3792"/>
                  <a:pt x="29550" y="3792"/>
                </a:cubicBezTo>
                <a:cubicBezTo>
                  <a:pt x="29494" y="3792"/>
                  <a:pt x="29451" y="3831"/>
                  <a:pt x="29451" y="3901"/>
                </a:cubicBezTo>
                <a:cubicBezTo>
                  <a:pt x="29451" y="3966"/>
                  <a:pt x="29494" y="4005"/>
                  <a:pt x="29550" y="4005"/>
                </a:cubicBezTo>
                <a:cubicBezTo>
                  <a:pt x="29592"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1" y="3792"/>
                  <a:pt x="30102" y="3792"/>
                </a:cubicBezTo>
                <a:close/>
                <a:moveTo>
                  <a:pt x="30046" y="3870"/>
                </a:moveTo>
                <a:cubicBezTo>
                  <a:pt x="30054" y="3844"/>
                  <a:pt x="30072" y="3831"/>
                  <a:pt x="30102" y="3831"/>
                </a:cubicBezTo>
                <a:cubicBezTo>
                  <a:pt x="30127" y="3831"/>
                  <a:pt x="30144" y="3844"/>
                  <a:pt x="30153" y="3870"/>
                </a:cubicBezTo>
                <a:lnTo>
                  <a:pt x="30046" y="3870"/>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6"/>
                </a:moveTo>
                <a:cubicBezTo>
                  <a:pt x="29396" y="3796"/>
                  <a:pt x="29396" y="3796"/>
                  <a:pt x="29396" y="3796"/>
                </a:cubicBezTo>
                <a:cubicBezTo>
                  <a:pt x="29396" y="4001"/>
                  <a:pt x="29396" y="4001"/>
                  <a:pt x="29396" y="4001"/>
                </a:cubicBezTo>
                <a:cubicBezTo>
                  <a:pt x="29344" y="4001"/>
                  <a:pt x="29344" y="4001"/>
                  <a:pt x="29344" y="4001"/>
                </a:cubicBezTo>
                <a:lnTo>
                  <a:pt x="29344" y="3796"/>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3"/>
                  <a:pt x="30782" y="3783"/>
                  <a:pt x="30782" y="3783"/>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6"/>
                  <a:pt x="32373" y="3796"/>
                  <a:pt x="32373" y="3796"/>
                </a:cubicBezTo>
                <a:cubicBezTo>
                  <a:pt x="32322" y="3796"/>
                  <a:pt x="32322" y="3796"/>
                  <a:pt x="32322" y="3796"/>
                </a:cubicBezTo>
                <a:lnTo>
                  <a:pt x="32322" y="3827"/>
                </a:lnTo>
                <a:close/>
                <a:moveTo>
                  <a:pt x="32266" y="3962"/>
                </a:moveTo>
                <a:cubicBezTo>
                  <a:pt x="32232" y="3962"/>
                  <a:pt x="32211" y="3936"/>
                  <a:pt x="32211" y="3901"/>
                </a:cubicBezTo>
                <a:cubicBezTo>
                  <a:pt x="32211" y="3862"/>
                  <a:pt x="32232" y="3836"/>
                  <a:pt x="32266" y="3836"/>
                </a:cubicBezTo>
                <a:cubicBezTo>
                  <a:pt x="32300" y="3836"/>
                  <a:pt x="32322" y="3862"/>
                  <a:pt x="32322" y="3901"/>
                </a:cubicBezTo>
                <a:cubicBezTo>
                  <a:pt x="32322" y="3936"/>
                  <a:pt x="32300" y="3962"/>
                  <a:pt x="32266" y="3962"/>
                </a:cubicBezTo>
                <a:close/>
                <a:moveTo>
                  <a:pt x="31958" y="3796"/>
                </a:moveTo>
                <a:cubicBezTo>
                  <a:pt x="32005" y="3796"/>
                  <a:pt x="32005" y="3796"/>
                  <a:pt x="32005" y="3796"/>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6"/>
                  <a:pt x="31838" y="3796"/>
                  <a:pt x="31838" y="3796"/>
                </a:cubicBezTo>
                <a:cubicBezTo>
                  <a:pt x="31890" y="3796"/>
                  <a:pt x="31890" y="3796"/>
                  <a:pt x="31890" y="3796"/>
                </a:cubicBezTo>
                <a:cubicBezTo>
                  <a:pt x="31890" y="3831"/>
                  <a:pt x="31890" y="3831"/>
                  <a:pt x="31890" y="3831"/>
                </a:cubicBezTo>
                <a:cubicBezTo>
                  <a:pt x="31898" y="3818"/>
                  <a:pt x="31911" y="3796"/>
                  <a:pt x="31958" y="379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7" y="3836"/>
                  <a:pt x="31577" y="3901"/>
                </a:cubicBezTo>
                <a:cubicBezTo>
                  <a:pt x="31577" y="3962"/>
                  <a:pt x="31620" y="4010"/>
                  <a:pt x="31689" y="4010"/>
                </a:cubicBezTo>
                <a:cubicBezTo>
                  <a:pt x="31757" y="4010"/>
                  <a:pt x="31783" y="3962"/>
                  <a:pt x="31787" y="3940"/>
                </a:cubicBezTo>
                <a:cubicBezTo>
                  <a:pt x="31736" y="3940"/>
                  <a:pt x="31736" y="3940"/>
                  <a:pt x="31736" y="3940"/>
                </a:cubicBezTo>
                <a:cubicBezTo>
                  <a:pt x="31731" y="3949"/>
                  <a:pt x="31719" y="3966"/>
                  <a:pt x="31689" y="3966"/>
                </a:cubicBezTo>
                <a:cubicBezTo>
                  <a:pt x="31654"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0"/>
                </a:moveTo>
                <a:cubicBezTo>
                  <a:pt x="31637" y="3844"/>
                  <a:pt x="31654" y="3831"/>
                  <a:pt x="31684" y="3831"/>
                </a:cubicBezTo>
                <a:cubicBezTo>
                  <a:pt x="31710" y="3831"/>
                  <a:pt x="31727" y="3844"/>
                  <a:pt x="31736" y="3870"/>
                </a:cubicBezTo>
                <a:lnTo>
                  <a:pt x="31629" y="3870"/>
                </a:lnTo>
                <a:close/>
                <a:moveTo>
                  <a:pt x="31162"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2" y="3792"/>
                </a:cubicBezTo>
                <a:close/>
                <a:moveTo>
                  <a:pt x="31107" y="3870"/>
                </a:moveTo>
                <a:cubicBezTo>
                  <a:pt x="31115" y="3844"/>
                  <a:pt x="31133" y="3831"/>
                  <a:pt x="31162" y="3831"/>
                </a:cubicBezTo>
                <a:cubicBezTo>
                  <a:pt x="31188" y="3831"/>
                  <a:pt x="31205" y="3844"/>
                  <a:pt x="31214" y="3870"/>
                </a:cubicBezTo>
                <a:lnTo>
                  <a:pt x="31107" y="3870"/>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3 (JU-Free)">
            <a:extLst>
              <a:ext uri="{FF2B5EF4-FFF2-40B4-BE49-F238E27FC236}">
                <a16:creationId xmlns:a16="http://schemas.microsoft.com/office/drawing/2014/main" id="{56B1AAAC-F8F2-4B30-95E0-2028FB7B6CDF}"/>
              </a:ext>
            </a:extLst>
          </p:cNvPr>
          <p:cNvSpPr>
            <a:spLocks noGrp="1"/>
          </p:cNvSpPr>
          <p:nvPr>
            <p:ph type="title" hasCustomPrompt="1"/>
          </p:nvPr>
        </p:nvSpPr>
        <p:spPr bwMode="ltGray">
          <a:xfrm>
            <a:off x="696000" y="3066599"/>
            <a:ext cx="10800000" cy="826842"/>
          </a:xfrm>
        </p:spPr>
        <p:txBody>
          <a:bodyPr rIns="540000"/>
          <a:lstStyle>
            <a:lvl1pPr algn="ctr">
              <a:defRPr>
                <a:solidFill>
                  <a:schemeClr val="bg1"/>
                </a:solidFill>
              </a:defRPr>
            </a:lvl1pPr>
          </a:lstStyle>
          <a:p>
            <a:r>
              <a:rPr lang="nl-NL" dirty="0"/>
              <a:t>[Titel </a:t>
            </a:r>
            <a:r>
              <a:rPr lang="nl-NL" dirty="0" err="1"/>
              <a:t>einddia</a:t>
            </a:r>
            <a:r>
              <a:rPr lang="nl-NL" dirty="0"/>
              <a:t>]</a:t>
            </a:r>
            <a:endParaRPr lang="de-DE" dirty="0"/>
          </a:p>
        </p:txBody>
      </p:sp>
    </p:spTree>
    <p:extLst>
      <p:ext uri="{BB962C8B-B14F-4D97-AF65-F5344CB8AC3E}">
        <p14:creationId xmlns:p14="http://schemas.microsoft.com/office/powerpoint/2010/main" val="30540928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ndeiding]">
    <p:bg>
      <p:bgPr>
        <a:solidFill>
          <a:srgbClr val="FFFFFF"/>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4CF119E-3E82-4DFF-AEE9-D567E900E456}"/>
              </a:ext>
            </a:extLst>
          </p:cNvPr>
          <p:cNvSpPr>
            <a:spLocks noSelect="1" noChangeArrowheads="1"/>
          </p:cNvSpPr>
          <p:nvPr userDrawn="1"/>
        </p:nvSpPr>
        <p:spPr bwMode="ltGray">
          <a:xfrm>
            <a:off x="0" y="0"/>
            <a:ext cx="12192000" cy="6858000"/>
          </a:xfrm>
          <a:prstGeom prst="rect">
            <a:avLst/>
          </a:prstGeom>
          <a:solidFill>
            <a:srgbClr val="002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ame 2">
            <a:extLst>
              <a:ext uri="{FF2B5EF4-FFF2-40B4-BE49-F238E27FC236}">
                <a16:creationId xmlns:a16="http://schemas.microsoft.com/office/drawing/2014/main" id="{645DEBB8-6638-43BB-A3AC-DBA2879100C0}"/>
              </a:ext>
            </a:extLst>
          </p:cNvPr>
          <p:cNvSpPr>
            <a:spLocks noSelect="1"/>
          </p:cNvSpPr>
          <p:nvPr userDrawn="1"/>
        </p:nvSpPr>
        <p:spPr bwMode="lt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8 w 34134"/>
              <a:gd name="T23" fmla="*/ 2125 h 4010"/>
              <a:gd name="T24" fmla="*/ 3176 w 34134"/>
              <a:gd name="T25" fmla="*/ 2239 h 4010"/>
              <a:gd name="T26" fmla="*/ 3253 w 34134"/>
              <a:gd name="T27" fmla="*/ 2067 h 4010"/>
              <a:gd name="T28" fmla="*/ 4872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5 w 34134"/>
              <a:gd name="T67" fmla="*/ 2368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1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3 (JU-Free)"/>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p>
        </p:txBody>
      </p:sp>
      <p:sp>
        <p:nvSpPr>
          <p:cNvPr id="3" name="***Frame content 4[PHJU] (JU-Free)"/>
          <p:cNvSpPr>
            <a:spLocks noGrp="1"/>
          </p:cNvSpPr>
          <p:nvPr>
            <p:ph idx="1" hasCustomPrompt="1"/>
          </p:nvPr>
        </p:nvSpPr>
        <p:spPr bwMode="ltGray">
          <a:xfrm>
            <a:off x="809206" y="2235962"/>
            <a:ext cx="5220005" cy="2988005"/>
          </a:xfrm>
        </p:spPr>
        <p:txBody>
          <a:bodyPr/>
          <a:lstStyle>
            <a:lvl1pPr>
              <a:buClr>
                <a:schemeClr val="bg1"/>
              </a:buCl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4" name="Instructie 5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14583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Picture_placeholder(b) JU 1 (JU-Free)">
            <a:extLst>
              <a:ext uri="{FF2B5EF4-FFF2-40B4-BE49-F238E27FC236}">
                <a16:creationId xmlns:a16="http://schemas.microsoft.com/office/drawing/2014/main" id="{25825611-2F66-4FDC-B84B-1F8F274145A4}"/>
              </a:ext>
            </a:extLst>
          </p:cNvPr>
          <p:cNvSpPr>
            <a:spLocks noGrp="1"/>
          </p:cNvSpPr>
          <p:nvPr>
            <p:ph type="pic" sz="quarter" idx="18" hasCustomPrompt="1"/>
          </p:nvPr>
        </p:nvSpPr>
        <p:spPr>
          <a:xfrm>
            <a:off x="6423116" y="-4"/>
            <a:ext cx="5769008" cy="6858007"/>
          </a:xfrm>
          <a:custGeom>
            <a:avLst/>
            <a:gdLst>
              <a:gd name="connsiteX0" fmla="*/ 5769004 w 5769008"/>
              <a:gd name="connsiteY0" fmla="*/ 6858003 h 6858007"/>
              <a:gd name="connsiteX1" fmla="*/ 5769008 w 5769008"/>
              <a:gd name="connsiteY1" fmla="*/ 6858003 h 6858007"/>
              <a:gd name="connsiteX2" fmla="*/ 5769008 w 5769008"/>
              <a:gd name="connsiteY2" fmla="*/ 6858007 h 6858007"/>
              <a:gd name="connsiteX3" fmla="*/ 5769004 w 5769008"/>
              <a:gd name="connsiteY3" fmla="*/ 6858007 h 6858007"/>
              <a:gd name="connsiteX4" fmla="*/ 4 w 5769008"/>
              <a:gd name="connsiteY4" fmla="*/ 4 h 6858007"/>
              <a:gd name="connsiteX5" fmla="*/ 5769004 w 5769008"/>
              <a:gd name="connsiteY5" fmla="*/ 4 h 6858007"/>
              <a:gd name="connsiteX6" fmla="*/ 5769004 w 5769008"/>
              <a:gd name="connsiteY6" fmla="*/ 6858003 h 6858007"/>
              <a:gd name="connsiteX7" fmla="*/ 4 w 5769008"/>
              <a:gd name="connsiteY7" fmla="*/ 6858003 h 6858007"/>
              <a:gd name="connsiteX8" fmla="*/ 0 w 5769008"/>
              <a:gd name="connsiteY8" fmla="*/ 0 h 6858007"/>
              <a:gd name="connsiteX9" fmla="*/ 4 w 5769008"/>
              <a:gd name="connsiteY9" fmla="*/ 0 h 6858007"/>
              <a:gd name="connsiteX10" fmla="*/ 4 w 5769008"/>
              <a:gd name="connsiteY10" fmla="*/ 4 h 6858007"/>
              <a:gd name="connsiteX11" fmla="*/ 0 w 5769008"/>
              <a:gd name="connsiteY11" fmla="*/ 4 h 685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008" h="6858007">
                <a:moveTo>
                  <a:pt x="5769004" y="6858003"/>
                </a:moveTo>
                <a:lnTo>
                  <a:pt x="5769008" y="6858003"/>
                </a:lnTo>
                <a:lnTo>
                  <a:pt x="5769008" y="6858007"/>
                </a:lnTo>
                <a:lnTo>
                  <a:pt x="5769004" y="6858007"/>
                </a:lnTo>
                <a:close/>
                <a:moveTo>
                  <a:pt x="4" y="4"/>
                </a:moveTo>
                <a:lnTo>
                  <a:pt x="5769004" y="4"/>
                </a:lnTo>
                <a:lnTo>
                  <a:pt x="5769004" y="6858003"/>
                </a:lnTo>
                <a:lnTo>
                  <a:pt x="4" y="6858003"/>
                </a:lnTo>
                <a:close/>
                <a:moveTo>
                  <a:pt x="0" y="0"/>
                </a:moveTo>
                <a:lnTo>
                  <a:pt x="4" y="0"/>
                </a:lnTo>
                <a:lnTo>
                  <a:pt x="4" y="4"/>
                </a:lnTo>
                <a:lnTo>
                  <a:pt x="0" y="4"/>
                </a:lnTo>
                <a:close/>
              </a:path>
            </a:pathLst>
          </a:custGeom>
        </p:spPr>
        <p:txBody>
          <a:bodyPr wrap="square">
            <a:noAutofit/>
          </a:bodyPr>
          <a:lstStyle>
            <a:lvl1pPr marL="0" indent="0">
              <a:buNone/>
              <a:defRPr sz="1200"/>
            </a:lvl1pPr>
          </a:lstStyle>
          <a:p>
            <a:r>
              <a:rPr lang="nl-NL" noProof="0" dirty="0"/>
              <a:t>[Afbeelding]</a:t>
            </a:r>
          </a:p>
        </p:txBody>
      </p:sp>
      <p:sp>
        <p:nvSpPr>
          <p:cNvPr id="5" name="Agenda 2">
            <a:extLst>
              <a:ext uri="{FF2B5EF4-FFF2-40B4-BE49-F238E27FC236}">
                <a16:creationId xmlns:a16="http://schemas.microsoft.com/office/drawing/2014/main" id="{9CA1EC0F-5698-40C0-8023-20EFFED20A10}"/>
              </a:ext>
            </a:extLst>
          </p:cNvPr>
          <p:cNvSpPr txBox="1">
            <a:spLocks noSelect="1"/>
          </p:cNvSpPr>
          <p:nvPr userDrawn="1"/>
        </p:nvSpPr>
        <p:spPr>
          <a:xfrm>
            <a:off x="809208" y="934758"/>
            <a:ext cx="5220000" cy="769441"/>
          </a:xfrm>
          <a:prstGeom prst="rect">
            <a:avLst/>
          </a:prstGeom>
          <a:noFill/>
        </p:spPr>
        <p:txBody>
          <a:bodyPr wrap="square" lIns="0" tIns="0" rIns="0" bIns="0" rtlCol="0">
            <a:spAutoFit/>
          </a:bodyPr>
          <a:lstStyle/>
          <a:p>
            <a:r>
              <a:rPr lang="nl-NL" sz="5000" b="1">
                <a:solidFill>
                  <a:schemeClr val="accent1"/>
                </a:solidFill>
                <a:latin typeface="+mj-lt"/>
              </a:rPr>
              <a:t>Agenda</a:t>
            </a:r>
            <a:endParaRPr lang="nl-NL" sz="5000" b="1" dirty="0">
              <a:solidFill>
                <a:schemeClr val="accent1"/>
              </a:solidFill>
              <a:latin typeface="+mj-lt"/>
            </a:endParaRPr>
          </a:p>
        </p:txBody>
      </p:sp>
      <p:sp>
        <p:nvSpPr>
          <p:cNvPr id="3" name="Tijdelijke aanduiding voor inhoud 3[PHJU] (JU-Free)"/>
          <p:cNvSpPr>
            <a:spLocks noGrp="1"/>
          </p:cNvSpPr>
          <p:nvPr>
            <p:ph idx="1" hasCustomPrompt="1"/>
          </p:nvPr>
        </p:nvSpPr>
        <p:spPr>
          <a:xfrm>
            <a:off x="809212" y="2236006"/>
            <a:ext cx="5220000" cy="4100248"/>
          </a:xfrm>
        </p:spPr>
        <p:txBody>
          <a:bodyPr/>
          <a:lstStyle>
            <a:lvl1pPr marL="190800" indent="-190800">
              <a:spcAft>
                <a:spcPts val="2900"/>
              </a:spcAft>
              <a:buClr>
                <a:schemeClr val="tx1"/>
              </a:buClr>
              <a:defRPr sz="1400" baseline="0"/>
            </a:lvl1pPr>
            <a:lvl2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2pPr>
            <a:lvl3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3pPr>
            <a:lvl4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4pPr>
            <a:lvl5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5pPr>
            <a:lvl6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6pPr>
            <a:lvl7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7pPr>
            <a:lvl8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8pPr>
            <a:lvl9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9pPr>
          </a:lstStyle>
          <a:p>
            <a:pPr lvl="0"/>
            <a:r>
              <a:rPr lang="nl-NL"/>
              <a:t>[Agendapunt]</a:t>
            </a:r>
          </a:p>
          <a:p>
            <a:pPr lvl="0"/>
            <a:r>
              <a:rPr lang="nl-NL"/>
              <a:t>JU-LEVEL1=Agendapunt</a:t>
            </a:r>
            <a:endParaRPr lang="nl-NL" dirty="0"/>
          </a:p>
        </p:txBody>
      </p:sp>
      <p:sp>
        <p:nvSpPr>
          <p:cNvPr id="4" name="Instructie 4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16005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donkerblauw), afbeelding rechts]">
    <p:bg>
      <p:bgPr>
        <a:solidFill>
          <a:srgbClr val="FFFFFF"/>
        </a:solidFill>
        <a:effectLst/>
      </p:bgPr>
    </p:bg>
    <p:spTree>
      <p:nvGrpSpPr>
        <p:cNvPr id="1" name=""/>
        <p:cNvGrpSpPr/>
        <p:nvPr/>
      </p:nvGrpSpPr>
      <p:grpSpPr>
        <a:xfrm>
          <a:off x="0" y="0"/>
          <a:ext cx="0" cy="0"/>
          <a:chOff x="0" y="0"/>
          <a:chExt cx="0" cy="0"/>
        </a:xfrm>
      </p:grpSpPr>
      <p:sp>
        <p:nvSpPr>
          <p:cNvPr id="9" name="Picture_placeholder(a) JU 1[PHJU] (JU-Free)">
            <a:extLst>
              <a:ext uri="{FF2B5EF4-FFF2-40B4-BE49-F238E27FC236}">
                <a16:creationId xmlns:a16="http://schemas.microsoft.com/office/drawing/2014/main" id="{47185075-E995-4318-8A24-1BA84AE0FC79}"/>
              </a:ext>
            </a:extLst>
          </p:cNvPr>
          <p:cNvSpPr>
            <a:spLocks noGrp="1"/>
          </p:cNvSpPr>
          <p:nvPr>
            <p:ph type="pic" sz="quarter" idx="18" hasCustomPrompt="1"/>
          </p:nvPr>
        </p:nvSpPr>
        <p:spPr bwMode="ltGray">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7" name="Rectangle 2">
            <a:extLst>
              <a:ext uri="{FF2B5EF4-FFF2-40B4-BE49-F238E27FC236}">
                <a16:creationId xmlns:a16="http://schemas.microsoft.com/office/drawing/2014/main" id="{EC1E7506-8800-4EE0-821F-AF1E39472872}"/>
              </a:ext>
            </a:extLst>
          </p:cNvPr>
          <p:cNvSpPr>
            <a:spLocks noSelect="1" noChangeArrowheads="1"/>
          </p:cNvSpPr>
          <p:nvPr userDrawn="1"/>
        </p:nvSpPr>
        <p:spPr bwMode="ltGray">
          <a:xfrm>
            <a:off x="0" y="0"/>
            <a:ext cx="6421438" cy="6858000"/>
          </a:xfrm>
          <a:prstGeom prst="rect">
            <a:avLst/>
          </a:prstGeom>
          <a:solidFill>
            <a:srgbClr val="00224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8" name="Frame 3{PHJU} (JU-Free)">
            <a:extLst>
              <a:ext uri="{FF2B5EF4-FFF2-40B4-BE49-F238E27FC236}">
                <a16:creationId xmlns:a16="http://schemas.microsoft.com/office/drawing/2014/main" id="{01C7EC64-F433-44B3-B992-699C0F4F5C7A}"/>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185 w 34134"/>
              <a:gd name="T3" fmla="*/ 1622 h 4010"/>
              <a:gd name="T4" fmla="*/ 448 w 34134"/>
              <a:gd name="T5" fmla="*/ 1253 h 4010"/>
              <a:gd name="T6" fmla="*/ 63 w 34134"/>
              <a:gd name="T7" fmla="*/ 2201 h 4010"/>
              <a:gd name="T8" fmla="*/ 1669 w 34134"/>
              <a:gd name="T9" fmla="*/ 491 h 4010"/>
              <a:gd name="T10" fmla="*/ 849 w 34134"/>
              <a:gd name="T11" fmla="*/ 2363 h 4010"/>
              <a:gd name="T12" fmla="*/ 1196 w 34134"/>
              <a:gd name="T13" fmla="*/ 1421 h 4010"/>
              <a:gd name="T14" fmla="*/ 1511 w 34134"/>
              <a:gd name="T15" fmla="*/ 646 h 4010"/>
              <a:gd name="T16" fmla="*/ 773 w 34134"/>
              <a:gd name="T17" fmla="*/ 1603 h 4010"/>
              <a:gd name="T18" fmla="*/ 377 w 34134"/>
              <a:gd name="T19" fmla="*/ 2587 h 4010"/>
              <a:gd name="T20" fmla="*/ 853 w 34134"/>
              <a:gd name="T21" fmla="*/ 2364 h 4010"/>
              <a:gd name="T22" fmla="*/ 1134 w 34134"/>
              <a:gd name="T23" fmla="*/ 1834 h 4010"/>
              <a:gd name="T24" fmla="*/ 1324 w 34134"/>
              <a:gd name="T25" fmla="*/ 965 h 4010"/>
              <a:gd name="T26" fmla="*/ 1771 w 34134"/>
              <a:gd name="T27" fmla="*/ 170 h 4010"/>
              <a:gd name="T28" fmla="*/ 512 w 34134"/>
              <a:gd name="T29" fmla="*/ 739 h 4010"/>
              <a:gd name="T30" fmla="*/ 439 w 34134"/>
              <a:gd name="T31" fmla="*/ 1311 h 4010"/>
              <a:gd name="T32" fmla="*/ 4932 w 34134"/>
              <a:gd name="T33" fmla="*/ 3033 h 4010"/>
              <a:gd name="T34" fmla="*/ 5154 w 34134"/>
              <a:gd name="T35" fmla="*/ 2887 h 4010"/>
              <a:gd name="T36" fmla="*/ 5320 w 34134"/>
              <a:gd name="T37" fmla="*/ 2786 h 4010"/>
              <a:gd name="T38" fmla="*/ 4956 w 34134"/>
              <a:gd name="T39" fmla="*/ 2285 h 4010"/>
              <a:gd name="T40" fmla="*/ 5167 w 34134"/>
              <a:gd name="T41" fmla="*/ 2065 h 4010"/>
              <a:gd name="T42" fmla="*/ 32643 w 34134"/>
              <a:gd name="T43" fmla="*/ 3884 h 4010"/>
              <a:gd name="T44" fmla="*/ 4612 w 34134"/>
              <a:gd name="T45" fmla="*/ 2917 h 4010"/>
              <a:gd name="T46" fmla="*/ 32211 w 34134"/>
              <a:gd name="T47" fmla="*/ 3901 h 4010"/>
              <a:gd name="T48" fmla="*/ 4312 w 34134"/>
              <a:gd name="T49" fmla="*/ 3037 h 4010"/>
              <a:gd name="T50" fmla="*/ 4261 w 34134"/>
              <a:gd name="T51" fmla="*/ 2825 h 4010"/>
              <a:gd name="T52" fmla="*/ 4653 w 34134"/>
              <a:gd name="T53" fmla="*/ 2075 h 4010"/>
              <a:gd name="T54" fmla="*/ 4787 w 34134"/>
              <a:gd name="T55" fmla="*/ 2820 h 4010"/>
              <a:gd name="T56" fmla="*/ 6538 w 34134"/>
              <a:gd name="T57" fmla="*/ 2377 h 4010"/>
              <a:gd name="T58" fmla="*/ 7613 w 34134"/>
              <a:gd name="T59" fmla="*/ 2197 h 4010"/>
              <a:gd name="T60" fmla="*/ 5457 w 34134"/>
              <a:gd name="T61" fmla="*/ 1985 h 4010"/>
              <a:gd name="T62" fmla="*/ 5450 w 34134"/>
              <a:gd name="T63" fmla="*/ 2383 h 4010"/>
              <a:gd name="T64" fmla="*/ 7146 w 34134"/>
              <a:gd name="T65" fmla="*/ 2375 h 4010"/>
              <a:gd name="T66" fmla="*/ 32108 w 34134"/>
              <a:gd name="T67" fmla="*/ 2195 h 4010"/>
              <a:gd name="T68" fmla="*/ 5697 w 34134"/>
              <a:gd name="T69" fmla="*/ 3029 h 4010"/>
              <a:gd name="T70" fmla="*/ 5712 w 34134"/>
              <a:gd name="T71" fmla="*/ 2978 h 4010"/>
              <a:gd name="T72" fmla="*/ 6182 w 34134"/>
              <a:gd name="T73" fmla="*/ 1988 h 4010"/>
              <a:gd name="T74" fmla="*/ 6143 w 34134"/>
              <a:gd name="T75" fmla="*/ 2240 h 4010"/>
              <a:gd name="T76" fmla="*/ 31890 w 34134"/>
              <a:gd name="T77" fmla="*/ 3831 h 4010"/>
              <a:gd name="T78" fmla="*/ 2108 w 34134"/>
              <a:gd name="T79" fmla="*/ 2783 h 4010"/>
              <a:gd name="T80" fmla="*/ 1632 w 34134"/>
              <a:gd name="T81" fmla="*/ 3037 h 4010"/>
              <a:gd name="T82" fmla="*/ 2027 w 34134"/>
              <a:gd name="T83" fmla="*/ 1893 h 4010"/>
              <a:gd name="T84" fmla="*/ 2060 w 34134"/>
              <a:gd name="T85" fmla="*/ 2706 h 4010"/>
              <a:gd name="T86" fmla="*/ 2372 w 34134"/>
              <a:gd name="T87" fmla="*/ 2084 h 4010"/>
              <a:gd name="T88" fmla="*/ 2380 w 34134"/>
              <a:gd name="T89" fmla="*/ 3038 h 4010"/>
              <a:gd name="T90" fmla="*/ 30953 w 34134"/>
              <a:gd name="T91" fmla="*/ 4005 h 4010"/>
              <a:gd name="T92" fmla="*/ 28947 w 34134"/>
              <a:gd name="T93" fmla="*/ 4001 h 4010"/>
              <a:gd name="T94" fmla="*/ 29888 w 34134"/>
              <a:gd name="T95" fmla="*/ 3971 h 4010"/>
              <a:gd name="T96" fmla="*/ 3513 w 34134"/>
              <a:gd name="T97" fmla="*/ 3034 h 4010"/>
              <a:gd name="T98" fmla="*/ 3693 w 34134"/>
              <a:gd name="T99" fmla="*/ 3001 h 4010"/>
              <a:gd name="T100" fmla="*/ 4174 w 34134"/>
              <a:gd name="T101" fmla="*/ 2373 h 4010"/>
              <a:gd name="T102" fmla="*/ 4037 w 34134"/>
              <a:gd name="T103" fmla="*/ 2058 h 4010"/>
              <a:gd name="T104" fmla="*/ 3241 w 34134"/>
              <a:gd name="T105" fmla="*/ 1982 h 4010"/>
              <a:gd name="T106" fmla="*/ 3279 w 34134"/>
              <a:gd name="T107" fmla="*/ 2371 h 4010"/>
              <a:gd name="T108" fmla="*/ 3711 w 34134"/>
              <a:gd name="T109" fmla="*/ 2361 h 4010"/>
              <a:gd name="T110" fmla="*/ 4051 w 34134"/>
              <a:gd name="T111" fmla="*/ 3022 h 4010"/>
              <a:gd name="T112" fmla="*/ 4005 w 34134"/>
              <a:gd name="T113" fmla="*/ 2830 h 4010"/>
              <a:gd name="T114" fmla="*/ 31107 w 34134"/>
              <a:gd name="T115" fmla="*/ 3871 h 4010"/>
              <a:gd name="T116" fmla="*/ 2645 w 34134"/>
              <a:gd name="T117" fmla="*/ 2859 h 4010"/>
              <a:gd name="T118" fmla="*/ 2466 w 34134"/>
              <a:gd name="T119" fmla="*/ 2361 h 4010"/>
              <a:gd name="T120" fmla="*/ 2910 w 34134"/>
              <a:gd name="T121" fmla="*/ 3002 h 4010"/>
              <a:gd name="T122" fmla="*/ 3210 w 34134"/>
              <a:gd name="T123" fmla="*/ 3029 h 4010"/>
              <a:gd name="T124" fmla="*/ 3249 w 34134"/>
              <a:gd name="T125" fmla="*/ 3035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2"/>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809206" y="2235960"/>
            <a:ext cx="5220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10" name="Instructie 6 (JU-Free)">
            <a:extLst>
              <a:ext uri="{FF2B5EF4-FFF2-40B4-BE49-F238E27FC236}">
                <a16:creationId xmlns:a16="http://schemas.microsoft.com/office/drawing/2014/main" id="{07D82243-0605-4CEE-8C32-F19698344636}"/>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36521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donkerblauw), afbeelding links]">
    <p:bg>
      <p:bgPr>
        <a:solidFill>
          <a:srgbClr val="FFFFFF"/>
        </a:solidFill>
        <a:effectLst/>
      </p:bgPr>
    </p:bg>
    <p:spTree>
      <p:nvGrpSpPr>
        <p:cNvPr id="1" name=""/>
        <p:cNvGrpSpPr/>
        <p:nvPr/>
      </p:nvGrpSpPr>
      <p:grpSpPr>
        <a:xfrm>
          <a:off x="0" y="0"/>
          <a:ext cx="0" cy="0"/>
          <a:chOff x="0" y="0"/>
          <a:chExt cx="0" cy="0"/>
        </a:xfrm>
      </p:grpSpPr>
      <p:sp>
        <p:nvSpPr>
          <p:cNvPr id="10" name="Picture_placeholder(a) JU 1[PHJU] (JU-Free)">
            <a:extLst>
              <a:ext uri="{FF2B5EF4-FFF2-40B4-BE49-F238E27FC236}">
                <a16:creationId xmlns:a16="http://schemas.microsoft.com/office/drawing/2014/main" id="{F1DDF636-2111-4B41-B850-D09515912A6A}"/>
              </a:ext>
            </a:extLst>
          </p:cNvPr>
          <p:cNvSpPr>
            <a:spLocks noGrp="1"/>
          </p:cNvSpPr>
          <p:nvPr>
            <p:ph type="pic" sz="quarter" idx="18" hasCustomPrompt="1"/>
          </p:nvPr>
        </p:nvSpPr>
        <p:spPr bwMode="ltGray">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8" name="Rectangle 2">
            <a:extLst>
              <a:ext uri="{FF2B5EF4-FFF2-40B4-BE49-F238E27FC236}">
                <a16:creationId xmlns:a16="http://schemas.microsoft.com/office/drawing/2014/main" id="{389AD38B-375B-4A5B-B245-8D543E3939ED}"/>
              </a:ext>
            </a:extLst>
          </p:cNvPr>
          <p:cNvSpPr>
            <a:spLocks noSelect="1" noChangeArrowheads="1"/>
          </p:cNvSpPr>
          <p:nvPr userDrawn="1"/>
        </p:nvSpPr>
        <p:spPr bwMode="ltGray">
          <a:xfrm>
            <a:off x="5770563" y="0"/>
            <a:ext cx="6421438" cy="6858000"/>
          </a:xfrm>
          <a:prstGeom prst="rect">
            <a:avLst/>
          </a:prstGeom>
          <a:solidFill>
            <a:srgbClr val="00224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Frame 3{PHJU} (JU-Free)">
            <a:extLst>
              <a:ext uri="{FF2B5EF4-FFF2-40B4-BE49-F238E27FC236}">
                <a16:creationId xmlns:a16="http://schemas.microsoft.com/office/drawing/2014/main" id="{0E5101B4-963B-44D7-9811-8D24C0BBCC4B}"/>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207 w 34134"/>
              <a:gd name="T3" fmla="*/ 1616 h 4010"/>
              <a:gd name="T4" fmla="*/ 423 w 34134"/>
              <a:gd name="T5" fmla="*/ 1312 h 4010"/>
              <a:gd name="T6" fmla="*/ 69 w 34134"/>
              <a:gd name="T7" fmla="*/ 2168 h 4010"/>
              <a:gd name="T8" fmla="*/ 805 w 34134"/>
              <a:gd name="T9" fmla="*/ 576 h 4010"/>
              <a:gd name="T10" fmla="*/ 1318 w 34134"/>
              <a:gd name="T11" fmla="*/ 945 h 4010"/>
              <a:gd name="T12" fmla="*/ 911 w 34134"/>
              <a:gd name="T13" fmla="*/ 2211 h 4010"/>
              <a:gd name="T14" fmla="*/ 1197 w 34134"/>
              <a:gd name="T15" fmla="*/ 1131 h 4010"/>
              <a:gd name="T16" fmla="*/ 753 w 34134"/>
              <a:gd name="T17" fmla="*/ 1606 h 4010"/>
              <a:gd name="T18" fmla="*/ 489 w 34134"/>
              <a:gd name="T19" fmla="*/ 2692 h 4010"/>
              <a:gd name="T20" fmla="*/ 1441 w 34134"/>
              <a:gd name="T21" fmla="*/ 2438 h 4010"/>
              <a:gd name="T22" fmla="*/ 1104 w 34134"/>
              <a:gd name="T23" fmla="*/ 1696 h 4010"/>
              <a:gd name="T24" fmla="*/ 1672 w 34134"/>
              <a:gd name="T25" fmla="*/ 493 h 4010"/>
              <a:gd name="T26" fmla="*/ 1985 w 34134"/>
              <a:gd name="T27" fmla="*/ 487 h 4010"/>
              <a:gd name="T28" fmla="*/ 1397 w 34134"/>
              <a:gd name="T29" fmla="*/ 147 h 4010"/>
              <a:gd name="T30" fmla="*/ 547 w 34134"/>
              <a:gd name="T31" fmla="*/ 921 h 4010"/>
              <a:gd name="T32" fmla="*/ 583 w 34134"/>
              <a:gd name="T33" fmla="*/ 1436 h 4010"/>
              <a:gd name="T34" fmla="*/ 4585 w 34134"/>
              <a:gd name="T35" fmla="*/ 2996 h 4010"/>
              <a:gd name="T36" fmla="*/ 4226 w 34134"/>
              <a:gd name="T37" fmla="*/ 2317 h 4010"/>
              <a:gd name="T38" fmla="*/ 4402 w 34134"/>
              <a:gd name="T39" fmla="*/ 2376 h 4010"/>
              <a:gd name="T40" fmla="*/ 4820 w 34134"/>
              <a:gd name="T41" fmla="*/ 2820 h 4010"/>
              <a:gd name="T42" fmla="*/ 32446 w 34134"/>
              <a:gd name="T43" fmla="*/ 1934 h 4010"/>
              <a:gd name="T44" fmla="*/ 4549 w 34134"/>
              <a:gd name="T45" fmla="*/ 2035 h 4010"/>
              <a:gd name="T46" fmla="*/ 4320 w 34134"/>
              <a:gd name="T47" fmla="*/ 1883 h 4010"/>
              <a:gd name="T48" fmla="*/ 4296 w 34134"/>
              <a:gd name="T49" fmla="*/ 2812 h 4010"/>
              <a:gd name="T50" fmla="*/ 5776 w 34134"/>
              <a:gd name="T51" fmla="*/ 3029 h 4010"/>
              <a:gd name="T52" fmla="*/ 7534 w 34134"/>
              <a:gd name="T53" fmla="*/ 2379 h 4010"/>
              <a:gd name="T54" fmla="*/ 7475 w 34134"/>
              <a:gd name="T55" fmla="*/ 2036 h 4010"/>
              <a:gd name="T56" fmla="*/ 5573 w 34134"/>
              <a:gd name="T57" fmla="*/ 2297 h 4010"/>
              <a:gd name="T58" fmla="*/ 4042 w 34134"/>
              <a:gd name="T59" fmla="*/ 3027 h 4010"/>
              <a:gd name="T60" fmla="*/ 4005 w 34134"/>
              <a:gd name="T61" fmla="*/ 2830 h 4010"/>
              <a:gd name="T62" fmla="*/ 5631 w 34134"/>
              <a:gd name="T63" fmla="*/ 2186 h 4010"/>
              <a:gd name="T64" fmla="*/ 6224 w 34134"/>
              <a:gd name="T65" fmla="*/ 1984 h 4010"/>
              <a:gd name="T66" fmla="*/ 6143 w 34134"/>
              <a:gd name="T67" fmla="*/ 2240 h 4010"/>
              <a:gd name="T68" fmla="*/ 5177 w 34134"/>
              <a:gd name="T69" fmla="*/ 2797 h 4010"/>
              <a:gd name="T70" fmla="*/ 5090 w 34134"/>
              <a:gd name="T71" fmla="*/ 3006 h 4010"/>
              <a:gd name="T72" fmla="*/ 5010 w 34134"/>
              <a:gd name="T73" fmla="*/ 2192 h 4010"/>
              <a:gd name="T74" fmla="*/ 5183 w 34134"/>
              <a:gd name="T75" fmla="*/ 2353 h 4010"/>
              <a:gd name="T76" fmla="*/ 5440 w 34134"/>
              <a:gd name="T77" fmla="*/ 2854 h 4010"/>
              <a:gd name="T78" fmla="*/ 7198 w 34134"/>
              <a:gd name="T79" fmla="*/ 2375 h 4010"/>
              <a:gd name="T80" fmla="*/ 30525 w 34134"/>
              <a:gd name="T81" fmla="*/ 3857 h 4010"/>
              <a:gd name="T82" fmla="*/ 30256 w 34134"/>
              <a:gd name="T83" fmla="*/ 3797 h 4010"/>
              <a:gd name="T84" fmla="*/ 29670 w 34134"/>
              <a:gd name="T85" fmla="*/ 4001 h 4010"/>
              <a:gd name="T86" fmla="*/ 31402 w 34134"/>
              <a:gd name="T87" fmla="*/ 4005 h 4010"/>
              <a:gd name="T88" fmla="*/ 32211 w 34134"/>
              <a:gd name="T89" fmla="*/ 3901 h 4010"/>
              <a:gd name="T90" fmla="*/ 31629 w 34134"/>
              <a:gd name="T91" fmla="*/ 3871 h 4010"/>
              <a:gd name="T92" fmla="*/ 3055 w 34134"/>
              <a:gd name="T93" fmla="*/ 2778 h 4010"/>
              <a:gd name="T94" fmla="*/ 3494 w 34134"/>
              <a:gd name="T95" fmla="*/ 1815 h 4010"/>
              <a:gd name="T96" fmla="*/ 3470 w 34134"/>
              <a:gd name="T97" fmla="*/ 2368 h 4010"/>
              <a:gd name="T98" fmla="*/ 2949 w 34134"/>
              <a:gd name="T99" fmla="*/ 2990 h 4010"/>
              <a:gd name="T100" fmla="*/ 3531 w 34134"/>
              <a:gd name="T101" fmla="*/ 3036 h 4010"/>
              <a:gd name="T102" fmla="*/ 3704 w 34134"/>
              <a:gd name="T103" fmla="*/ 3018 h 4010"/>
              <a:gd name="T104" fmla="*/ 3149 w 34134"/>
              <a:gd name="T105" fmla="*/ 1989 h 4010"/>
              <a:gd name="T106" fmla="*/ 3275 w 34134"/>
              <a:gd name="T107" fmla="*/ 2435 h 4010"/>
              <a:gd name="T108" fmla="*/ 1569 w 34134"/>
              <a:gd name="T109" fmla="*/ 1893 h 4010"/>
              <a:gd name="T110" fmla="*/ 2137 w 34134"/>
              <a:gd name="T111" fmla="*/ 2371 h 4010"/>
              <a:gd name="T112" fmla="*/ 2210 w 34134"/>
              <a:gd name="T113" fmla="*/ 2051 h 4010"/>
              <a:gd name="T114" fmla="*/ 2471 w 34134"/>
              <a:gd name="T115" fmla="*/ 2961 h 4010"/>
              <a:gd name="T116" fmla="*/ 2544 w 34134"/>
              <a:gd name="T117" fmla="*/ 2994 h 4010"/>
              <a:gd name="T118" fmla="*/ 1673 w 34134"/>
              <a:gd name="T119" fmla="*/ 2694 h 4010"/>
              <a:gd name="T120" fmla="*/ 2568 w 34134"/>
              <a:gd name="T121" fmla="*/ 2361 h 4010"/>
              <a:gd name="T122" fmla="*/ 2380 w 34134"/>
              <a:gd name="T123" fmla="*/ 3038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3" y="2413"/>
                </a:cubicBezTo>
                <a:cubicBezTo>
                  <a:pt x="824" y="2413"/>
                  <a:pt x="826"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4"/>
                </a:cubicBezTo>
                <a:cubicBezTo>
                  <a:pt x="1267" y="1953"/>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7" y="1784"/>
                  <a:pt x="1157" y="1782"/>
                </a:cubicBezTo>
                <a:cubicBezTo>
                  <a:pt x="1155" y="1774"/>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199"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7" y="1244"/>
                </a:cubicBezTo>
                <a:cubicBezTo>
                  <a:pt x="456" y="1244"/>
                  <a:pt x="456" y="1244"/>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5" y="2028"/>
                  <a:pt x="625" y="2028"/>
                  <a:pt x="625" y="2028"/>
                </a:cubicBezTo>
                <a:cubicBezTo>
                  <a:pt x="625" y="2028"/>
                  <a:pt x="625" y="2030"/>
                  <a:pt x="625" y="2031"/>
                </a:cubicBezTo>
                <a:cubicBezTo>
                  <a:pt x="625" y="2038"/>
                  <a:pt x="629" y="2045"/>
                  <a:pt x="635" y="2048"/>
                </a:cubicBezTo>
                <a:cubicBezTo>
                  <a:pt x="519" y="2291"/>
                  <a:pt x="519" y="2291"/>
                  <a:pt x="519" y="2291"/>
                </a:cubicBezTo>
                <a:cubicBezTo>
                  <a:pt x="517" y="2290"/>
                  <a:pt x="515" y="2290"/>
                  <a:pt x="512" y="2290"/>
                </a:cubicBezTo>
                <a:cubicBezTo>
                  <a:pt x="506" y="2290"/>
                  <a:pt x="501" y="2293"/>
                  <a:pt x="497" y="2297"/>
                </a:cubicBezTo>
                <a:cubicBezTo>
                  <a:pt x="84" y="2220"/>
                  <a:pt x="84" y="2220"/>
                  <a:pt x="84" y="2220"/>
                </a:cubicBezTo>
                <a:cubicBezTo>
                  <a:pt x="83" y="2210"/>
                  <a:pt x="74" y="2201"/>
                  <a:pt x="63" y="2201"/>
                </a:cubicBezTo>
                <a:cubicBezTo>
                  <a:pt x="56" y="2201"/>
                  <a:pt x="50" y="2204"/>
                  <a:pt x="46" y="2210"/>
                </a:cubicBezTo>
                <a:cubicBezTo>
                  <a:pt x="49" y="2196"/>
                  <a:pt x="56" y="2182"/>
                  <a:pt x="69" y="2168"/>
                </a:cubicBezTo>
                <a:close/>
                <a:moveTo>
                  <a:pt x="621" y="1421"/>
                </a:moveTo>
                <a:cubicBezTo>
                  <a:pt x="829" y="1313"/>
                  <a:pt x="829" y="1313"/>
                  <a:pt x="829" y="1313"/>
                </a:cubicBezTo>
                <a:cubicBezTo>
                  <a:pt x="769" y="1602"/>
                  <a:pt x="769" y="1602"/>
                  <a:pt x="769" y="1602"/>
                </a:cubicBezTo>
                <a:cubicBezTo>
                  <a:pt x="768" y="1601"/>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934" y="992"/>
                  <a:pt x="934" y="992"/>
                  <a:pt x="934" y="992"/>
                </a:cubicBezTo>
                <a:cubicBezTo>
                  <a:pt x="1160" y="1114"/>
                  <a:pt x="1160" y="1114"/>
                  <a:pt x="1160" y="1114"/>
                </a:cubicBezTo>
                <a:cubicBezTo>
                  <a:pt x="1160" y="1114"/>
                  <a:pt x="1160" y="1114"/>
                  <a:pt x="1160" y="1114"/>
                </a:cubicBezTo>
                <a:cubicBezTo>
                  <a:pt x="1159"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9"/>
                  <a:pt x="860" y="1189"/>
                  <a:pt x="861" y="1189"/>
                </a:cubicBezTo>
                <a:close/>
                <a:moveTo>
                  <a:pt x="849" y="1151"/>
                </a:moveTo>
                <a:cubicBezTo>
                  <a:pt x="849" y="1151"/>
                  <a:pt x="849" y="1151"/>
                  <a:pt x="849" y="1151"/>
                </a:cubicBezTo>
                <a:cubicBezTo>
                  <a:pt x="524" y="777"/>
                  <a:pt x="524" y="777"/>
                  <a:pt x="524" y="777"/>
                </a:cubicBezTo>
                <a:cubicBezTo>
                  <a:pt x="526" y="776"/>
                  <a:pt x="527" y="775"/>
                  <a:pt x="528" y="773"/>
                </a:cubicBezTo>
                <a:cubicBezTo>
                  <a:pt x="528" y="773"/>
                  <a:pt x="528" y="773"/>
                  <a:pt x="528" y="773"/>
                </a:cubicBezTo>
                <a:cubicBezTo>
                  <a:pt x="930" y="990"/>
                  <a:pt x="930" y="990"/>
                  <a:pt x="930" y="990"/>
                </a:cubicBezTo>
                <a:cubicBezTo>
                  <a:pt x="930" y="990"/>
                  <a:pt x="930" y="990"/>
                  <a:pt x="930" y="990"/>
                </a:cubicBezTo>
                <a:cubicBezTo>
                  <a:pt x="866" y="1148"/>
                  <a:pt x="866" y="1148"/>
                  <a:pt x="866" y="1148"/>
                </a:cubicBezTo>
                <a:cubicBezTo>
                  <a:pt x="865" y="1148"/>
                  <a:pt x="863" y="1148"/>
                  <a:pt x="861" y="1148"/>
                </a:cubicBezTo>
                <a:cubicBezTo>
                  <a:pt x="857" y="1148"/>
                  <a:pt x="853" y="1149"/>
                  <a:pt x="849" y="1151"/>
                </a:cubicBezTo>
                <a:close/>
                <a:moveTo>
                  <a:pt x="1287" y="640"/>
                </a:moveTo>
                <a:cubicBezTo>
                  <a:pt x="1222" y="925"/>
                  <a:pt x="1222" y="925"/>
                  <a:pt x="1222" y="925"/>
                </a:cubicBezTo>
                <a:cubicBezTo>
                  <a:pt x="1013" y="853"/>
                  <a:pt x="1013" y="853"/>
                  <a:pt x="1013" y="853"/>
                </a:cubicBezTo>
                <a:cubicBezTo>
                  <a:pt x="1013" y="852"/>
                  <a:pt x="1013" y="850"/>
                  <a:pt x="1013" y="849"/>
                </a:cubicBezTo>
                <a:cubicBezTo>
                  <a:pt x="1013" y="838"/>
                  <a:pt x="1004" y="828"/>
                  <a:pt x="993" y="828"/>
                </a:cubicBezTo>
                <a:cubicBezTo>
                  <a:pt x="989" y="828"/>
                  <a:pt x="985" y="829"/>
                  <a:pt x="983" y="831"/>
                </a:cubicBezTo>
                <a:cubicBezTo>
                  <a:pt x="805" y="576"/>
                  <a:pt x="805" y="576"/>
                  <a:pt x="805" y="576"/>
                </a:cubicBezTo>
                <a:cubicBezTo>
                  <a:pt x="808" y="574"/>
                  <a:pt x="811" y="570"/>
                  <a:pt x="812" y="566"/>
                </a:cubicBezTo>
                <a:cubicBezTo>
                  <a:pt x="812" y="566"/>
                  <a:pt x="812" y="566"/>
                  <a:pt x="812" y="566"/>
                </a:cubicBezTo>
                <a:cubicBezTo>
                  <a:pt x="1276" y="622"/>
                  <a:pt x="1276" y="622"/>
                  <a:pt x="1276" y="622"/>
                </a:cubicBezTo>
                <a:cubicBezTo>
                  <a:pt x="1276" y="622"/>
                  <a:pt x="1276" y="622"/>
                  <a:pt x="1276" y="622"/>
                </a:cubicBezTo>
                <a:cubicBezTo>
                  <a:pt x="1276" y="630"/>
                  <a:pt x="1280" y="636"/>
                  <a:pt x="1287" y="640"/>
                </a:cubicBezTo>
                <a:close/>
                <a:moveTo>
                  <a:pt x="1516" y="663"/>
                </a:moveTo>
                <a:cubicBezTo>
                  <a:pt x="1516" y="663"/>
                  <a:pt x="1516" y="663"/>
                  <a:pt x="1516" y="663"/>
                </a:cubicBezTo>
                <a:cubicBezTo>
                  <a:pt x="1315" y="942"/>
                  <a:pt x="1315" y="942"/>
                  <a:pt x="1315" y="942"/>
                </a:cubicBezTo>
                <a:cubicBezTo>
                  <a:pt x="1311" y="941"/>
                  <a:pt x="1308" y="940"/>
                  <a:pt x="1304" y="940"/>
                </a:cubicBezTo>
                <a:cubicBezTo>
                  <a:pt x="1297" y="940"/>
                  <a:pt x="1291" y="943"/>
                  <a:pt x="1288" y="948"/>
                </a:cubicBezTo>
                <a:cubicBezTo>
                  <a:pt x="1227" y="927"/>
                  <a:pt x="1227" y="927"/>
                  <a:pt x="1227" y="927"/>
                </a:cubicBezTo>
                <a:cubicBezTo>
                  <a:pt x="1291" y="642"/>
                  <a:pt x="1291" y="642"/>
                  <a:pt x="1291" y="642"/>
                </a:cubicBezTo>
                <a:cubicBezTo>
                  <a:pt x="1292" y="642"/>
                  <a:pt x="1294" y="642"/>
                  <a:pt x="1296" y="642"/>
                </a:cubicBezTo>
                <a:cubicBezTo>
                  <a:pt x="1306" y="642"/>
                  <a:pt x="1314" y="636"/>
                  <a:pt x="1316" y="627"/>
                </a:cubicBezTo>
                <a:cubicBezTo>
                  <a:pt x="1316" y="627"/>
                  <a:pt x="1316" y="627"/>
                  <a:pt x="1316" y="627"/>
                </a:cubicBezTo>
                <a:cubicBezTo>
                  <a:pt x="1510" y="650"/>
                  <a:pt x="1510" y="650"/>
                  <a:pt x="1510" y="650"/>
                </a:cubicBezTo>
                <a:cubicBezTo>
                  <a:pt x="1510" y="650"/>
                  <a:pt x="1510" y="650"/>
                  <a:pt x="1510" y="650"/>
                </a:cubicBezTo>
                <a:cubicBezTo>
                  <a:pt x="1511" y="655"/>
                  <a:pt x="1513" y="660"/>
                  <a:pt x="1516" y="663"/>
                </a:cubicBezTo>
                <a:close/>
                <a:moveTo>
                  <a:pt x="1669" y="491"/>
                </a:moveTo>
                <a:cubicBezTo>
                  <a:pt x="1542" y="632"/>
                  <a:pt x="1542" y="632"/>
                  <a:pt x="1542" y="632"/>
                </a:cubicBezTo>
                <a:cubicBezTo>
                  <a:pt x="1539" y="630"/>
                  <a:pt x="1535" y="628"/>
                  <a:pt x="1531" y="628"/>
                </a:cubicBezTo>
                <a:cubicBezTo>
                  <a:pt x="1529" y="628"/>
                  <a:pt x="1527" y="629"/>
                  <a:pt x="1525" y="629"/>
                </a:cubicBezTo>
                <a:cubicBezTo>
                  <a:pt x="1411" y="149"/>
                  <a:pt x="1411" y="149"/>
                  <a:pt x="1411" y="149"/>
                </a:cubicBezTo>
                <a:cubicBezTo>
                  <a:pt x="1413" y="149"/>
                  <a:pt x="1415" y="148"/>
                  <a:pt x="1417" y="147"/>
                </a:cubicBezTo>
                <a:cubicBezTo>
                  <a:pt x="1667" y="461"/>
                  <a:pt x="1667" y="461"/>
                  <a:pt x="1667" y="461"/>
                </a:cubicBezTo>
                <a:cubicBezTo>
                  <a:pt x="1667" y="461"/>
                  <a:pt x="1667" y="461"/>
                  <a:pt x="1667" y="461"/>
                </a:cubicBezTo>
                <a:cubicBezTo>
                  <a:pt x="1664" y="465"/>
                  <a:pt x="1661" y="470"/>
                  <a:pt x="1661" y="475"/>
                </a:cubicBezTo>
                <a:cubicBezTo>
                  <a:pt x="1661" y="482"/>
                  <a:pt x="1665" y="487"/>
                  <a:pt x="1669" y="491"/>
                </a:cubicBezTo>
                <a:close/>
                <a:moveTo>
                  <a:pt x="1531" y="670"/>
                </a:moveTo>
                <a:cubicBezTo>
                  <a:pt x="1532" y="670"/>
                  <a:pt x="1533" y="670"/>
                  <a:pt x="1535" y="669"/>
                </a:cubicBezTo>
                <a:cubicBezTo>
                  <a:pt x="1535" y="669"/>
                  <a:pt x="1535"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8"/>
                  <a:pt x="1318" y="945"/>
                </a:cubicBezTo>
                <a:cubicBezTo>
                  <a:pt x="1318" y="945"/>
                  <a:pt x="1318" y="945"/>
                  <a:pt x="1318" y="945"/>
                </a:cubicBezTo>
                <a:cubicBezTo>
                  <a:pt x="1519" y="666"/>
                  <a:pt x="1519" y="666"/>
                  <a:pt x="1519" y="666"/>
                </a:cubicBezTo>
                <a:cubicBezTo>
                  <a:pt x="1522" y="668"/>
                  <a:pt x="1526" y="670"/>
                  <a:pt x="1531" y="670"/>
                </a:cubicBezTo>
                <a:close/>
                <a:moveTo>
                  <a:pt x="1424" y="1316"/>
                </a:moveTo>
                <a:cubicBezTo>
                  <a:pt x="1200" y="1419"/>
                  <a:pt x="1200" y="1419"/>
                  <a:pt x="1200" y="1419"/>
                </a:cubicBez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8" y="2238"/>
                  <a:pt x="913" y="2242"/>
                </a:cubicBezTo>
                <a:cubicBezTo>
                  <a:pt x="849" y="2363"/>
                  <a:pt x="849" y="2363"/>
                  <a:pt x="849" y="2363"/>
                </a:cubicBezTo>
                <a:cubicBezTo>
                  <a:pt x="532" y="2304"/>
                  <a:pt x="532" y="2304"/>
                  <a:pt x="532" y="2304"/>
                </a:cubicBezTo>
                <a:cubicBezTo>
                  <a:pt x="530" y="2299"/>
                  <a:pt x="527" y="2295"/>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49" y="1634"/>
                  <a:pt x="749" y="1634"/>
                  <a:pt x="749" y="1634"/>
                </a:cubicBezTo>
                <a:cubicBezTo>
                  <a:pt x="752" y="1638"/>
                  <a:pt x="755" y="1640"/>
                  <a:pt x="759" y="1641"/>
                </a:cubicBezTo>
                <a:cubicBezTo>
                  <a:pt x="649" y="2011"/>
                  <a:pt x="649" y="2011"/>
                  <a:pt x="649" y="2011"/>
                </a:cubicBezTo>
                <a:cubicBezTo>
                  <a:pt x="648" y="2010"/>
                  <a:pt x="647" y="2010"/>
                  <a:pt x="645" y="2010"/>
                </a:cubicBezTo>
                <a:cubicBezTo>
                  <a:pt x="639" y="2010"/>
                  <a:pt x="633" y="2014"/>
                  <a:pt x="629" y="2019"/>
                </a:cubicBezTo>
                <a:close/>
                <a:moveTo>
                  <a:pt x="911" y="2211"/>
                </a:moveTo>
                <a:cubicBezTo>
                  <a:pt x="665" y="2039"/>
                  <a:pt x="665" y="2039"/>
                  <a:pt x="665" y="2039"/>
                </a:cubicBezTo>
                <a:cubicBezTo>
                  <a:pt x="666" y="2036"/>
                  <a:pt x="666" y="2034"/>
                  <a:pt x="666" y="2031"/>
                </a:cubicBezTo>
                <a:cubicBezTo>
                  <a:pt x="666" y="2030"/>
                  <a:pt x="666" y="2030"/>
                  <a:pt x="666" y="2030"/>
                </a:cubicBezTo>
                <a:cubicBezTo>
                  <a:pt x="1033" y="1984"/>
                  <a:pt x="1033" y="1984"/>
                  <a:pt x="1033" y="1984"/>
                </a:cubicBezTo>
                <a:cubicBezTo>
                  <a:pt x="1033" y="1990"/>
                  <a:pt x="1037" y="1996"/>
                  <a:pt x="1042" y="1999"/>
                </a:cubicBezTo>
                <a:cubicBezTo>
                  <a:pt x="932" y="2206"/>
                  <a:pt x="932" y="2206"/>
                  <a:pt x="932" y="2206"/>
                </a:cubicBezTo>
                <a:cubicBezTo>
                  <a:pt x="930" y="2206"/>
                  <a:pt x="928" y="2205"/>
                  <a:pt x="926" y="2205"/>
                </a:cubicBezTo>
                <a:cubicBezTo>
                  <a:pt x="920" y="2205"/>
                  <a:pt x="915" y="2208"/>
                  <a:pt x="911" y="2211"/>
                </a:cubicBezTo>
                <a:close/>
                <a:moveTo>
                  <a:pt x="1033" y="1980"/>
                </a:moveTo>
                <a:cubicBezTo>
                  <a:pt x="665" y="2026"/>
                  <a:pt x="665" y="2026"/>
                  <a:pt x="665" y="2026"/>
                </a:cubicBezTo>
                <a:cubicBezTo>
                  <a:pt x="664" y="2020"/>
                  <a:pt x="659" y="2015"/>
                  <a:pt x="654" y="2012"/>
                </a:cubicBezTo>
                <a:cubicBezTo>
                  <a:pt x="763" y="1642"/>
                  <a:pt x="763" y="1642"/>
                  <a:pt x="763" y="1642"/>
                </a:cubicBezTo>
                <a:cubicBezTo>
                  <a:pt x="764" y="1642"/>
                  <a:pt x="765" y="1642"/>
                  <a:pt x="765" y="1642"/>
                </a:cubicBezTo>
                <a:cubicBezTo>
                  <a:pt x="773" y="1642"/>
                  <a:pt x="780" y="1638"/>
                  <a:pt x="783" y="1632"/>
                </a:cubicBezTo>
                <a:cubicBezTo>
                  <a:pt x="1131" y="1832"/>
                  <a:pt x="1131" y="1832"/>
                  <a:pt x="1131" y="1832"/>
                </a:cubicBezTo>
                <a:cubicBezTo>
                  <a:pt x="1061" y="1964"/>
                  <a:pt x="1061" y="1964"/>
                  <a:pt x="1061" y="1964"/>
                </a:cubicBezTo>
                <a:cubicBezTo>
                  <a:pt x="1059" y="1962"/>
                  <a:pt x="1056" y="1962"/>
                  <a:pt x="1053" y="1962"/>
                </a:cubicBezTo>
                <a:cubicBezTo>
                  <a:pt x="1043" y="1962"/>
                  <a:pt x="1035" y="1970"/>
                  <a:pt x="1033" y="1980"/>
                </a:cubicBezTo>
                <a:close/>
                <a:moveTo>
                  <a:pt x="783" y="1611"/>
                </a:moveTo>
                <a:cubicBezTo>
                  <a:pt x="782" y="1610"/>
                  <a:pt x="782" y="1609"/>
                  <a:pt x="781" y="1608"/>
                </a:cubicBezTo>
                <a:cubicBezTo>
                  <a:pt x="1175" y="1140"/>
                  <a:pt x="1175" y="1140"/>
                  <a:pt x="1175" y="1140"/>
                </a:cubicBezTo>
                <a:cubicBezTo>
                  <a:pt x="1176" y="1140"/>
                  <a:pt x="1176" y="1140"/>
                  <a:pt x="1176" y="1140"/>
                </a:cubicBezTo>
                <a:cubicBezTo>
                  <a:pt x="1177" y="1141"/>
                  <a:pt x="1178" y="1141"/>
                  <a:pt x="1180" y="1141"/>
                </a:cubicBezTo>
                <a:cubicBezTo>
                  <a:pt x="1180" y="1141"/>
                  <a:pt x="1180" y="1141"/>
                  <a:pt x="1180" y="1141"/>
                </a:cubicBezTo>
                <a:cubicBezTo>
                  <a:pt x="1196" y="1421"/>
                  <a:pt x="1196" y="1421"/>
                  <a:pt x="1196" y="1421"/>
                </a:cubicBezTo>
                <a:cubicBezTo>
                  <a:pt x="1196" y="1421"/>
                  <a:pt x="1196" y="1421"/>
                  <a:pt x="1196" y="1421"/>
                </a:cubicBezTo>
                <a:cubicBezTo>
                  <a:pt x="783" y="1611"/>
                  <a:pt x="783" y="1611"/>
                  <a:pt x="783" y="1611"/>
                </a:cubicBezTo>
                <a:cubicBezTo>
                  <a:pt x="783" y="1611"/>
                  <a:pt x="783" y="1611"/>
                  <a:pt x="783" y="1611"/>
                </a:cubicBezTo>
                <a:close/>
                <a:moveTo>
                  <a:pt x="1291" y="976"/>
                </a:moveTo>
                <a:cubicBezTo>
                  <a:pt x="1291" y="976"/>
                  <a:pt x="1291" y="976"/>
                  <a:pt x="1291" y="976"/>
                </a:cubicBezTo>
                <a:cubicBezTo>
                  <a:pt x="1196" y="1107"/>
                  <a:pt x="1196" y="1107"/>
                  <a:pt x="1196" y="1107"/>
                </a:cubicBezTo>
                <a:cubicBezTo>
                  <a:pt x="1194" y="1105"/>
                  <a:pt x="1191" y="1102"/>
                  <a:pt x="1188" y="1101"/>
                </a:cubicBezTo>
                <a:cubicBezTo>
                  <a:pt x="1226" y="931"/>
                  <a:pt x="1226" y="931"/>
                  <a:pt x="1226" y="931"/>
                </a:cubicBezTo>
                <a:cubicBezTo>
                  <a:pt x="1285" y="952"/>
                  <a:pt x="1285" y="952"/>
                  <a:pt x="1285" y="952"/>
                </a:cubicBezTo>
                <a:cubicBezTo>
                  <a:pt x="1284" y="954"/>
                  <a:pt x="1283" y="957"/>
                  <a:pt x="1283" y="960"/>
                </a:cubicBezTo>
                <a:cubicBezTo>
                  <a:pt x="1283" y="966"/>
                  <a:pt x="1286" y="972"/>
                  <a:pt x="1291" y="976"/>
                </a:cubicBezTo>
                <a:close/>
                <a:moveTo>
                  <a:pt x="1183" y="1100"/>
                </a:moveTo>
                <a:cubicBezTo>
                  <a:pt x="1182" y="1100"/>
                  <a:pt x="1181" y="1100"/>
                  <a:pt x="1180" y="1100"/>
                </a:cubicBezTo>
                <a:cubicBezTo>
                  <a:pt x="1177" y="1100"/>
                  <a:pt x="1174" y="1100"/>
                  <a:pt x="1172" y="1101"/>
                </a:cubicBezTo>
                <a:cubicBezTo>
                  <a:pt x="1006" y="864"/>
                  <a:pt x="1006" y="864"/>
                  <a:pt x="1006" y="864"/>
                </a:cubicBezTo>
                <a:cubicBezTo>
                  <a:pt x="1009" y="862"/>
                  <a:pt x="1011" y="859"/>
                  <a:pt x="1012" y="856"/>
                </a:cubicBezTo>
                <a:cubicBezTo>
                  <a:pt x="1221" y="929"/>
                  <a:pt x="1221" y="929"/>
                  <a:pt x="1221" y="929"/>
                </a:cubicBezTo>
                <a:lnTo>
                  <a:pt x="1183" y="1100"/>
                </a:lnTo>
                <a:close/>
                <a:moveTo>
                  <a:pt x="1197" y="1131"/>
                </a:moveTo>
                <a:cubicBezTo>
                  <a:pt x="1197" y="1131"/>
                  <a:pt x="1197" y="1131"/>
                  <a:pt x="1197" y="1131"/>
                </a:cubicBezTo>
                <a:cubicBezTo>
                  <a:pt x="1199" y="1128"/>
                  <a:pt x="1200" y="1124"/>
                  <a:pt x="1200" y="1120"/>
                </a:cubicBezTo>
                <a:cubicBezTo>
                  <a:pt x="1200" y="1117"/>
                  <a:pt x="1199" y="1114"/>
                  <a:pt x="1198" y="1111"/>
                </a:cubicBezTo>
                <a:cubicBezTo>
                  <a:pt x="1198" y="1111"/>
                  <a:pt x="1198" y="1111"/>
                  <a:pt x="1198" y="1111"/>
                </a:cubicBezTo>
                <a:cubicBezTo>
                  <a:pt x="1294" y="978"/>
                  <a:pt x="1294" y="978"/>
                  <a:pt x="1294" y="978"/>
                </a:cubicBezTo>
                <a:cubicBezTo>
                  <a:pt x="1294" y="978"/>
                  <a:pt x="1294" y="978"/>
                  <a:pt x="1294" y="978"/>
                </a:cubicBezTo>
                <a:cubicBezTo>
                  <a:pt x="1297" y="980"/>
                  <a:pt x="1301" y="981"/>
                  <a:pt x="1304" y="981"/>
                </a:cubicBezTo>
                <a:cubicBezTo>
                  <a:pt x="1306" y="981"/>
                  <a:pt x="1307" y="980"/>
                  <a:pt x="1309" y="980"/>
                </a:cubicBezTo>
                <a:cubicBezTo>
                  <a:pt x="1309" y="980"/>
                  <a:pt x="1309" y="980"/>
                  <a:pt x="1309" y="980"/>
                </a:cubicBezTo>
                <a:cubicBezTo>
                  <a:pt x="1434" y="1292"/>
                  <a:pt x="1434" y="1292"/>
                  <a:pt x="1434" y="1292"/>
                </a:cubicBezTo>
                <a:cubicBezTo>
                  <a:pt x="1434" y="1292"/>
                  <a:pt x="1434" y="1292"/>
                  <a:pt x="1434" y="1292"/>
                </a:cubicBezTo>
                <a:cubicBezTo>
                  <a:pt x="1432" y="1293"/>
                  <a:pt x="1430" y="1294"/>
                  <a:pt x="1429" y="1296"/>
                </a:cubicBezTo>
                <a:lnTo>
                  <a:pt x="1197" y="1131"/>
                </a:lnTo>
                <a:close/>
                <a:moveTo>
                  <a:pt x="984" y="867"/>
                </a:moveTo>
                <a:cubicBezTo>
                  <a:pt x="987" y="868"/>
                  <a:pt x="990" y="869"/>
                  <a:pt x="993" y="869"/>
                </a:cubicBezTo>
                <a:cubicBezTo>
                  <a:pt x="996" y="869"/>
                  <a:pt x="999" y="868"/>
                  <a:pt x="1002" y="867"/>
                </a:cubicBezTo>
                <a:cubicBezTo>
                  <a:pt x="1168" y="1104"/>
                  <a:pt x="1168" y="1104"/>
                  <a:pt x="1168" y="1104"/>
                </a:cubicBezTo>
                <a:cubicBezTo>
                  <a:pt x="1165" y="1105"/>
                  <a:pt x="1163" y="1107"/>
                  <a:pt x="1162" y="1110"/>
                </a:cubicBezTo>
                <a:cubicBezTo>
                  <a:pt x="1162" y="1110"/>
                  <a:pt x="1162" y="1110"/>
                  <a:pt x="1162" y="1110"/>
                </a:cubicBezTo>
                <a:cubicBezTo>
                  <a:pt x="935" y="988"/>
                  <a:pt x="935" y="988"/>
                  <a:pt x="935" y="988"/>
                </a:cubicBezTo>
                <a:cubicBezTo>
                  <a:pt x="935" y="988"/>
                  <a:pt x="935" y="988"/>
                  <a:pt x="935" y="988"/>
                </a:cubicBezTo>
                <a:lnTo>
                  <a:pt x="984" y="867"/>
                </a:lnTo>
                <a:close/>
                <a:moveTo>
                  <a:pt x="1167" y="1136"/>
                </a:moveTo>
                <a:cubicBezTo>
                  <a:pt x="1169" y="1137"/>
                  <a:pt x="1170" y="1138"/>
                  <a:pt x="1171" y="1139"/>
                </a:cubicBezTo>
                <a:cubicBezTo>
                  <a:pt x="777" y="1605"/>
                  <a:pt x="777" y="1605"/>
                  <a:pt x="777" y="1605"/>
                </a:cubicBezTo>
                <a:cubicBezTo>
                  <a:pt x="776" y="1604"/>
                  <a:pt x="775" y="1603"/>
                  <a:pt x="773" y="1603"/>
                </a:cubicBezTo>
                <a:cubicBezTo>
                  <a:pt x="833" y="1311"/>
                  <a:pt x="833" y="1311"/>
                  <a:pt x="833" y="1311"/>
                </a:cubicBezTo>
                <a:lnTo>
                  <a:pt x="1167" y="1136"/>
                </a:lnTo>
                <a:close/>
                <a:moveTo>
                  <a:pt x="753" y="1606"/>
                </a:moveTo>
                <a:cubicBezTo>
                  <a:pt x="748" y="1610"/>
                  <a:pt x="745" y="1615"/>
                  <a:pt x="745" y="1621"/>
                </a:cubicBezTo>
                <a:cubicBezTo>
                  <a:pt x="745" y="1621"/>
                  <a:pt x="745" y="1621"/>
                  <a:pt x="745" y="1621"/>
                </a:cubicBezTo>
                <a:cubicBezTo>
                  <a:pt x="78" y="1709"/>
                  <a:pt x="78" y="1709"/>
                  <a:pt x="78" y="1709"/>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9" y="1713"/>
                  <a:pt x="79" y="1713"/>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2"/>
                  <a:pt x="627" y="2022"/>
                  <a:pt x="627" y="2022"/>
                </a:cubicBezTo>
                <a:cubicBezTo>
                  <a:pt x="627" y="2023"/>
                  <a:pt x="627" y="2023"/>
                  <a:pt x="627" y="2023"/>
                </a:cubicBezTo>
                <a:cubicBezTo>
                  <a:pt x="627" y="2023"/>
                  <a:pt x="626" y="2024"/>
                  <a:pt x="626" y="2024"/>
                </a:cubicBezTo>
                <a:cubicBezTo>
                  <a:pt x="243" y="1966"/>
                  <a:pt x="243" y="1966"/>
                  <a:pt x="243" y="1966"/>
                </a:cubicBezTo>
                <a:cubicBezTo>
                  <a:pt x="244" y="1966"/>
                  <a:pt x="244" y="1965"/>
                  <a:pt x="244" y="1964"/>
                </a:cubicBezTo>
                <a:cubicBezTo>
                  <a:pt x="244" y="1961"/>
                  <a:pt x="243" y="1958"/>
                  <a:pt x="242" y="1955"/>
                </a:cubicBezTo>
                <a:lnTo>
                  <a:pt x="361" y="1880"/>
                </a:lnTo>
                <a:close/>
                <a:moveTo>
                  <a:pt x="377" y="2587"/>
                </a:moveTo>
                <a:cubicBezTo>
                  <a:pt x="375" y="2587"/>
                  <a:pt x="373" y="2587"/>
                  <a:pt x="371" y="2587"/>
                </a:cubicBez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2" y="2234"/>
                  <a:pt x="83" y="2225"/>
                </a:cubicBezTo>
                <a:cubicBezTo>
                  <a:pt x="494" y="2301"/>
                  <a:pt x="494" y="2301"/>
                  <a:pt x="494" y="2301"/>
                </a:cubicBezTo>
                <a:cubicBezTo>
                  <a:pt x="492" y="2304"/>
                  <a:pt x="491" y="2307"/>
                  <a:pt x="491" y="2311"/>
                </a:cubicBezTo>
                <a:cubicBezTo>
                  <a:pt x="491" y="2318"/>
                  <a:pt x="495" y="2324"/>
                  <a:pt x="501" y="2328"/>
                </a:cubicBezTo>
                <a:lnTo>
                  <a:pt x="377" y="2587"/>
                </a:ln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3"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8"/>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2"/>
                  <a:pt x="1321" y="2002"/>
                  <a:pt x="1321" y="2002"/>
                </a:cubicBezTo>
                <a:cubicBezTo>
                  <a:pt x="1336" y="2022"/>
                  <a:pt x="1343" y="2057"/>
                  <a:pt x="1350" y="2095"/>
                </a:cubicBezTo>
                <a:close/>
                <a:moveTo>
                  <a:pt x="1288" y="1983"/>
                </a:move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7"/>
                </a:cubicBezTo>
                <a:cubicBezTo>
                  <a:pt x="945" y="2234"/>
                  <a:pt x="945" y="2234"/>
                  <a:pt x="945" y="2234"/>
                </a:cubicBezTo>
                <a:cubicBezTo>
                  <a:pt x="946" y="2232"/>
                  <a:pt x="947" y="2229"/>
                  <a:pt x="947" y="2226"/>
                </a:cubicBezTo>
                <a:cubicBezTo>
                  <a:pt x="947" y="2218"/>
                  <a:pt x="942" y="2212"/>
                  <a:pt x="936"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4" y="1979"/>
                </a:cubicBezTo>
                <a:cubicBezTo>
                  <a:pt x="1254" y="1956"/>
                  <a:pt x="1254" y="1956"/>
                  <a:pt x="1254" y="1956"/>
                </a:cubicBezTo>
                <a:cubicBezTo>
                  <a:pt x="1251" y="1964"/>
                  <a:pt x="1253" y="1970"/>
                  <a:pt x="1256" y="1976"/>
                </a:cubicBezTo>
                <a:cubicBezTo>
                  <a:pt x="1262" y="1983"/>
                  <a:pt x="1272" y="1985"/>
                  <a:pt x="1288" y="1983"/>
                </a:cubicBezTo>
                <a:close/>
                <a:moveTo>
                  <a:pt x="1258" y="1945"/>
                </a:moveTo>
                <a:cubicBezTo>
                  <a:pt x="1257" y="1948"/>
                  <a:pt x="1255" y="1950"/>
                  <a:pt x="1255" y="1952"/>
                </a:cubicBezTo>
                <a:cubicBezTo>
                  <a:pt x="1073" y="1975"/>
                  <a:pt x="1073" y="1975"/>
                  <a:pt x="1073" y="1975"/>
                </a:cubicBezTo>
                <a:cubicBezTo>
                  <a:pt x="1071" y="1971"/>
                  <a:pt x="1068" y="1967"/>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5"/>
                </a:cubicBezTo>
                <a:cubicBezTo>
                  <a:pt x="785" y="1615"/>
                  <a:pt x="785" y="1615"/>
                  <a:pt x="785" y="1615"/>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8"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439" y="1290"/>
                  <a:pt x="1439" y="1290"/>
                  <a:pt x="1438" y="1290"/>
                </a:cubicBezTo>
                <a:cubicBezTo>
                  <a:pt x="1313" y="978"/>
                  <a:pt x="1313" y="978"/>
                  <a:pt x="1313" y="978"/>
                </a:cubicBezTo>
                <a:cubicBezTo>
                  <a:pt x="1313" y="978"/>
                  <a:pt x="1313" y="978"/>
                  <a:pt x="1313" y="978"/>
                </a:cubicBezTo>
                <a:cubicBezTo>
                  <a:pt x="1319" y="976"/>
                  <a:pt x="1323"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733" y="1077"/>
                </a:moveTo>
                <a:cubicBezTo>
                  <a:pt x="1539" y="668"/>
                  <a:pt x="1539" y="668"/>
                  <a:pt x="1539" y="668"/>
                </a:cubicBezTo>
                <a:cubicBezTo>
                  <a:pt x="1546" y="665"/>
                  <a:pt x="1551" y="658"/>
                  <a:pt x="1551" y="649"/>
                </a:cubicBezTo>
                <a:cubicBezTo>
                  <a:pt x="1551" y="644"/>
                  <a:pt x="1549" y="638"/>
                  <a:pt x="1545" y="634"/>
                </a:cubicBezTo>
                <a:cubicBezTo>
                  <a:pt x="1672" y="493"/>
                  <a:pt x="1672" y="493"/>
                  <a:pt x="1672" y="493"/>
                </a:cubicBezTo>
                <a:cubicBezTo>
                  <a:pt x="1672" y="493"/>
                  <a:pt x="1672" y="493"/>
                  <a:pt x="1672" y="493"/>
                </a:cubicBezTo>
                <a:cubicBezTo>
                  <a:pt x="1675" y="495"/>
                  <a:pt x="1678" y="496"/>
                  <a:pt x="1682" y="496"/>
                </a:cubicBezTo>
                <a:cubicBezTo>
                  <a:pt x="1683" y="496"/>
                  <a:pt x="1683" y="496"/>
                  <a:pt x="1683" y="496"/>
                </a:cubicBezTo>
                <a:cubicBezTo>
                  <a:pt x="1683" y="496"/>
                  <a:pt x="1683" y="496"/>
                  <a:pt x="1683" y="496"/>
                </a:cubicBezTo>
                <a:cubicBezTo>
                  <a:pt x="1703" y="693"/>
                  <a:pt x="1703" y="693"/>
                  <a:pt x="1703" y="693"/>
                </a:cubicBezTo>
                <a:cubicBezTo>
                  <a:pt x="1701" y="693"/>
                  <a:pt x="1701" y="693"/>
                  <a:pt x="1700" y="694"/>
                </a:cubicBezTo>
                <a:cubicBezTo>
                  <a:pt x="1679" y="699"/>
                  <a:pt x="1679" y="699"/>
                  <a:pt x="1679" y="699"/>
                </a:cubicBezTo>
                <a:cubicBezTo>
                  <a:pt x="1699" y="706"/>
                  <a:pt x="1699" y="706"/>
                  <a:pt x="1699" y="706"/>
                </a:cubicBezTo>
                <a:cubicBezTo>
                  <a:pt x="1701" y="707"/>
                  <a:pt x="1702" y="708"/>
                  <a:pt x="1704" y="709"/>
                </a:cubicBezTo>
                <a:cubicBezTo>
                  <a:pt x="1741" y="1079"/>
                  <a:pt x="1741" y="1079"/>
                  <a:pt x="1741" y="1079"/>
                </a:cubicBezTo>
                <a:cubicBezTo>
                  <a:pt x="1739" y="1078"/>
                  <a:pt x="1736" y="1077"/>
                  <a:pt x="1733" y="1077"/>
                </a:cubicBezTo>
                <a:close/>
                <a:moveTo>
                  <a:pt x="1824" y="849"/>
                </a:moveTo>
                <a:cubicBezTo>
                  <a:pt x="1837" y="927"/>
                  <a:pt x="1803" y="1021"/>
                  <a:pt x="1753" y="1098"/>
                </a:cubicBezTo>
                <a:cubicBezTo>
                  <a:pt x="1753" y="1098"/>
                  <a:pt x="1753" y="1098"/>
                  <a:pt x="1753" y="1097"/>
                </a:cubicBezTo>
                <a:cubicBezTo>
                  <a:pt x="1753" y="1091"/>
                  <a:pt x="1750" y="1085"/>
                  <a:pt x="1745" y="1081"/>
                </a:cubicBezTo>
                <a:cubicBezTo>
                  <a:pt x="1708" y="710"/>
                  <a:pt x="1708" y="710"/>
                  <a:pt x="1708" y="710"/>
                </a:cubicBezTo>
                <a:cubicBezTo>
                  <a:pt x="1774" y="738"/>
                  <a:pt x="1813" y="785"/>
                  <a:pt x="1824" y="849"/>
                </a:cubicBezTo>
                <a:close/>
                <a:moveTo>
                  <a:pt x="1985" y="487"/>
                </a:moveTo>
                <a:cubicBezTo>
                  <a:pt x="2045" y="523"/>
                  <a:pt x="2072" y="554"/>
                  <a:pt x="2067" y="580"/>
                </a:cubicBezTo>
                <a:cubicBezTo>
                  <a:pt x="2055" y="636"/>
                  <a:pt x="1883" y="664"/>
                  <a:pt x="1780" y="680"/>
                </a:cubicBezTo>
                <a:cubicBezTo>
                  <a:pt x="1751" y="684"/>
                  <a:pt x="1725" y="688"/>
                  <a:pt x="1707" y="692"/>
                </a:cubicBezTo>
                <a:cubicBezTo>
                  <a:pt x="1687" y="495"/>
                  <a:pt x="1687" y="495"/>
                  <a:pt x="1687" y="495"/>
                </a:cubicBezTo>
                <a:cubicBezTo>
                  <a:pt x="1696" y="493"/>
                  <a:pt x="1703" y="485"/>
                  <a:pt x="1703" y="475"/>
                </a:cubicBezTo>
                <a:cubicBezTo>
                  <a:pt x="1703" y="464"/>
                  <a:pt x="1693" y="454"/>
                  <a:pt x="1682" y="454"/>
                </a:cubicBezTo>
                <a:cubicBezTo>
                  <a:pt x="1677" y="454"/>
                  <a:pt x="1673" y="456"/>
                  <a:pt x="1670" y="458"/>
                </a:cubicBezTo>
                <a:cubicBezTo>
                  <a:pt x="1670" y="458"/>
                  <a:pt x="1670" y="458"/>
                  <a:pt x="1670" y="458"/>
                </a:cubicBezTo>
                <a:cubicBezTo>
                  <a:pt x="1420" y="145"/>
                  <a:pt x="1420" y="145"/>
                  <a:pt x="1420" y="145"/>
                </a:cubicBezTo>
                <a:cubicBezTo>
                  <a:pt x="1420" y="144"/>
                  <a:pt x="1420" y="144"/>
                  <a:pt x="1420" y="144"/>
                </a:cubicBezTo>
                <a:cubicBezTo>
                  <a:pt x="1421" y="144"/>
                  <a:pt x="1422" y="142"/>
                  <a:pt x="1423" y="141"/>
                </a:cubicBezTo>
                <a:cubicBezTo>
                  <a:pt x="1423" y="141"/>
                  <a:pt x="1423" y="141"/>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lnTo>
                  <a:pt x="1985" y="487"/>
                </a:lnTo>
                <a:close/>
                <a:moveTo>
                  <a:pt x="1771" y="170"/>
                </a:moveTo>
                <a:cubicBezTo>
                  <a:pt x="1772" y="170"/>
                  <a:pt x="1772" y="170"/>
                  <a:pt x="1772" y="170"/>
                </a:cubicBezTo>
                <a:cubicBezTo>
                  <a:pt x="1892" y="200"/>
                  <a:pt x="1978" y="337"/>
                  <a:pt x="1983" y="448"/>
                </a:cubicBezTo>
                <a:cubicBezTo>
                  <a:pt x="1980" y="439"/>
                  <a:pt x="1972" y="433"/>
                  <a:pt x="1963" y="433"/>
                </a:cubicBezTo>
                <a:cubicBezTo>
                  <a:pt x="1958" y="433"/>
                  <a:pt x="1953" y="435"/>
                  <a:pt x="1949" y="439"/>
                </a:cubicBezTo>
                <a:cubicBezTo>
                  <a:pt x="1425" y="137"/>
                  <a:pt x="1425" y="137"/>
                  <a:pt x="1425" y="137"/>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7" y="126"/>
                  <a:pt x="1427" y="126"/>
                  <a:pt x="1427" y="126"/>
                </a:cubicBezTo>
                <a:cubicBezTo>
                  <a:pt x="1425" y="117"/>
                  <a:pt x="1418" y="110"/>
                  <a:pt x="1409" y="109"/>
                </a:cubicBezTo>
                <a:cubicBezTo>
                  <a:pt x="1423" y="98"/>
                  <a:pt x="1435" y="84"/>
                  <a:pt x="1445" y="68"/>
                </a:cubicBezTo>
                <a:close/>
                <a:moveTo>
                  <a:pt x="1406" y="150"/>
                </a:moveTo>
                <a:cubicBezTo>
                  <a:pt x="1407" y="150"/>
                  <a:pt x="1407" y="150"/>
                  <a:pt x="1407" y="150"/>
                </a:cubicBezTo>
                <a:cubicBezTo>
                  <a:pt x="1521" y="631"/>
                  <a:pt x="1521" y="631"/>
                  <a:pt x="1521" y="631"/>
                </a:cubicBezTo>
                <a:cubicBezTo>
                  <a:pt x="1516" y="634"/>
                  <a:pt x="1512" y="640"/>
                  <a:pt x="1511" y="646"/>
                </a:cubicBezTo>
                <a:cubicBezTo>
                  <a:pt x="1317" y="623"/>
                  <a:pt x="1317" y="623"/>
                  <a:pt x="1317" y="623"/>
                </a:cubicBezTo>
                <a:cubicBezTo>
                  <a:pt x="1317" y="623"/>
                  <a:pt x="1317" y="623"/>
                  <a:pt x="1317" y="623"/>
                </a:cubicBezTo>
                <a:cubicBezTo>
                  <a:pt x="1317" y="622"/>
                  <a:pt x="1317" y="622"/>
                  <a:pt x="1317" y="622"/>
                </a:cubicBezTo>
                <a:cubicBezTo>
                  <a:pt x="1317" y="612"/>
                  <a:pt x="1309" y="603"/>
                  <a:pt x="1300" y="602"/>
                </a:cubicBezTo>
                <a:cubicBezTo>
                  <a:pt x="1401" y="149"/>
                  <a:pt x="1401" y="149"/>
                  <a:pt x="1401" y="149"/>
                </a:cubicBezTo>
                <a:cubicBezTo>
                  <a:pt x="1403" y="149"/>
                  <a:pt x="1404" y="150"/>
                  <a:pt x="1406" y="150"/>
                </a:cubicBezTo>
                <a:close/>
                <a:moveTo>
                  <a:pt x="1397" y="147"/>
                </a:moveTo>
                <a:cubicBezTo>
                  <a:pt x="1295" y="601"/>
                  <a:pt x="1295" y="601"/>
                  <a:pt x="1295" y="601"/>
                </a:cubicBezTo>
                <a:cubicBezTo>
                  <a:pt x="1286" y="602"/>
                  <a:pt x="1278" y="609"/>
                  <a:pt x="1276" y="618"/>
                </a:cubicBezTo>
                <a:cubicBezTo>
                  <a:pt x="813" y="562"/>
                  <a:pt x="813" y="562"/>
                  <a:pt x="813" y="562"/>
                </a:cubicBezTo>
                <a:cubicBezTo>
                  <a:pt x="813" y="562"/>
                  <a:pt x="813" y="562"/>
                  <a:pt x="813" y="562"/>
                </a:cubicBezTo>
                <a:cubicBezTo>
                  <a:pt x="813" y="560"/>
                  <a:pt x="813" y="560"/>
                  <a:pt x="813" y="560"/>
                </a:cubicBezTo>
                <a:cubicBezTo>
                  <a:pt x="813" y="555"/>
                  <a:pt x="811" y="551"/>
                  <a:pt x="809" y="547"/>
                </a:cubicBezTo>
                <a:cubicBezTo>
                  <a:pt x="1389" y="140"/>
                  <a:pt x="1389" y="140"/>
                  <a:pt x="1389" y="140"/>
                </a:cubicBezTo>
                <a:cubicBezTo>
                  <a:pt x="1391" y="143"/>
                  <a:pt x="1394" y="146"/>
                  <a:pt x="1397" y="147"/>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6"/>
                </a:cubicBezTo>
                <a:cubicBezTo>
                  <a:pt x="806" y="544"/>
                  <a:pt x="806" y="544"/>
                  <a:pt x="806" y="544"/>
                </a:cubicBezTo>
                <a:cubicBezTo>
                  <a:pt x="802" y="541"/>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5" y="580"/>
                  <a:pt x="798" y="580"/>
                  <a:pt x="801" y="578"/>
                </a:cubicBezTo>
                <a:cubicBezTo>
                  <a:pt x="979" y="833"/>
                  <a:pt x="979" y="833"/>
                  <a:pt x="979" y="833"/>
                </a:cubicBezTo>
                <a:cubicBezTo>
                  <a:pt x="975" y="837"/>
                  <a:pt x="972" y="843"/>
                  <a:pt x="972" y="849"/>
                </a:cubicBezTo>
                <a:cubicBezTo>
                  <a:pt x="972" y="855"/>
                  <a:pt x="975" y="861"/>
                  <a:pt x="981" y="865"/>
                </a:cubicBezTo>
                <a:cubicBezTo>
                  <a:pt x="932" y="986"/>
                  <a:pt x="932" y="986"/>
                  <a:pt x="932" y="986"/>
                </a:cubicBezTo>
                <a:cubicBezTo>
                  <a:pt x="932" y="986"/>
                  <a:pt x="932" y="986"/>
                  <a:pt x="932" y="986"/>
                </a:cubicBezTo>
                <a:cubicBezTo>
                  <a:pt x="531" y="770"/>
                  <a:pt x="531" y="770"/>
                  <a:pt x="531" y="770"/>
                </a:cubicBezTo>
                <a:cubicBezTo>
                  <a:pt x="531" y="770"/>
                  <a:pt x="531" y="770"/>
                  <a:pt x="531"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521" y="779"/>
                  <a:pt x="521" y="779"/>
                  <a:pt x="521" y="779"/>
                </a:cubicBezTo>
                <a:cubicBezTo>
                  <a:pt x="846" y="1154"/>
                  <a:pt x="846" y="1154"/>
                  <a:pt x="846" y="1154"/>
                </a:cubicBezTo>
                <a:cubicBezTo>
                  <a:pt x="842" y="1157"/>
                  <a:pt x="840" y="1163"/>
                  <a:pt x="840" y="1168"/>
                </a:cubicBezTo>
                <a:cubicBezTo>
                  <a:pt x="840" y="1170"/>
                  <a:pt x="840" y="1172"/>
                  <a:pt x="841" y="1174"/>
                </a:cubicBezTo>
                <a:cubicBezTo>
                  <a:pt x="481" y="1240"/>
                  <a:pt x="481" y="1240"/>
                  <a:pt x="481" y="1240"/>
                </a:cubicBezTo>
                <a:cubicBezTo>
                  <a:pt x="511" y="1214"/>
                  <a:pt x="553" y="1193"/>
                  <a:pt x="590" y="1175"/>
                </a:cubicBezTo>
                <a:close/>
                <a:moveTo>
                  <a:pt x="475" y="1245"/>
                </a:moveTo>
                <a:cubicBezTo>
                  <a:pt x="475" y="1245"/>
                  <a:pt x="475" y="1245"/>
                  <a:pt x="475" y="1245"/>
                </a:cubicBezTo>
                <a:cubicBezTo>
                  <a:pt x="843" y="1178"/>
                  <a:pt x="843" y="1178"/>
                  <a:pt x="843" y="1178"/>
                </a:cubicBezTo>
                <a:cubicBezTo>
                  <a:pt x="845" y="1182"/>
                  <a:pt x="849"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0" y="1260"/>
                  <a:pt x="460" y="1260"/>
                  <a:pt x="460" y="1260"/>
                </a:cubicBezTo>
                <a:cubicBezTo>
                  <a:pt x="465" y="1255"/>
                  <a:pt x="469" y="1250"/>
                  <a:pt x="475" y="1245"/>
                </a:cubicBezTo>
                <a:close/>
                <a:moveTo>
                  <a:pt x="38" y="1711"/>
                </a:moveTo>
                <a:cubicBezTo>
                  <a:pt x="34" y="1702"/>
                  <a:pt x="32" y="1693"/>
                  <a:pt x="34" y="1684"/>
                </a:cubicBezTo>
                <a:cubicBezTo>
                  <a:pt x="37" y="1670"/>
                  <a:pt x="49" y="1658"/>
                  <a:pt x="72" y="1648"/>
                </a:cubicBez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2"/>
                  <a:pt x="586" y="1412"/>
                  <a:pt x="586" y="1412"/>
                </a:cubicBezTo>
                <a:cubicBezTo>
                  <a:pt x="583" y="1416"/>
                  <a:pt x="580" y="1421"/>
                  <a:pt x="580" y="1427"/>
                </a:cubicBezTo>
                <a:cubicBezTo>
                  <a:pt x="580" y="1430"/>
                  <a:pt x="581" y="1434"/>
                  <a:pt x="583" y="1436"/>
                </a:cubicBezTo>
                <a:cubicBezTo>
                  <a:pt x="74" y="1702"/>
                  <a:pt x="74" y="1702"/>
                  <a:pt x="74" y="1702"/>
                </a:cubicBezTo>
                <a:cubicBezTo>
                  <a:pt x="70" y="1698"/>
                  <a:pt x="65" y="1695"/>
                  <a:pt x="59" y="1695"/>
                </a:cubicBezTo>
                <a:cubicBezTo>
                  <a:pt x="49" y="1695"/>
                  <a:pt x="41" y="1702"/>
                  <a:pt x="38" y="1711"/>
                </a:cubicBezTo>
                <a:close/>
                <a:moveTo>
                  <a:pt x="59" y="1736"/>
                </a:moveTo>
                <a:cubicBezTo>
                  <a:pt x="66" y="1736"/>
                  <a:pt x="72" y="1732"/>
                  <a:pt x="76"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8"/>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7061200" y="934752"/>
            <a:ext cx="4464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7061200" y="2235960"/>
            <a:ext cx="4464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7" name="Instructie 6 (JU-Free)">
            <a:extLst>
              <a:ext uri="{FF2B5EF4-FFF2-40B4-BE49-F238E27FC236}">
                <a16:creationId xmlns:a16="http://schemas.microsoft.com/office/drawing/2014/main" id="{0CD87205-E113-44FC-9486-E651CD0CC3D9}"/>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07578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oranje), afbeelding rechts]">
    <p:bg>
      <p:bgPr>
        <a:solidFill>
          <a:srgbClr val="FFFFFF"/>
        </a:solidFill>
        <a:effectLst/>
      </p:bgPr>
    </p:bg>
    <p:spTree>
      <p:nvGrpSpPr>
        <p:cNvPr id="1" name=""/>
        <p:cNvGrpSpPr/>
        <p:nvPr/>
      </p:nvGrpSpPr>
      <p:grpSpPr>
        <a:xfrm>
          <a:off x="0" y="0"/>
          <a:ext cx="0" cy="0"/>
          <a:chOff x="0" y="0"/>
          <a:chExt cx="0" cy="0"/>
        </a:xfrm>
      </p:grpSpPr>
      <p:sp>
        <p:nvSpPr>
          <p:cNvPr id="9" name="Picture_placeholder(a) JU 1[PHJU] (JU-Free)">
            <a:extLst>
              <a:ext uri="{FF2B5EF4-FFF2-40B4-BE49-F238E27FC236}">
                <a16:creationId xmlns:a16="http://schemas.microsoft.com/office/drawing/2014/main" id="{2576C6A0-790E-4FAB-9663-3388432511B3}"/>
              </a:ext>
            </a:extLst>
          </p:cNvPr>
          <p:cNvSpPr>
            <a:spLocks noGrp="1"/>
          </p:cNvSpPr>
          <p:nvPr>
            <p:ph type="pic" sz="quarter" idx="18" hasCustomPrompt="1"/>
          </p:nvPr>
        </p:nvSpPr>
        <p:spPr bwMode="ltGray">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7" name="Rectangle 2">
            <a:extLst>
              <a:ext uri="{FF2B5EF4-FFF2-40B4-BE49-F238E27FC236}">
                <a16:creationId xmlns:a16="http://schemas.microsoft.com/office/drawing/2014/main" id="{CF34F4BC-AE5F-46EB-87BE-533ECA4E60EE}"/>
              </a:ext>
            </a:extLst>
          </p:cNvPr>
          <p:cNvSpPr>
            <a:spLocks noSelect="1" noChangeArrowheads="1"/>
          </p:cNvSpPr>
          <p:nvPr userDrawn="1"/>
        </p:nvSpPr>
        <p:spPr bwMode="ltGray">
          <a:xfrm>
            <a:off x="0" y="0"/>
            <a:ext cx="6421438" cy="6858000"/>
          </a:xfrm>
          <a:prstGeom prst="rect">
            <a:avLst/>
          </a:prstGeom>
          <a:solidFill>
            <a:srgbClr val="EF7D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8" name="Frame 3{PHJU} (JU-Free)">
            <a:extLst>
              <a:ext uri="{FF2B5EF4-FFF2-40B4-BE49-F238E27FC236}">
                <a16:creationId xmlns:a16="http://schemas.microsoft.com/office/drawing/2014/main" id="{344E9DF3-689C-4ED9-969A-2F8210761876}"/>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185 w 34134"/>
              <a:gd name="T3" fmla="*/ 1622 h 4010"/>
              <a:gd name="T4" fmla="*/ 448 w 34134"/>
              <a:gd name="T5" fmla="*/ 1253 h 4010"/>
              <a:gd name="T6" fmla="*/ 63 w 34134"/>
              <a:gd name="T7" fmla="*/ 2201 h 4010"/>
              <a:gd name="T8" fmla="*/ 1669 w 34134"/>
              <a:gd name="T9" fmla="*/ 491 h 4010"/>
              <a:gd name="T10" fmla="*/ 849 w 34134"/>
              <a:gd name="T11" fmla="*/ 2363 h 4010"/>
              <a:gd name="T12" fmla="*/ 1196 w 34134"/>
              <a:gd name="T13" fmla="*/ 1421 h 4010"/>
              <a:gd name="T14" fmla="*/ 1511 w 34134"/>
              <a:gd name="T15" fmla="*/ 646 h 4010"/>
              <a:gd name="T16" fmla="*/ 773 w 34134"/>
              <a:gd name="T17" fmla="*/ 1603 h 4010"/>
              <a:gd name="T18" fmla="*/ 377 w 34134"/>
              <a:gd name="T19" fmla="*/ 2587 h 4010"/>
              <a:gd name="T20" fmla="*/ 853 w 34134"/>
              <a:gd name="T21" fmla="*/ 2364 h 4010"/>
              <a:gd name="T22" fmla="*/ 1134 w 34134"/>
              <a:gd name="T23" fmla="*/ 1834 h 4010"/>
              <a:gd name="T24" fmla="*/ 1324 w 34134"/>
              <a:gd name="T25" fmla="*/ 965 h 4010"/>
              <a:gd name="T26" fmla="*/ 1771 w 34134"/>
              <a:gd name="T27" fmla="*/ 170 h 4010"/>
              <a:gd name="T28" fmla="*/ 512 w 34134"/>
              <a:gd name="T29" fmla="*/ 739 h 4010"/>
              <a:gd name="T30" fmla="*/ 439 w 34134"/>
              <a:gd name="T31" fmla="*/ 1311 h 4010"/>
              <a:gd name="T32" fmla="*/ 4932 w 34134"/>
              <a:gd name="T33" fmla="*/ 3033 h 4010"/>
              <a:gd name="T34" fmla="*/ 5154 w 34134"/>
              <a:gd name="T35" fmla="*/ 2887 h 4010"/>
              <a:gd name="T36" fmla="*/ 5320 w 34134"/>
              <a:gd name="T37" fmla="*/ 2786 h 4010"/>
              <a:gd name="T38" fmla="*/ 4956 w 34134"/>
              <a:gd name="T39" fmla="*/ 2285 h 4010"/>
              <a:gd name="T40" fmla="*/ 5167 w 34134"/>
              <a:gd name="T41" fmla="*/ 2065 h 4010"/>
              <a:gd name="T42" fmla="*/ 32643 w 34134"/>
              <a:gd name="T43" fmla="*/ 3884 h 4010"/>
              <a:gd name="T44" fmla="*/ 4612 w 34134"/>
              <a:gd name="T45" fmla="*/ 2917 h 4010"/>
              <a:gd name="T46" fmla="*/ 32211 w 34134"/>
              <a:gd name="T47" fmla="*/ 3901 h 4010"/>
              <a:gd name="T48" fmla="*/ 4312 w 34134"/>
              <a:gd name="T49" fmla="*/ 3037 h 4010"/>
              <a:gd name="T50" fmla="*/ 4261 w 34134"/>
              <a:gd name="T51" fmla="*/ 2825 h 4010"/>
              <a:gd name="T52" fmla="*/ 4653 w 34134"/>
              <a:gd name="T53" fmla="*/ 2075 h 4010"/>
              <a:gd name="T54" fmla="*/ 4787 w 34134"/>
              <a:gd name="T55" fmla="*/ 2820 h 4010"/>
              <a:gd name="T56" fmla="*/ 6538 w 34134"/>
              <a:gd name="T57" fmla="*/ 2377 h 4010"/>
              <a:gd name="T58" fmla="*/ 7613 w 34134"/>
              <a:gd name="T59" fmla="*/ 2197 h 4010"/>
              <a:gd name="T60" fmla="*/ 5457 w 34134"/>
              <a:gd name="T61" fmla="*/ 1985 h 4010"/>
              <a:gd name="T62" fmla="*/ 5450 w 34134"/>
              <a:gd name="T63" fmla="*/ 2383 h 4010"/>
              <a:gd name="T64" fmla="*/ 7146 w 34134"/>
              <a:gd name="T65" fmla="*/ 2375 h 4010"/>
              <a:gd name="T66" fmla="*/ 32108 w 34134"/>
              <a:gd name="T67" fmla="*/ 2195 h 4010"/>
              <a:gd name="T68" fmla="*/ 5697 w 34134"/>
              <a:gd name="T69" fmla="*/ 3029 h 4010"/>
              <a:gd name="T70" fmla="*/ 5712 w 34134"/>
              <a:gd name="T71" fmla="*/ 2978 h 4010"/>
              <a:gd name="T72" fmla="*/ 6182 w 34134"/>
              <a:gd name="T73" fmla="*/ 1988 h 4010"/>
              <a:gd name="T74" fmla="*/ 6143 w 34134"/>
              <a:gd name="T75" fmla="*/ 2240 h 4010"/>
              <a:gd name="T76" fmla="*/ 31890 w 34134"/>
              <a:gd name="T77" fmla="*/ 3831 h 4010"/>
              <a:gd name="T78" fmla="*/ 2108 w 34134"/>
              <a:gd name="T79" fmla="*/ 2783 h 4010"/>
              <a:gd name="T80" fmla="*/ 1632 w 34134"/>
              <a:gd name="T81" fmla="*/ 3037 h 4010"/>
              <a:gd name="T82" fmla="*/ 2027 w 34134"/>
              <a:gd name="T83" fmla="*/ 1893 h 4010"/>
              <a:gd name="T84" fmla="*/ 2060 w 34134"/>
              <a:gd name="T85" fmla="*/ 2706 h 4010"/>
              <a:gd name="T86" fmla="*/ 2372 w 34134"/>
              <a:gd name="T87" fmla="*/ 2084 h 4010"/>
              <a:gd name="T88" fmla="*/ 2380 w 34134"/>
              <a:gd name="T89" fmla="*/ 3038 h 4010"/>
              <a:gd name="T90" fmla="*/ 30953 w 34134"/>
              <a:gd name="T91" fmla="*/ 4005 h 4010"/>
              <a:gd name="T92" fmla="*/ 28947 w 34134"/>
              <a:gd name="T93" fmla="*/ 4001 h 4010"/>
              <a:gd name="T94" fmla="*/ 29888 w 34134"/>
              <a:gd name="T95" fmla="*/ 3971 h 4010"/>
              <a:gd name="T96" fmla="*/ 3513 w 34134"/>
              <a:gd name="T97" fmla="*/ 3034 h 4010"/>
              <a:gd name="T98" fmla="*/ 3693 w 34134"/>
              <a:gd name="T99" fmla="*/ 3001 h 4010"/>
              <a:gd name="T100" fmla="*/ 4174 w 34134"/>
              <a:gd name="T101" fmla="*/ 2373 h 4010"/>
              <a:gd name="T102" fmla="*/ 4037 w 34134"/>
              <a:gd name="T103" fmla="*/ 2058 h 4010"/>
              <a:gd name="T104" fmla="*/ 3241 w 34134"/>
              <a:gd name="T105" fmla="*/ 1982 h 4010"/>
              <a:gd name="T106" fmla="*/ 3279 w 34134"/>
              <a:gd name="T107" fmla="*/ 2371 h 4010"/>
              <a:gd name="T108" fmla="*/ 3711 w 34134"/>
              <a:gd name="T109" fmla="*/ 2361 h 4010"/>
              <a:gd name="T110" fmla="*/ 4051 w 34134"/>
              <a:gd name="T111" fmla="*/ 3022 h 4010"/>
              <a:gd name="T112" fmla="*/ 4005 w 34134"/>
              <a:gd name="T113" fmla="*/ 2830 h 4010"/>
              <a:gd name="T114" fmla="*/ 31107 w 34134"/>
              <a:gd name="T115" fmla="*/ 3871 h 4010"/>
              <a:gd name="T116" fmla="*/ 2645 w 34134"/>
              <a:gd name="T117" fmla="*/ 2859 h 4010"/>
              <a:gd name="T118" fmla="*/ 2466 w 34134"/>
              <a:gd name="T119" fmla="*/ 2361 h 4010"/>
              <a:gd name="T120" fmla="*/ 2910 w 34134"/>
              <a:gd name="T121" fmla="*/ 3002 h 4010"/>
              <a:gd name="T122" fmla="*/ 3210 w 34134"/>
              <a:gd name="T123" fmla="*/ 3029 h 4010"/>
              <a:gd name="T124" fmla="*/ 3249 w 34134"/>
              <a:gd name="T125" fmla="*/ 3035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2"/>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809206" y="2235960"/>
            <a:ext cx="5220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10" name="Instructie 6 (JU-Free)">
            <a:extLst>
              <a:ext uri="{FF2B5EF4-FFF2-40B4-BE49-F238E27FC236}">
                <a16:creationId xmlns:a16="http://schemas.microsoft.com/office/drawing/2014/main" id="{47252811-3D92-4391-9492-BF2B954540C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67474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oranje), afbeelding links]">
    <p:bg>
      <p:bgPr>
        <a:solidFill>
          <a:srgbClr val="FFFFFF"/>
        </a:solidFill>
        <a:effectLst/>
      </p:bgPr>
    </p:bg>
    <p:spTree>
      <p:nvGrpSpPr>
        <p:cNvPr id="1" name=""/>
        <p:cNvGrpSpPr/>
        <p:nvPr/>
      </p:nvGrpSpPr>
      <p:grpSpPr>
        <a:xfrm>
          <a:off x="0" y="0"/>
          <a:ext cx="0" cy="0"/>
          <a:chOff x="0" y="0"/>
          <a:chExt cx="0" cy="0"/>
        </a:xfrm>
      </p:grpSpPr>
      <p:sp>
        <p:nvSpPr>
          <p:cNvPr id="10" name="Picture_placeholder(a) JU 1[PHJU] (JU-Free)">
            <a:extLst>
              <a:ext uri="{FF2B5EF4-FFF2-40B4-BE49-F238E27FC236}">
                <a16:creationId xmlns:a16="http://schemas.microsoft.com/office/drawing/2014/main" id="{CFC19B75-A57F-4F2B-A79D-E03E09921284}"/>
              </a:ext>
            </a:extLst>
          </p:cNvPr>
          <p:cNvSpPr>
            <a:spLocks noGrp="1"/>
          </p:cNvSpPr>
          <p:nvPr>
            <p:ph type="pic" sz="quarter" idx="18" hasCustomPrompt="1"/>
          </p:nvPr>
        </p:nvSpPr>
        <p:spPr bwMode="ltGray">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8" name="Rectangle 2">
            <a:extLst>
              <a:ext uri="{FF2B5EF4-FFF2-40B4-BE49-F238E27FC236}">
                <a16:creationId xmlns:a16="http://schemas.microsoft.com/office/drawing/2014/main" id="{568DDC66-3976-42F3-80AB-7976E849240F}"/>
              </a:ext>
            </a:extLst>
          </p:cNvPr>
          <p:cNvSpPr>
            <a:spLocks noSelect="1" noChangeArrowheads="1"/>
          </p:cNvSpPr>
          <p:nvPr userDrawn="1"/>
        </p:nvSpPr>
        <p:spPr bwMode="ltGray">
          <a:xfrm>
            <a:off x="5770563" y="0"/>
            <a:ext cx="6421438" cy="6858000"/>
          </a:xfrm>
          <a:prstGeom prst="rect">
            <a:avLst/>
          </a:prstGeom>
          <a:solidFill>
            <a:srgbClr val="EF7D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Frame 3{PHJU} (JU-Free)">
            <a:extLst>
              <a:ext uri="{FF2B5EF4-FFF2-40B4-BE49-F238E27FC236}">
                <a16:creationId xmlns:a16="http://schemas.microsoft.com/office/drawing/2014/main" id="{E1ECEF9F-04CF-4E0C-AD39-595A1B48E3B2}"/>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207 w 34134"/>
              <a:gd name="T3" fmla="*/ 1616 h 4010"/>
              <a:gd name="T4" fmla="*/ 423 w 34134"/>
              <a:gd name="T5" fmla="*/ 1312 h 4010"/>
              <a:gd name="T6" fmla="*/ 69 w 34134"/>
              <a:gd name="T7" fmla="*/ 2168 h 4010"/>
              <a:gd name="T8" fmla="*/ 805 w 34134"/>
              <a:gd name="T9" fmla="*/ 576 h 4010"/>
              <a:gd name="T10" fmla="*/ 1318 w 34134"/>
              <a:gd name="T11" fmla="*/ 945 h 4010"/>
              <a:gd name="T12" fmla="*/ 911 w 34134"/>
              <a:gd name="T13" fmla="*/ 2211 h 4010"/>
              <a:gd name="T14" fmla="*/ 1197 w 34134"/>
              <a:gd name="T15" fmla="*/ 1131 h 4010"/>
              <a:gd name="T16" fmla="*/ 753 w 34134"/>
              <a:gd name="T17" fmla="*/ 1606 h 4010"/>
              <a:gd name="T18" fmla="*/ 489 w 34134"/>
              <a:gd name="T19" fmla="*/ 2692 h 4010"/>
              <a:gd name="T20" fmla="*/ 1441 w 34134"/>
              <a:gd name="T21" fmla="*/ 2438 h 4010"/>
              <a:gd name="T22" fmla="*/ 1104 w 34134"/>
              <a:gd name="T23" fmla="*/ 1696 h 4010"/>
              <a:gd name="T24" fmla="*/ 1672 w 34134"/>
              <a:gd name="T25" fmla="*/ 493 h 4010"/>
              <a:gd name="T26" fmla="*/ 1985 w 34134"/>
              <a:gd name="T27" fmla="*/ 487 h 4010"/>
              <a:gd name="T28" fmla="*/ 1397 w 34134"/>
              <a:gd name="T29" fmla="*/ 147 h 4010"/>
              <a:gd name="T30" fmla="*/ 547 w 34134"/>
              <a:gd name="T31" fmla="*/ 921 h 4010"/>
              <a:gd name="T32" fmla="*/ 583 w 34134"/>
              <a:gd name="T33" fmla="*/ 1436 h 4010"/>
              <a:gd name="T34" fmla="*/ 4585 w 34134"/>
              <a:gd name="T35" fmla="*/ 2996 h 4010"/>
              <a:gd name="T36" fmla="*/ 4226 w 34134"/>
              <a:gd name="T37" fmla="*/ 2317 h 4010"/>
              <a:gd name="T38" fmla="*/ 4402 w 34134"/>
              <a:gd name="T39" fmla="*/ 2376 h 4010"/>
              <a:gd name="T40" fmla="*/ 4820 w 34134"/>
              <a:gd name="T41" fmla="*/ 2820 h 4010"/>
              <a:gd name="T42" fmla="*/ 32446 w 34134"/>
              <a:gd name="T43" fmla="*/ 1934 h 4010"/>
              <a:gd name="T44" fmla="*/ 4549 w 34134"/>
              <a:gd name="T45" fmla="*/ 2035 h 4010"/>
              <a:gd name="T46" fmla="*/ 4320 w 34134"/>
              <a:gd name="T47" fmla="*/ 1883 h 4010"/>
              <a:gd name="T48" fmla="*/ 4296 w 34134"/>
              <a:gd name="T49" fmla="*/ 2812 h 4010"/>
              <a:gd name="T50" fmla="*/ 5776 w 34134"/>
              <a:gd name="T51" fmla="*/ 3029 h 4010"/>
              <a:gd name="T52" fmla="*/ 7534 w 34134"/>
              <a:gd name="T53" fmla="*/ 2379 h 4010"/>
              <a:gd name="T54" fmla="*/ 7475 w 34134"/>
              <a:gd name="T55" fmla="*/ 2036 h 4010"/>
              <a:gd name="T56" fmla="*/ 5573 w 34134"/>
              <a:gd name="T57" fmla="*/ 2297 h 4010"/>
              <a:gd name="T58" fmla="*/ 4042 w 34134"/>
              <a:gd name="T59" fmla="*/ 3027 h 4010"/>
              <a:gd name="T60" fmla="*/ 4005 w 34134"/>
              <a:gd name="T61" fmla="*/ 2830 h 4010"/>
              <a:gd name="T62" fmla="*/ 5631 w 34134"/>
              <a:gd name="T63" fmla="*/ 2186 h 4010"/>
              <a:gd name="T64" fmla="*/ 6224 w 34134"/>
              <a:gd name="T65" fmla="*/ 1984 h 4010"/>
              <a:gd name="T66" fmla="*/ 6143 w 34134"/>
              <a:gd name="T67" fmla="*/ 2240 h 4010"/>
              <a:gd name="T68" fmla="*/ 5177 w 34134"/>
              <a:gd name="T69" fmla="*/ 2797 h 4010"/>
              <a:gd name="T70" fmla="*/ 5090 w 34134"/>
              <a:gd name="T71" fmla="*/ 3006 h 4010"/>
              <a:gd name="T72" fmla="*/ 5010 w 34134"/>
              <a:gd name="T73" fmla="*/ 2192 h 4010"/>
              <a:gd name="T74" fmla="*/ 5183 w 34134"/>
              <a:gd name="T75" fmla="*/ 2353 h 4010"/>
              <a:gd name="T76" fmla="*/ 5440 w 34134"/>
              <a:gd name="T77" fmla="*/ 2854 h 4010"/>
              <a:gd name="T78" fmla="*/ 7198 w 34134"/>
              <a:gd name="T79" fmla="*/ 2375 h 4010"/>
              <a:gd name="T80" fmla="*/ 30525 w 34134"/>
              <a:gd name="T81" fmla="*/ 3857 h 4010"/>
              <a:gd name="T82" fmla="*/ 30256 w 34134"/>
              <a:gd name="T83" fmla="*/ 3797 h 4010"/>
              <a:gd name="T84" fmla="*/ 29670 w 34134"/>
              <a:gd name="T85" fmla="*/ 4001 h 4010"/>
              <a:gd name="T86" fmla="*/ 31402 w 34134"/>
              <a:gd name="T87" fmla="*/ 4005 h 4010"/>
              <a:gd name="T88" fmla="*/ 32211 w 34134"/>
              <a:gd name="T89" fmla="*/ 3901 h 4010"/>
              <a:gd name="T90" fmla="*/ 31629 w 34134"/>
              <a:gd name="T91" fmla="*/ 3871 h 4010"/>
              <a:gd name="T92" fmla="*/ 3055 w 34134"/>
              <a:gd name="T93" fmla="*/ 2778 h 4010"/>
              <a:gd name="T94" fmla="*/ 3494 w 34134"/>
              <a:gd name="T95" fmla="*/ 1815 h 4010"/>
              <a:gd name="T96" fmla="*/ 3470 w 34134"/>
              <a:gd name="T97" fmla="*/ 2368 h 4010"/>
              <a:gd name="T98" fmla="*/ 2949 w 34134"/>
              <a:gd name="T99" fmla="*/ 2990 h 4010"/>
              <a:gd name="T100" fmla="*/ 3531 w 34134"/>
              <a:gd name="T101" fmla="*/ 3036 h 4010"/>
              <a:gd name="T102" fmla="*/ 3704 w 34134"/>
              <a:gd name="T103" fmla="*/ 3018 h 4010"/>
              <a:gd name="T104" fmla="*/ 3149 w 34134"/>
              <a:gd name="T105" fmla="*/ 1989 h 4010"/>
              <a:gd name="T106" fmla="*/ 3275 w 34134"/>
              <a:gd name="T107" fmla="*/ 2435 h 4010"/>
              <a:gd name="T108" fmla="*/ 1569 w 34134"/>
              <a:gd name="T109" fmla="*/ 1893 h 4010"/>
              <a:gd name="T110" fmla="*/ 2137 w 34134"/>
              <a:gd name="T111" fmla="*/ 2371 h 4010"/>
              <a:gd name="T112" fmla="*/ 2210 w 34134"/>
              <a:gd name="T113" fmla="*/ 2051 h 4010"/>
              <a:gd name="T114" fmla="*/ 2471 w 34134"/>
              <a:gd name="T115" fmla="*/ 2961 h 4010"/>
              <a:gd name="T116" fmla="*/ 2544 w 34134"/>
              <a:gd name="T117" fmla="*/ 2994 h 4010"/>
              <a:gd name="T118" fmla="*/ 1673 w 34134"/>
              <a:gd name="T119" fmla="*/ 2694 h 4010"/>
              <a:gd name="T120" fmla="*/ 2568 w 34134"/>
              <a:gd name="T121" fmla="*/ 2361 h 4010"/>
              <a:gd name="T122" fmla="*/ 2380 w 34134"/>
              <a:gd name="T123" fmla="*/ 3038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3" y="2413"/>
                </a:cubicBezTo>
                <a:cubicBezTo>
                  <a:pt x="824" y="2413"/>
                  <a:pt x="826"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4"/>
                </a:cubicBezTo>
                <a:cubicBezTo>
                  <a:pt x="1267" y="1953"/>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7" y="1784"/>
                  <a:pt x="1157" y="1782"/>
                </a:cubicBezTo>
                <a:cubicBezTo>
                  <a:pt x="1155" y="1774"/>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199"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7" y="1244"/>
                </a:cubicBezTo>
                <a:cubicBezTo>
                  <a:pt x="456" y="1244"/>
                  <a:pt x="456" y="1244"/>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5" y="2028"/>
                  <a:pt x="625" y="2028"/>
                  <a:pt x="625" y="2028"/>
                </a:cubicBezTo>
                <a:cubicBezTo>
                  <a:pt x="625" y="2028"/>
                  <a:pt x="625" y="2030"/>
                  <a:pt x="625" y="2031"/>
                </a:cubicBezTo>
                <a:cubicBezTo>
                  <a:pt x="625" y="2038"/>
                  <a:pt x="629" y="2045"/>
                  <a:pt x="635" y="2048"/>
                </a:cubicBezTo>
                <a:cubicBezTo>
                  <a:pt x="519" y="2291"/>
                  <a:pt x="519" y="2291"/>
                  <a:pt x="519" y="2291"/>
                </a:cubicBezTo>
                <a:cubicBezTo>
                  <a:pt x="517" y="2290"/>
                  <a:pt x="515" y="2290"/>
                  <a:pt x="512" y="2290"/>
                </a:cubicBezTo>
                <a:cubicBezTo>
                  <a:pt x="506" y="2290"/>
                  <a:pt x="501" y="2293"/>
                  <a:pt x="497" y="2297"/>
                </a:cubicBezTo>
                <a:cubicBezTo>
                  <a:pt x="84" y="2220"/>
                  <a:pt x="84" y="2220"/>
                  <a:pt x="84" y="2220"/>
                </a:cubicBezTo>
                <a:cubicBezTo>
                  <a:pt x="83" y="2210"/>
                  <a:pt x="74" y="2201"/>
                  <a:pt x="63" y="2201"/>
                </a:cubicBezTo>
                <a:cubicBezTo>
                  <a:pt x="56" y="2201"/>
                  <a:pt x="50" y="2204"/>
                  <a:pt x="46" y="2210"/>
                </a:cubicBezTo>
                <a:cubicBezTo>
                  <a:pt x="49" y="2196"/>
                  <a:pt x="56" y="2182"/>
                  <a:pt x="69" y="2168"/>
                </a:cubicBezTo>
                <a:close/>
                <a:moveTo>
                  <a:pt x="621" y="1421"/>
                </a:moveTo>
                <a:cubicBezTo>
                  <a:pt x="829" y="1313"/>
                  <a:pt x="829" y="1313"/>
                  <a:pt x="829" y="1313"/>
                </a:cubicBezTo>
                <a:cubicBezTo>
                  <a:pt x="769" y="1602"/>
                  <a:pt x="769" y="1602"/>
                  <a:pt x="769" y="1602"/>
                </a:cubicBezTo>
                <a:cubicBezTo>
                  <a:pt x="768" y="1601"/>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934" y="992"/>
                  <a:pt x="934" y="992"/>
                  <a:pt x="934" y="992"/>
                </a:cubicBezTo>
                <a:cubicBezTo>
                  <a:pt x="1160" y="1114"/>
                  <a:pt x="1160" y="1114"/>
                  <a:pt x="1160" y="1114"/>
                </a:cubicBezTo>
                <a:cubicBezTo>
                  <a:pt x="1160" y="1114"/>
                  <a:pt x="1160" y="1114"/>
                  <a:pt x="1160" y="1114"/>
                </a:cubicBezTo>
                <a:cubicBezTo>
                  <a:pt x="1159"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9"/>
                  <a:pt x="860" y="1189"/>
                  <a:pt x="861" y="1189"/>
                </a:cubicBezTo>
                <a:close/>
                <a:moveTo>
                  <a:pt x="849" y="1151"/>
                </a:moveTo>
                <a:cubicBezTo>
                  <a:pt x="849" y="1151"/>
                  <a:pt x="849" y="1151"/>
                  <a:pt x="849" y="1151"/>
                </a:cubicBezTo>
                <a:cubicBezTo>
                  <a:pt x="524" y="777"/>
                  <a:pt x="524" y="777"/>
                  <a:pt x="524" y="777"/>
                </a:cubicBezTo>
                <a:cubicBezTo>
                  <a:pt x="526" y="776"/>
                  <a:pt x="527" y="775"/>
                  <a:pt x="528" y="773"/>
                </a:cubicBezTo>
                <a:cubicBezTo>
                  <a:pt x="528" y="773"/>
                  <a:pt x="528" y="773"/>
                  <a:pt x="528" y="773"/>
                </a:cubicBezTo>
                <a:cubicBezTo>
                  <a:pt x="930" y="990"/>
                  <a:pt x="930" y="990"/>
                  <a:pt x="930" y="990"/>
                </a:cubicBezTo>
                <a:cubicBezTo>
                  <a:pt x="930" y="990"/>
                  <a:pt x="930" y="990"/>
                  <a:pt x="930" y="990"/>
                </a:cubicBezTo>
                <a:cubicBezTo>
                  <a:pt x="866" y="1148"/>
                  <a:pt x="866" y="1148"/>
                  <a:pt x="866" y="1148"/>
                </a:cubicBezTo>
                <a:cubicBezTo>
                  <a:pt x="865" y="1148"/>
                  <a:pt x="863" y="1148"/>
                  <a:pt x="861" y="1148"/>
                </a:cubicBezTo>
                <a:cubicBezTo>
                  <a:pt x="857" y="1148"/>
                  <a:pt x="853" y="1149"/>
                  <a:pt x="849" y="1151"/>
                </a:cubicBezTo>
                <a:close/>
                <a:moveTo>
                  <a:pt x="1287" y="640"/>
                </a:moveTo>
                <a:cubicBezTo>
                  <a:pt x="1222" y="925"/>
                  <a:pt x="1222" y="925"/>
                  <a:pt x="1222" y="925"/>
                </a:cubicBezTo>
                <a:cubicBezTo>
                  <a:pt x="1013" y="853"/>
                  <a:pt x="1013" y="853"/>
                  <a:pt x="1013" y="853"/>
                </a:cubicBezTo>
                <a:cubicBezTo>
                  <a:pt x="1013" y="852"/>
                  <a:pt x="1013" y="850"/>
                  <a:pt x="1013" y="849"/>
                </a:cubicBezTo>
                <a:cubicBezTo>
                  <a:pt x="1013" y="838"/>
                  <a:pt x="1004" y="828"/>
                  <a:pt x="993" y="828"/>
                </a:cubicBezTo>
                <a:cubicBezTo>
                  <a:pt x="989" y="828"/>
                  <a:pt x="985" y="829"/>
                  <a:pt x="983" y="831"/>
                </a:cubicBezTo>
                <a:cubicBezTo>
                  <a:pt x="805" y="576"/>
                  <a:pt x="805" y="576"/>
                  <a:pt x="805" y="576"/>
                </a:cubicBezTo>
                <a:cubicBezTo>
                  <a:pt x="808" y="574"/>
                  <a:pt x="811" y="570"/>
                  <a:pt x="812" y="566"/>
                </a:cubicBezTo>
                <a:cubicBezTo>
                  <a:pt x="812" y="566"/>
                  <a:pt x="812" y="566"/>
                  <a:pt x="812" y="566"/>
                </a:cubicBezTo>
                <a:cubicBezTo>
                  <a:pt x="1276" y="622"/>
                  <a:pt x="1276" y="622"/>
                  <a:pt x="1276" y="622"/>
                </a:cubicBezTo>
                <a:cubicBezTo>
                  <a:pt x="1276" y="622"/>
                  <a:pt x="1276" y="622"/>
                  <a:pt x="1276" y="622"/>
                </a:cubicBezTo>
                <a:cubicBezTo>
                  <a:pt x="1276" y="630"/>
                  <a:pt x="1280" y="636"/>
                  <a:pt x="1287" y="640"/>
                </a:cubicBezTo>
                <a:close/>
                <a:moveTo>
                  <a:pt x="1516" y="663"/>
                </a:moveTo>
                <a:cubicBezTo>
                  <a:pt x="1516" y="663"/>
                  <a:pt x="1516" y="663"/>
                  <a:pt x="1516" y="663"/>
                </a:cubicBezTo>
                <a:cubicBezTo>
                  <a:pt x="1315" y="942"/>
                  <a:pt x="1315" y="942"/>
                  <a:pt x="1315" y="942"/>
                </a:cubicBezTo>
                <a:cubicBezTo>
                  <a:pt x="1311" y="941"/>
                  <a:pt x="1308" y="940"/>
                  <a:pt x="1304" y="940"/>
                </a:cubicBezTo>
                <a:cubicBezTo>
                  <a:pt x="1297" y="940"/>
                  <a:pt x="1291" y="943"/>
                  <a:pt x="1288" y="948"/>
                </a:cubicBezTo>
                <a:cubicBezTo>
                  <a:pt x="1227" y="927"/>
                  <a:pt x="1227" y="927"/>
                  <a:pt x="1227" y="927"/>
                </a:cubicBezTo>
                <a:cubicBezTo>
                  <a:pt x="1291" y="642"/>
                  <a:pt x="1291" y="642"/>
                  <a:pt x="1291" y="642"/>
                </a:cubicBezTo>
                <a:cubicBezTo>
                  <a:pt x="1292" y="642"/>
                  <a:pt x="1294" y="642"/>
                  <a:pt x="1296" y="642"/>
                </a:cubicBezTo>
                <a:cubicBezTo>
                  <a:pt x="1306" y="642"/>
                  <a:pt x="1314" y="636"/>
                  <a:pt x="1316" y="627"/>
                </a:cubicBezTo>
                <a:cubicBezTo>
                  <a:pt x="1316" y="627"/>
                  <a:pt x="1316" y="627"/>
                  <a:pt x="1316" y="627"/>
                </a:cubicBezTo>
                <a:cubicBezTo>
                  <a:pt x="1510" y="650"/>
                  <a:pt x="1510" y="650"/>
                  <a:pt x="1510" y="650"/>
                </a:cubicBezTo>
                <a:cubicBezTo>
                  <a:pt x="1510" y="650"/>
                  <a:pt x="1510" y="650"/>
                  <a:pt x="1510" y="650"/>
                </a:cubicBezTo>
                <a:cubicBezTo>
                  <a:pt x="1511" y="655"/>
                  <a:pt x="1513" y="660"/>
                  <a:pt x="1516" y="663"/>
                </a:cubicBezTo>
                <a:close/>
                <a:moveTo>
                  <a:pt x="1669" y="491"/>
                </a:moveTo>
                <a:cubicBezTo>
                  <a:pt x="1542" y="632"/>
                  <a:pt x="1542" y="632"/>
                  <a:pt x="1542" y="632"/>
                </a:cubicBezTo>
                <a:cubicBezTo>
                  <a:pt x="1539" y="630"/>
                  <a:pt x="1535" y="628"/>
                  <a:pt x="1531" y="628"/>
                </a:cubicBezTo>
                <a:cubicBezTo>
                  <a:pt x="1529" y="628"/>
                  <a:pt x="1527" y="629"/>
                  <a:pt x="1525" y="629"/>
                </a:cubicBezTo>
                <a:cubicBezTo>
                  <a:pt x="1411" y="149"/>
                  <a:pt x="1411" y="149"/>
                  <a:pt x="1411" y="149"/>
                </a:cubicBezTo>
                <a:cubicBezTo>
                  <a:pt x="1413" y="149"/>
                  <a:pt x="1415" y="148"/>
                  <a:pt x="1417" y="147"/>
                </a:cubicBezTo>
                <a:cubicBezTo>
                  <a:pt x="1667" y="461"/>
                  <a:pt x="1667" y="461"/>
                  <a:pt x="1667" y="461"/>
                </a:cubicBezTo>
                <a:cubicBezTo>
                  <a:pt x="1667" y="461"/>
                  <a:pt x="1667" y="461"/>
                  <a:pt x="1667" y="461"/>
                </a:cubicBezTo>
                <a:cubicBezTo>
                  <a:pt x="1664" y="465"/>
                  <a:pt x="1661" y="470"/>
                  <a:pt x="1661" y="475"/>
                </a:cubicBezTo>
                <a:cubicBezTo>
                  <a:pt x="1661" y="482"/>
                  <a:pt x="1665" y="487"/>
                  <a:pt x="1669" y="491"/>
                </a:cubicBezTo>
                <a:close/>
                <a:moveTo>
                  <a:pt x="1531" y="670"/>
                </a:moveTo>
                <a:cubicBezTo>
                  <a:pt x="1532" y="670"/>
                  <a:pt x="1533" y="670"/>
                  <a:pt x="1535" y="669"/>
                </a:cubicBezTo>
                <a:cubicBezTo>
                  <a:pt x="1535" y="669"/>
                  <a:pt x="1535"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8"/>
                  <a:pt x="1318" y="945"/>
                </a:cubicBezTo>
                <a:cubicBezTo>
                  <a:pt x="1318" y="945"/>
                  <a:pt x="1318" y="945"/>
                  <a:pt x="1318" y="945"/>
                </a:cubicBezTo>
                <a:cubicBezTo>
                  <a:pt x="1519" y="666"/>
                  <a:pt x="1519" y="666"/>
                  <a:pt x="1519" y="666"/>
                </a:cubicBezTo>
                <a:cubicBezTo>
                  <a:pt x="1522" y="668"/>
                  <a:pt x="1526" y="670"/>
                  <a:pt x="1531" y="670"/>
                </a:cubicBezTo>
                <a:close/>
                <a:moveTo>
                  <a:pt x="1424" y="1316"/>
                </a:moveTo>
                <a:cubicBezTo>
                  <a:pt x="1200" y="1419"/>
                  <a:pt x="1200" y="1419"/>
                  <a:pt x="1200" y="1419"/>
                </a:cubicBez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8" y="2238"/>
                  <a:pt x="913" y="2242"/>
                </a:cubicBezTo>
                <a:cubicBezTo>
                  <a:pt x="849" y="2363"/>
                  <a:pt x="849" y="2363"/>
                  <a:pt x="849" y="2363"/>
                </a:cubicBezTo>
                <a:cubicBezTo>
                  <a:pt x="532" y="2304"/>
                  <a:pt x="532" y="2304"/>
                  <a:pt x="532" y="2304"/>
                </a:cubicBezTo>
                <a:cubicBezTo>
                  <a:pt x="530" y="2299"/>
                  <a:pt x="527" y="2295"/>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49" y="1634"/>
                  <a:pt x="749" y="1634"/>
                  <a:pt x="749" y="1634"/>
                </a:cubicBezTo>
                <a:cubicBezTo>
                  <a:pt x="752" y="1638"/>
                  <a:pt x="755" y="1640"/>
                  <a:pt x="759" y="1641"/>
                </a:cubicBezTo>
                <a:cubicBezTo>
                  <a:pt x="649" y="2011"/>
                  <a:pt x="649" y="2011"/>
                  <a:pt x="649" y="2011"/>
                </a:cubicBezTo>
                <a:cubicBezTo>
                  <a:pt x="648" y="2010"/>
                  <a:pt x="647" y="2010"/>
                  <a:pt x="645" y="2010"/>
                </a:cubicBezTo>
                <a:cubicBezTo>
                  <a:pt x="639" y="2010"/>
                  <a:pt x="633" y="2014"/>
                  <a:pt x="629" y="2019"/>
                </a:cubicBezTo>
                <a:close/>
                <a:moveTo>
                  <a:pt x="911" y="2211"/>
                </a:moveTo>
                <a:cubicBezTo>
                  <a:pt x="665" y="2039"/>
                  <a:pt x="665" y="2039"/>
                  <a:pt x="665" y="2039"/>
                </a:cubicBezTo>
                <a:cubicBezTo>
                  <a:pt x="666" y="2036"/>
                  <a:pt x="666" y="2034"/>
                  <a:pt x="666" y="2031"/>
                </a:cubicBezTo>
                <a:cubicBezTo>
                  <a:pt x="666" y="2030"/>
                  <a:pt x="666" y="2030"/>
                  <a:pt x="666" y="2030"/>
                </a:cubicBezTo>
                <a:cubicBezTo>
                  <a:pt x="1033" y="1984"/>
                  <a:pt x="1033" y="1984"/>
                  <a:pt x="1033" y="1984"/>
                </a:cubicBezTo>
                <a:cubicBezTo>
                  <a:pt x="1033" y="1990"/>
                  <a:pt x="1037" y="1996"/>
                  <a:pt x="1042" y="1999"/>
                </a:cubicBezTo>
                <a:cubicBezTo>
                  <a:pt x="932" y="2206"/>
                  <a:pt x="932" y="2206"/>
                  <a:pt x="932" y="2206"/>
                </a:cubicBezTo>
                <a:cubicBezTo>
                  <a:pt x="930" y="2206"/>
                  <a:pt x="928" y="2205"/>
                  <a:pt x="926" y="2205"/>
                </a:cubicBezTo>
                <a:cubicBezTo>
                  <a:pt x="920" y="2205"/>
                  <a:pt x="915" y="2208"/>
                  <a:pt x="911" y="2211"/>
                </a:cubicBezTo>
                <a:close/>
                <a:moveTo>
                  <a:pt x="1033" y="1980"/>
                </a:moveTo>
                <a:cubicBezTo>
                  <a:pt x="665" y="2026"/>
                  <a:pt x="665" y="2026"/>
                  <a:pt x="665" y="2026"/>
                </a:cubicBezTo>
                <a:cubicBezTo>
                  <a:pt x="664" y="2020"/>
                  <a:pt x="659" y="2015"/>
                  <a:pt x="654" y="2012"/>
                </a:cubicBezTo>
                <a:cubicBezTo>
                  <a:pt x="763" y="1642"/>
                  <a:pt x="763" y="1642"/>
                  <a:pt x="763" y="1642"/>
                </a:cubicBezTo>
                <a:cubicBezTo>
                  <a:pt x="764" y="1642"/>
                  <a:pt x="765" y="1642"/>
                  <a:pt x="765" y="1642"/>
                </a:cubicBezTo>
                <a:cubicBezTo>
                  <a:pt x="773" y="1642"/>
                  <a:pt x="780" y="1638"/>
                  <a:pt x="783" y="1632"/>
                </a:cubicBezTo>
                <a:cubicBezTo>
                  <a:pt x="1131" y="1832"/>
                  <a:pt x="1131" y="1832"/>
                  <a:pt x="1131" y="1832"/>
                </a:cubicBezTo>
                <a:cubicBezTo>
                  <a:pt x="1061" y="1964"/>
                  <a:pt x="1061" y="1964"/>
                  <a:pt x="1061" y="1964"/>
                </a:cubicBezTo>
                <a:cubicBezTo>
                  <a:pt x="1059" y="1962"/>
                  <a:pt x="1056" y="1962"/>
                  <a:pt x="1053" y="1962"/>
                </a:cubicBezTo>
                <a:cubicBezTo>
                  <a:pt x="1043" y="1962"/>
                  <a:pt x="1035" y="1970"/>
                  <a:pt x="1033" y="1980"/>
                </a:cubicBezTo>
                <a:close/>
                <a:moveTo>
                  <a:pt x="783" y="1611"/>
                </a:moveTo>
                <a:cubicBezTo>
                  <a:pt x="782" y="1610"/>
                  <a:pt x="782" y="1609"/>
                  <a:pt x="781" y="1608"/>
                </a:cubicBezTo>
                <a:cubicBezTo>
                  <a:pt x="1175" y="1140"/>
                  <a:pt x="1175" y="1140"/>
                  <a:pt x="1175" y="1140"/>
                </a:cubicBezTo>
                <a:cubicBezTo>
                  <a:pt x="1176" y="1140"/>
                  <a:pt x="1176" y="1140"/>
                  <a:pt x="1176" y="1140"/>
                </a:cubicBezTo>
                <a:cubicBezTo>
                  <a:pt x="1177" y="1141"/>
                  <a:pt x="1178" y="1141"/>
                  <a:pt x="1180" y="1141"/>
                </a:cubicBezTo>
                <a:cubicBezTo>
                  <a:pt x="1180" y="1141"/>
                  <a:pt x="1180" y="1141"/>
                  <a:pt x="1180" y="1141"/>
                </a:cubicBezTo>
                <a:cubicBezTo>
                  <a:pt x="1196" y="1421"/>
                  <a:pt x="1196" y="1421"/>
                  <a:pt x="1196" y="1421"/>
                </a:cubicBezTo>
                <a:cubicBezTo>
                  <a:pt x="1196" y="1421"/>
                  <a:pt x="1196" y="1421"/>
                  <a:pt x="1196" y="1421"/>
                </a:cubicBezTo>
                <a:cubicBezTo>
                  <a:pt x="783" y="1611"/>
                  <a:pt x="783" y="1611"/>
                  <a:pt x="783" y="1611"/>
                </a:cubicBezTo>
                <a:cubicBezTo>
                  <a:pt x="783" y="1611"/>
                  <a:pt x="783" y="1611"/>
                  <a:pt x="783" y="1611"/>
                </a:cubicBezTo>
                <a:close/>
                <a:moveTo>
                  <a:pt x="1291" y="976"/>
                </a:moveTo>
                <a:cubicBezTo>
                  <a:pt x="1291" y="976"/>
                  <a:pt x="1291" y="976"/>
                  <a:pt x="1291" y="976"/>
                </a:cubicBezTo>
                <a:cubicBezTo>
                  <a:pt x="1196" y="1107"/>
                  <a:pt x="1196" y="1107"/>
                  <a:pt x="1196" y="1107"/>
                </a:cubicBezTo>
                <a:cubicBezTo>
                  <a:pt x="1194" y="1105"/>
                  <a:pt x="1191" y="1102"/>
                  <a:pt x="1188" y="1101"/>
                </a:cubicBezTo>
                <a:cubicBezTo>
                  <a:pt x="1226" y="931"/>
                  <a:pt x="1226" y="931"/>
                  <a:pt x="1226" y="931"/>
                </a:cubicBezTo>
                <a:cubicBezTo>
                  <a:pt x="1285" y="952"/>
                  <a:pt x="1285" y="952"/>
                  <a:pt x="1285" y="952"/>
                </a:cubicBezTo>
                <a:cubicBezTo>
                  <a:pt x="1284" y="954"/>
                  <a:pt x="1283" y="957"/>
                  <a:pt x="1283" y="960"/>
                </a:cubicBezTo>
                <a:cubicBezTo>
                  <a:pt x="1283" y="966"/>
                  <a:pt x="1286" y="972"/>
                  <a:pt x="1291" y="976"/>
                </a:cubicBezTo>
                <a:close/>
                <a:moveTo>
                  <a:pt x="1183" y="1100"/>
                </a:moveTo>
                <a:cubicBezTo>
                  <a:pt x="1182" y="1100"/>
                  <a:pt x="1181" y="1100"/>
                  <a:pt x="1180" y="1100"/>
                </a:cubicBezTo>
                <a:cubicBezTo>
                  <a:pt x="1177" y="1100"/>
                  <a:pt x="1174" y="1100"/>
                  <a:pt x="1172" y="1101"/>
                </a:cubicBezTo>
                <a:cubicBezTo>
                  <a:pt x="1006" y="864"/>
                  <a:pt x="1006" y="864"/>
                  <a:pt x="1006" y="864"/>
                </a:cubicBezTo>
                <a:cubicBezTo>
                  <a:pt x="1009" y="862"/>
                  <a:pt x="1011" y="859"/>
                  <a:pt x="1012" y="856"/>
                </a:cubicBezTo>
                <a:cubicBezTo>
                  <a:pt x="1221" y="929"/>
                  <a:pt x="1221" y="929"/>
                  <a:pt x="1221" y="929"/>
                </a:cubicBezTo>
                <a:lnTo>
                  <a:pt x="1183" y="1100"/>
                </a:lnTo>
                <a:close/>
                <a:moveTo>
                  <a:pt x="1197" y="1131"/>
                </a:moveTo>
                <a:cubicBezTo>
                  <a:pt x="1197" y="1131"/>
                  <a:pt x="1197" y="1131"/>
                  <a:pt x="1197" y="1131"/>
                </a:cubicBezTo>
                <a:cubicBezTo>
                  <a:pt x="1199" y="1128"/>
                  <a:pt x="1200" y="1124"/>
                  <a:pt x="1200" y="1120"/>
                </a:cubicBezTo>
                <a:cubicBezTo>
                  <a:pt x="1200" y="1117"/>
                  <a:pt x="1199" y="1114"/>
                  <a:pt x="1198" y="1111"/>
                </a:cubicBezTo>
                <a:cubicBezTo>
                  <a:pt x="1198" y="1111"/>
                  <a:pt x="1198" y="1111"/>
                  <a:pt x="1198" y="1111"/>
                </a:cubicBezTo>
                <a:cubicBezTo>
                  <a:pt x="1294" y="978"/>
                  <a:pt x="1294" y="978"/>
                  <a:pt x="1294" y="978"/>
                </a:cubicBezTo>
                <a:cubicBezTo>
                  <a:pt x="1294" y="978"/>
                  <a:pt x="1294" y="978"/>
                  <a:pt x="1294" y="978"/>
                </a:cubicBezTo>
                <a:cubicBezTo>
                  <a:pt x="1297" y="980"/>
                  <a:pt x="1301" y="981"/>
                  <a:pt x="1304" y="981"/>
                </a:cubicBezTo>
                <a:cubicBezTo>
                  <a:pt x="1306" y="981"/>
                  <a:pt x="1307" y="980"/>
                  <a:pt x="1309" y="980"/>
                </a:cubicBezTo>
                <a:cubicBezTo>
                  <a:pt x="1309" y="980"/>
                  <a:pt x="1309" y="980"/>
                  <a:pt x="1309" y="980"/>
                </a:cubicBezTo>
                <a:cubicBezTo>
                  <a:pt x="1434" y="1292"/>
                  <a:pt x="1434" y="1292"/>
                  <a:pt x="1434" y="1292"/>
                </a:cubicBezTo>
                <a:cubicBezTo>
                  <a:pt x="1434" y="1292"/>
                  <a:pt x="1434" y="1292"/>
                  <a:pt x="1434" y="1292"/>
                </a:cubicBezTo>
                <a:cubicBezTo>
                  <a:pt x="1432" y="1293"/>
                  <a:pt x="1430" y="1294"/>
                  <a:pt x="1429" y="1296"/>
                </a:cubicBezTo>
                <a:lnTo>
                  <a:pt x="1197" y="1131"/>
                </a:lnTo>
                <a:close/>
                <a:moveTo>
                  <a:pt x="984" y="867"/>
                </a:moveTo>
                <a:cubicBezTo>
                  <a:pt x="987" y="868"/>
                  <a:pt x="990" y="869"/>
                  <a:pt x="993" y="869"/>
                </a:cubicBezTo>
                <a:cubicBezTo>
                  <a:pt x="996" y="869"/>
                  <a:pt x="999" y="868"/>
                  <a:pt x="1002" y="867"/>
                </a:cubicBezTo>
                <a:cubicBezTo>
                  <a:pt x="1168" y="1104"/>
                  <a:pt x="1168" y="1104"/>
                  <a:pt x="1168" y="1104"/>
                </a:cubicBezTo>
                <a:cubicBezTo>
                  <a:pt x="1165" y="1105"/>
                  <a:pt x="1163" y="1107"/>
                  <a:pt x="1162" y="1110"/>
                </a:cubicBezTo>
                <a:cubicBezTo>
                  <a:pt x="1162" y="1110"/>
                  <a:pt x="1162" y="1110"/>
                  <a:pt x="1162" y="1110"/>
                </a:cubicBezTo>
                <a:cubicBezTo>
                  <a:pt x="935" y="988"/>
                  <a:pt x="935" y="988"/>
                  <a:pt x="935" y="988"/>
                </a:cubicBezTo>
                <a:cubicBezTo>
                  <a:pt x="935" y="988"/>
                  <a:pt x="935" y="988"/>
                  <a:pt x="935" y="988"/>
                </a:cubicBezTo>
                <a:lnTo>
                  <a:pt x="984" y="867"/>
                </a:lnTo>
                <a:close/>
                <a:moveTo>
                  <a:pt x="1167" y="1136"/>
                </a:moveTo>
                <a:cubicBezTo>
                  <a:pt x="1169" y="1137"/>
                  <a:pt x="1170" y="1138"/>
                  <a:pt x="1171" y="1139"/>
                </a:cubicBezTo>
                <a:cubicBezTo>
                  <a:pt x="777" y="1605"/>
                  <a:pt x="777" y="1605"/>
                  <a:pt x="777" y="1605"/>
                </a:cubicBezTo>
                <a:cubicBezTo>
                  <a:pt x="776" y="1604"/>
                  <a:pt x="775" y="1603"/>
                  <a:pt x="773" y="1603"/>
                </a:cubicBezTo>
                <a:cubicBezTo>
                  <a:pt x="833" y="1311"/>
                  <a:pt x="833" y="1311"/>
                  <a:pt x="833" y="1311"/>
                </a:cubicBezTo>
                <a:lnTo>
                  <a:pt x="1167" y="1136"/>
                </a:lnTo>
                <a:close/>
                <a:moveTo>
                  <a:pt x="753" y="1606"/>
                </a:moveTo>
                <a:cubicBezTo>
                  <a:pt x="748" y="1610"/>
                  <a:pt x="745" y="1615"/>
                  <a:pt x="745" y="1621"/>
                </a:cubicBezTo>
                <a:cubicBezTo>
                  <a:pt x="745" y="1621"/>
                  <a:pt x="745" y="1621"/>
                  <a:pt x="745" y="1621"/>
                </a:cubicBezTo>
                <a:cubicBezTo>
                  <a:pt x="78" y="1709"/>
                  <a:pt x="78" y="1709"/>
                  <a:pt x="78" y="1709"/>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9" y="1713"/>
                  <a:pt x="79" y="1713"/>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2"/>
                  <a:pt x="627" y="2022"/>
                  <a:pt x="627" y="2022"/>
                </a:cubicBezTo>
                <a:cubicBezTo>
                  <a:pt x="627" y="2023"/>
                  <a:pt x="627" y="2023"/>
                  <a:pt x="627" y="2023"/>
                </a:cubicBezTo>
                <a:cubicBezTo>
                  <a:pt x="627" y="2023"/>
                  <a:pt x="626" y="2024"/>
                  <a:pt x="626" y="2024"/>
                </a:cubicBezTo>
                <a:cubicBezTo>
                  <a:pt x="243" y="1966"/>
                  <a:pt x="243" y="1966"/>
                  <a:pt x="243" y="1966"/>
                </a:cubicBezTo>
                <a:cubicBezTo>
                  <a:pt x="244" y="1966"/>
                  <a:pt x="244" y="1965"/>
                  <a:pt x="244" y="1964"/>
                </a:cubicBezTo>
                <a:cubicBezTo>
                  <a:pt x="244" y="1961"/>
                  <a:pt x="243" y="1958"/>
                  <a:pt x="242" y="1955"/>
                </a:cubicBezTo>
                <a:lnTo>
                  <a:pt x="361" y="1880"/>
                </a:lnTo>
                <a:close/>
                <a:moveTo>
                  <a:pt x="377" y="2587"/>
                </a:moveTo>
                <a:cubicBezTo>
                  <a:pt x="375" y="2587"/>
                  <a:pt x="373" y="2587"/>
                  <a:pt x="371" y="2587"/>
                </a:cubicBez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2" y="2234"/>
                  <a:pt x="83" y="2225"/>
                </a:cubicBezTo>
                <a:cubicBezTo>
                  <a:pt x="494" y="2301"/>
                  <a:pt x="494" y="2301"/>
                  <a:pt x="494" y="2301"/>
                </a:cubicBezTo>
                <a:cubicBezTo>
                  <a:pt x="492" y="2304"/>
                  <a:pt x="491" y="2307"/>
                  <a:pt x="491" y="2311"/>
                </a:cubicBezTo>
                <a:cubicBezTo>
                  <a:pt x="491" y="2318"/>
                  <a:pt x="495" y="2324"/>
                  <a:pt x="501" y="2328"/>
                </a:cubicBezTo>
                <a:lnTo>
                  <a:pt x="377" y="2587"/>
                </a:ln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3"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8"/>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2"/>
                  <a:pt x="1321" y="2002"/>
                  <a:pt x="1321" y="2002"/>
                </a:cubicBezTo>
                <a:cubicBezTo>
                  <a:pt x="1336" y="2022"/>
                  <a:pt x="1343" y="2057"/>
                  <a:pt x="1350" y="2095"/>
                </a:cubicBezTo>
                <a:close/>
                <a:moveTo>
                  <a:pt x="1288" y="1983"/>
                </a:move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7"/>
                </a:cubicBezTo>
                <a:cubicBezTo>
                  <a:pt x="945" y="2234"/>
                  <a:pt x="945" y="2234"/>
                  <a:pt x="945" y="2234"/>
                </a:cubicBezTo>
                <a:cubicBezTo>
                  <a:pt x="946" y="2232"/>
                  <a:pt x="947" y="2229"/>
                  <a:pt x="947" y="2226"/>
                </a:cubicBezTo>
                <a:cubicBezTo>
                  <a:pt x="947" y="2218"/>
                  <a:pt x="942" y="2212"/>
                  <a:pt x="936"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4" y="1979"/>
                </a:cubicBezTo>
                <a:cubicBezTo>
                  <a:pt x="1254" y="1956"/>
                  <a:pt x="1254" y="1956"/>
                  <a:pt x="1254" y="1956"/>
                </a:cubicBezTo>
                <a:cubicBezTo>
                  <a:pt x="1251" y="1964"/>
                  <a:pt x="1253" y="1970"/>
                  <a:pt x="1256" y="1976"/>
                </a:cubicBezTo>
                <a:cubicBezTo>
                  <a:pt x="1262" y="1983"/>
                  <a:pt x="1272" y="1985"/>
                  <a:pt x="1288" y="1983"/>
                </a:cubicBezTo>
                <a:close/>
                <a:moveTo>
                  <a:pt x="1258" y="1945"/>
                </a:moveTo>
                <a:cubicBezTo>
                  <a:pt x="1257" y="1948"/>
                  <a:pt x="1255" y="1950"/>
                  <a:pt x="1255" y="1952"/>
                </a:cubicBezTo>
                <a:cubicBezTo>
                  <a:pt x="1073" y="1975"/>
                  <a:pt x="1073" y="1975"/>
                  <a:pt x="1073" y="1975"/>
                </a:cubicBezTo>
                <a:cubicBezTo>
                  <a:pt x="1071" y="1971"/>
                  <a:pt x="1068" y="1967"/>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5"/>
                </a:cubicBezTo>
                <a:cubicBezTo>
                  <a:pt x="785" y="1615"/>
                  <a:pt x="785" y="1615"/>
                  <a:pt x="785" y="1615"/>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8"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439" y="1290"/>
                  <a:pt x="1439" y="1290"/>
                  <a:pt x="1438" y="1290"/>
                </a:cubicBezTo>
                <a:cubicBezTo>
                  <a:pt x="1313" y="978"/>
                  <a:pt x="1313" y="978"/>
                  <a:pt x="1313" y="978"/>
                </a:cubicBezTo>
                <a:cubicBezTo>
                  <a:pt x="1313" y="978"/>
                  <a:pt x="1313" y="978"/>
                  <a:pt x="1313" y="978"/>
                </a:cubicBezTo>
                <a:cubicBezTo>
                  <a:pt x="1319" y="976"/>
                  <a:pt x="1323"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733" y="1077"/>
                </a:moveTo>
                <a:cubicBezTo>
                  <a:pt x="1539" y="668"/>
                  <a:pt x="1539" y="668"/>
                  <a:pt x="1539" y="668"/>
                </a:cubicBezTo>
                <a:cubicBezTo>
                  <a:pt x="1546" y="665"/>
                  <a:pt x="1551" y="658"/>
                  <a:pt x="1551" y="649"/>
                </a:cubicBezTo>
                <a:cubicBezTo>
                  <a:pt x="1551" y="644"/>
                  <a:pt x="1549" y="638"/>
                  <a:pt x="1545" y="634"/>
                </a:cubicBezTo>
                <a:cubicBezTo>
                  <a:pt x="1672" y="493"/>
                  <a:pt x="1672" y="493"/>
                  <a:pt x="1672" y="493"/>
                </a:cubicBezTo>
                <a:cubicBezTo>
                  <a:pt x="1672" y="493"/>
                  <a:pt x="1672" y="493"/>
                  <a:pt x="1672" y="493"/>
                </a:cubicBezTo>
                <a:cubicBezTo>
                  <a:pt x="1675" y="495"/>
                  <a:pt x="1678" y="496"/>
                  <a:pt x="1682" y="496"/>
                </a:cubicBezTo>
                <a:cubicBezTo>
                  <a:pt x="1683" y="496"/>
                  <a:pt x="1683" y="496"/>
                  <a:pt x="1683" y="496"/>
                </a:cubicBezTo>
                <a:cubicBezTo>
                  <a:pt x="1683" y="496"/>
                  <a:pt x="1683" y="496"/>
                  <a:pt x="1683" y="496"/>
                </a:cubicBezTo>
                <a:cubicBezTo>
                  <a:pt x="1703" y="693"/>
                  <a:pt x="1703" y="693"/>
                  <a:pt x="1703" y="693"/>
                </a:cubicBezTo>
                <a:cubicBezTo>
                  <a:pt x="1701" y="693"/>
                  <a:pt x="1701" y="693"/>
                  <a:pt x="1700" y="694"/>
                </a:cubicBezTo>
                <a:cubicBezTo>
                  <a:pt x="1679" y="699"/>
                  <a:pt x="1679" y="699"/>
                  <a:pt x="1679" y="699"/>
                </a:cubicBezTo>
                <a:cubicBezTo>
                  <a:pt x="1699" y="706"/>
                  <a:pt x="1699" y="706"/>
                  <a:pt x="1699" y="706"/>
                </a:cubicBezTo>
                <a:cubicBezTo>
                  <a:pt x="1701" y="707"/>
                  <a:pt x="1702" y="708"/>
                  <a:pt x="1704" y="709"/>
                </a:cubicBezTo>
                <a:cubicBezTo>
                  <a:pt x="1741" y="1079"/>
                  <a:pt x="1741" y="1079"/>
                  <a:pt x="1741" y="1079"/>
                </a:cubicBezTo>
                <a:cubicBezTo>
                  <a:pt x="1739" y="1078"/>
                  <a:pt x="1736" y="1077"/>
                  <a:pt x="1733" y="1077"/>
                </a:cubicBezTo>
                <a:close/>
                <a:moveTo>
                  <a:pt x="1824" y="849"/>
                </a:moveTo>
                <a:cubicBezTo>
                  <a:pt x="1837" y="927"/>
                  <a:pt x="1803" y="1021"/>
                  <a:pt x="1753" y="1098"/>
                </a:cubicBezTo>
                <a:cubicBezTo>
                  <a:pt x="1753" y="1098"/>
                  <a:pt x="1753" y="1098"/>
                  <a:pt x="1753" y="1097"/>
                </a:cubicBezTo>
                <a:cubicBezTo>
                  <a:pt x="1753" y="1091"/>
                  <a:pt x="1750" y="1085"/>
                  <a:pt x="1745" y="1081"/>
                </a:cubicBezTo>
                <a:cubicBezTo>
                  <a:pt x="1708" y="710"/>
                  <a:pt x="1708" y="710"/>
                  <a:pt x="1708" y="710"/>
                </a:cubicBezTo>
                <a:cubicBezTo>
                  <a:pt x="1774" y="738"/>
                  <a:pt x="1813" y="785"/>
                  <a:pt x="1824" y="849"/>
                </a:cubicBezTo>
                <a:close/>
                <a:moveTo>
                  <a:pt x="1985" y="487"/>
                </a:moveTo>
                <a:cubicBezTo>
                  <a:pt x="2045" y="523"/>
                  <a:pt x="2072" y="554"/>
                  <a:pt x="2067" y="580"/>
                </a:cubicBezTo>
                <a:cubicBezTo>
                  <a:pt x="2055" y="636"/>
                  <a:pt x="1883" y="664"/>
                  <a:pt x="1780" y="680"/>
                </a:cubicBezTo>
                <a:cubicBezTo>
                  <a:pt x="1751" y="684"/>
                  <a:pt x="1725" y="688"/>
                  <a:pt x="1707" y="692"/>
                </a:cubicBezTo>
                <a:cubicBezTo>
                  <a:pt x="1687" y="495"/>
                  <a:pt x="1687" y="495"/>
                  <a:pt x="1687" y="495"/>
                </a:cubicBezTo>
                <a:cubicBezTo>
                  <a:pt x="1696" y="493"/>
                  <a:pt x="1703" y="485"/>
                  <a:pt x="1703" y="475"/>
                </a:cubicBezTo>
                <a:cubicBezTo>
                  <a:pt x="1703" y="464"/>
                  <a:pt x="1693" y="454"/>
                  <a:pt x="1682" y="454"/>
                </a:cubicBezTo>
                <a:cubicBezTo>
                  <a:pt x="1677" y="454"/>
                  <a:pt x="1673" y="456"/>
                  <a:pt x="1670" y="458"/>
                </a:cubicBezTo>
                <a:cubicBezTo>
                  <a:pt x="1670" y="458"/>
                  <a:pt x="1670" y="458"/>
                  <a:pt x="1670" y="458"/>
                </a:cubicBezTo>
                <a:cubicBezTo>
                  <a:pt x="1420" y="145"/>
                  <a:pt x="1420" y="145"/>
                  <a:pt x="1420" y="145"/>
                </a:cubicBezTo>
                <a:cubicBezTo>
                  <a:pt x="1420" y="144"/>
                  <a:pt x="1420" y="144"/>
                  <a:pt x="1420" y="144"/>
                </a:cubicBezTo>
                <a:cubicBezTo>
                  <a:pt x="1421" y="144"/>
                  <a:pt x="1422" y="142"/>
                  <a:pt x="1423" y="141"/>
                </a:cubicBezTo>
                <a:cubicBezTo>
                  <a:pt x="1423" y="141"/>
                  <a:pt x="1423" y="141"/>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lnTo>
                  <a:pt x="1985" y="487"/>
                </a:lnTo>
                <a:close/>
                <a:moveTo>
                  <a:pt x="1771" y="170"/>
                </a:moveTo>
                <a:cubicBezTo>
                  <a:pt x="1772" y="170"/>
                  <a:pt x="1772" y="170"/>
                  <a:pt x="1772" y="170"/>
                </a:cubicBezTo>
                <a:cubicBezTo>
                  <a:pt x="1892" y="200"/>
                  <a:pt x="1978" y="337"/>
                  <a:pt x="1983" y="448"/>
                </a:cubicBezTo>
                <a:cubicBezTo>
                  <a:pt x="1980" y="439"/>
                  <a:pt x="1972" y="433"/>
                  <a:pt x="1963" y="433"/>
                </a:cubicBezTo>
                <a:cubicBezTo>
                  <a:pt x="1958" y="433"/>
                  <a:pt x="1953" y="435"/>
                  <a:pt x="1949" y="439"/>
                </a:cubicBezTo>
                <a:cubicBezTo>
                  <a:pt x="1425" y="137"/>
                  <a:pt x="1425" y="137"/>
                  <a:pt x="1425" y="137"/>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7" y="126"/>
                  <a:pt x="1427" y="126"/>
                  <a:pt x="1427" y="126"/>
                </a:cubicBezTo>
                <a:cubicBezTo>
                  <a:pt x="1425" y="117"/>
                  <a:pt x="1418" y="110"/>
                  <a:pt x="1409" y="109"/>
                </a:cubicBezTo>
                <a:cubicBezTo>
                  <a:pt x="1423" y="98"/>
                  <a:pt x="1435" y="84"/>
                  <a:pt x="1445" y="68"/>
                </a:cubicBezTo>
                <a:close/>
                <a:moveTo>
                  <a:pt x="1406" y="150"/>
                </a:moveTo>
                <a:cubicBezTo>
                  <a:pt x="1407" y="150"/>
                  <a:pt x="1407" y="150"/>
                  <a:pt x="1407" y="150"/>
                </a:cubicBezTo>
                <a:cubicBezTo>
                  <a:pt x="1521" y="631"/>
                  <a:pt x="1521" y="631"/>
                  <a:pt x="1521" y="631"/>
                </a:cubicBezTo>
                <a:cubicBezTo>
                  <a:pt x="1516" y="634"/>
                  <a:pt x="1512" y="640"/>
                  <a:pt x="1511" y="646"/>
                </a:cubicBezTo>
                <a:cubicBezTo>
                  <a:pt x="1317" y="623"/>
                  <a:pt x="1317" y="623"/>
                  <a:pt x="1317" y="623"/>
                </a:cubicBezTo>
                <a:cubicBezTo>
                  <a:pt x="1317" y="623"/>
                  <a:pt x="1317" y="623"/>
                  <a:pt x="1317" y="623"/>
                </a:cubicBezTo>
                <a:cubicBezTo>
                  <a:pt x="1317" y="622"/>
                  <a:pt x="1317" y="622"/>
                  <a:pt x="1317" y="622"/>
                </a:cubicBezTo>
                <a:cubicBezTo>
                  <a:pt x="1317" y="612"/>
                  <a:pt x="1309" y="603"/>
                  <a:pt x="1300" y="602"/>
                </a:cubicBezTo>
                <a:cubicBezTo>
                  <a:pt x="1401" y="149"/>
                  <a:pt x="1401" y="149"/>
                  <a:pt x="1401" y="149"/>
                </a:cubicBezTo>
                <a:cubicBezTo>
                  <a:pt x="1403" y="149"/>
                  <a:pt x="1404" y="150"/>
                  <a:pt x="1406" y="150"/>
                </a:cubicBezTo>
                <a:close/>
                <a:moveTo>
                  <a:pt x="1397" y="147"/>
                </a:moveTo>
                <a:cubicBezTo>
                  <a:pt x="1295" y="601"/>
                  <a:pt x="1295" y="601"/>
                  <a:pt x="1295" y="601"/>
                </a:cubicBezTo>
                <a:cubicBezTo>
                  <a:pt x="1286" y="602"/>
                  <a:pt x="1278" y="609"/>
                  <a:pt x="1276" y="618"/>
                </a:cubicBezTo>
                <a:cubicBezTo>
                  <a:pt x="813" y="562"/>
                  <a:pt x="813" y="562"/>
                  <a:pt x="813" y="562"/>
                </a:cubicBezTo>
                <a:cubicBezTo>
                  <a:pt x="813" y="562"/>
                  <a:pt x="813" y="562"/>
                  <a:pt x="813" y="562"/>
                </a:cubicBezTo>
                <a:cubicBezTo>
                  <a:pt x="813" y="560"/>
                  <a:pt x="813" y="560"/>
                  <a:pt x="813" y="560"/>
                </a:cubicBezTo>
                <a:cubicBezTo>
                  <a:pt x="813" y="555"/>
                  <a:pt x="811" y="551"/>
                  <a:pt x="809" y="547"/>
                </a:cubicBezTo>
                <a:cubicBezTo>
                  <a:pt x="1389" y="140"/>
                  <a:pt x="1389" y="140"/>
                  <a:pt x="1389" y="140"/>
                </a:cubicBezTo>
                <a:cubicBezTo>
                  <a:pt x="1391" y="143"/>
                  <a:pt x="1394" y="146"/>
                  <a:pt x="1397" y="147"/>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6"/>
                </a:cubicBezTo>
                <a:cubicBezTo>
                  <a:pt x="806" y="544"/>
                  <a:pt x="806" y="544"/>
                  <a:pt x="806" y="544"/>
                </a:cubicBezTo>
                <a:cubicBezTo>
                  <a:pt x="802" y="541"/>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5" y="580"/>
                  <a:pt x="798" y="580"/>
                  <a:pt x="801" y="578"/>
                </a:cubicBezTo>
                <a:cubicBezTo>
                  <a:pt x="979" y="833"/>
                  <a:pt x="979" y="833"/>
                  <a:pt x="979" y="833"/>
                </a:cubicBezTo>
                <a:cubicBezTo>
                  <a:pt x="975" y="837"/>
                  <a:pt x="972" y="843"/>
                  <a:pt x="972" y="849"/>
                </a:cubicBezTo>
                <a:cubicBezTo>
                  <a:pt x="972" y="855"/>
                  <a:pt x="975" y="861"/>
                  <a:pt x="981" y="865"/>
                </a:cubicBezTo>
                <a:cubicBezTo>
                  <a:pt x="932" y="986"/>
                  <a:pt x="932" y="986"/>
                  <a:pt x="932" y="986"/>
                </a:cubicBezTo>
                <a:cubicBezTo>
                  <a:pt x="932" y="986"/>
                  <a:pt x="932" y="986"/>
                  <a:pt x="932" y="986"/>
                </a:cubicBezTo>
                <a:cubicBezTo>
                  <a:pt x="531" y="770"/>
                  <a:pt x="531" y="770"/>
                  <a:pt x="531" y="770"/>
                </a:cubicBezTo>
                <a:cubicBezTo>
                  <a:pt x="531" y="770"/>
                  <a:pt x="531" y="770"/>
                  <a:pt x="531"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521" y="779"/>
                  <a:pt x="521" y="779"/>
                  <a:pt x="521" y="779"/>
                </a:cubicBezTo>
                <a:cubicBezTo>
                  <a:pt x="846" y="1154"/>
                  <a:pt x="846" y="1154"/>
                  <a:pt x="846" y="1154"/>
                </a:cubicBezTo>
                <a:cubicBezTo>
                  <a:pt x="842" y="1157"/>
                  <a:pt x="840" y="1163"/>
                  <a:pt x="840" y="1168"/>
                </a:cubicBezTo>
                <a:cubicBezTo>
                  <a:pt x="840" y="1170"/>
                  <a:pt x="840" y="1172"/>
                  <a:pt x="841" y="1174"/>
                </a:cubicBezTo>
                <a:cubicBezTo>
                  <a:pt x="481" y="1240"/>
                  <a:pt x="481" y="1240"/>
                  <a:pt x="481" y="1240"/>
                </a:cubicBezTo>
                <a:cubicBezTo>
                  <a:pt x="511" y="1214"/>
                  <a:pt x="553" y="1193"/>
                  <a:pt x="590" y="1175"/>
                </a:cubicBezTo>
                <a:close/>
                <a:moveTo>
                  <a:pt x="475" y="1245"/>
                </a:moveTo>
                <a:cubicBezTo>
                  <a:pt x="475" y="1245"/>
                  <a:pt x="475" y="1245"/>
                  <a:pt x="475" y="1245"/>
                </a:cubicBezTo>
                <a:cubicBezTo>
                  <a:pt x="843" y="1178"/>
                  <a:pt x="843" y="1178"/>
                  <a:pt x="843" y="1178"/>
                </a:cubicBezTo>
                <a:cubicBezTo>
                  <a:pt x="845" y="1182"/>
                  <a:pt x="849"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0" y="1260"/>
                  <a:pt x="460" y="1260"/>
                  <a:pt x="460" y="1260"/>
                </a:cubicBezTo>
                <a:cubicBezTo>
                  <a:pt x="465" y="1255"/>
                  <a:pt x="469" y="1250"/>
                  <a:pt x="475" y="1245"/>
                </a:cubicBezTo>
                <a:close/>
                <a:moveTo>
                  <a:pt x="38" y="1711"/>
                </a:moveTo>
                <a:cubicBezTo>
                  <a:pt x="34" y="1702"/>
                  <a:pt x="32" y="1693"/>
                  <a:pt x="34" y="1684"/>
                </a:cubicBezTo>
                <a:cubicBezTo>
                  <a:pt x="37" y="1670"/>
                  <a:pt x="49" y="1658"/>
                  <a:pt x="72" y="1648"/>
                </a:cubicBez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2"/>
                  <a:pt x="586" y="1412"/>
                  <a:pt x="586" y="1412"/>
                </a:cubicBezTo>
                <a:cubicBezTo>
                  <a:pt x="583" y="1416"/>
                  <a:pt x="580" y="1421"/>
                  <a:pt x="580" y="1427"/>
                </a:cubicBezTo>
                <a:cubicBezTo>
                  <a:pt x="580" y="1430"/>
                  <a:pt x="581" y="1434"/>
                  <a:pt x="583" y="1436"/>
                </a:cubicBezTo>
                <a:cubicBezTo>
                  <a:pt x="74" y="1702"/>
                  <a:pt x="74" y="1702"/>
                  <a:pt x="74" y="1702"/>
                </a:cubicBezTo>
                <a:cubicBezTo>
                  <a:pt x="70" y="1698"/>
                  <a:pt x="65" y="1695"/>
                  <a:pt x="59" y="1695"/>
                </a:cubicBezTo>
                <a:cubicBezTo>
                  <a:pt x="49" y="1695"/>
                  <a:pt x="41" y="1702"/>
                  <a:pt x="38" y="1711"/>
                </a:cubicBezTo>
                <a:close/>
                <a:moveTo>
                  <a:pt x="59" y="1736"/>
                </a:moveTo>
                <a:cubicBezTo>
                  <a:pt x="66" y="1736"/>
                  <a:pt x="72" y="1732"/>
                  <a:pt x="76"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8"/>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7061200" y="934752"/>
            <a:ext cx="4464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7061200" y="2235960"/>
            <a:ext cx="4464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7" name="Instructie 6 (JU-Free)">
            <a:extLst>
              <a:ext uri="{FF2B5EF4-FFF2-40B4-BE49-F238E27FC236}">
                <a16:creationId xmlns:a16="http://schemas.microsoft.com/office/drawing/2014/main" id="{14DE568C-8F2B-4468-BD17-A45B8BEEC3B8}"/>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407322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afbeelding rechts]">
    <p:spTree>
      <p:nvGrpSpPr>
        <p:cNvPr id="1" name=""/>
        <p:cNvGrpSpPr/>
        <p:nvPr/>
      </p:nvGrpSpPr>
      <p:grpSpPr>
        <a:xfrm>
          <a:off x="0" y="0"/>
          <a:ext cx="0" cy="0"/>
          <a:chOff x="0" y="0"/>
          <a:chExt cx="0" cy="0"/>
        </a:xfrm>
      </p:grpSpPr>
      <p:sp>
        <p:nvSpPr>
          <p:cNvPr id="11" name="Picture_placeholder(a) JU 1[PHJU] (JU-Free)">
            <a:extLst>
              <a:ext uri="{FF2B5EF4-FFF2-40B4-BE49-F238E27FC236}">
                <a16:creationId xmlns:a16="http://schemas.microsoft.com/office/drawing/2014/main" id="{B2C40493-63F9-48EB-8503-A2319AD2EB14}"/>
              </a:ext>
            </a:extLst>
          </p:cNvPr>
          <p:cNvSpPr>
            <a:spLocks noGrp="1"/>
          </p:cNvSpPr>
          <p:nvPr>
            <p:ph type="pic" sz="quarter" idx="18" hasCustomPrompt="1"/>
          </p:nvPr>
        </p:nvSpPr>
        <p:spPr bwMode="auto">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5" name="***Titel 2 (JU-Free)">
            <a:extLst>
              <a:ext uri="{FF2B5EF4-FFF2-40B4-BE49-F238E27FC236}">
                <a16:creationId xmlns:a16="http://schemas.microsoft.com/office/drawing/2014/main" id="{D81C566B-1187-48F0-B355-4BEF9806C590}"/>
              </a:ext>
            </a:extLst>
          </p:cNvPr>
          <p:cNvSpPr>
            <a:spLocks noGrp="1"/>
          </p:cNvSpPr>
          <p:nvPr>
            <p:ph type="title" hasCustomPrompt="1"/>
          </p:nvPr>
        </p:nvSpPr>
        <p:spPr bwMode="auto">
          <a:xfrm>
            <a:off x="809211" y="934752"/>
            <a:ext cx="5220000" cy="826842"/>
          </a:xfrm>
        </p:spPr>
        <p:txBody>
          <a:bodyPr/>
          <a:lstStyle>
            <a:lvl1pPr>
              <a:defRPr/>
            </a:lvl1pPr>
          </a:lstStyle>
          <a:p>
            <a:r>
              <a:rPr lang="nl-NL" dirty="0"/>
              <a:t>[Titel]</a:t>
            </a:r>
            <a:endParaRPr lang="de-DE" dirty="0"/>
          </a:p>
        </p:txBody>
      </p:sp>
      <p:sp>
        <p:nvSpPr>
          <p:cNvPr id="3" name="Frame content 3[PHJU] (JU-Free)"/>
          <p:cNvSpPr>
            <a:spLocks noGrp="1"/>
          </p:cNvSpPr>
          <p:nvPr>
            <p:ph sz="half" idx="1" hasCustomPrompt="1"/>
          </p:nvPr>
        </p:nvSpPr>
        <p:spPr bwMode="auto">
          <a:xfrm>
            <a:off x="809206" y="2235960"/>
            <a:ext cx="5220000" cy="2988000"/>
          </a:xfrm>
        </p:spPr>
        <p:txBody>
          <a:bodyPr/>
          <a:lstStyle/>
          <a:p>
            <a:pPr lvl="0"/>
            <a:r>
              <a:rPr lang="nl-NL" dirty="0"/>
              <a:t>[Typ tekst of klik op een pictogram om een object in te voegen]</a:t>
            </a:r>
          </a:p>
        </p:txBody>
      </p:sp>
      <p:sp>
        <p:nvSpPr>
          <p:cNvPr id="9" name="Frame 4 (JU-Free)">
            <a:extLst>
              <a:ext uri="{FF2B5EF4-FFF2-40B4-BE49-F238E27FC236}">
                <a16:creationId xmlns:a16="http://schemas.microsoft.com/office/drawing/2014/main" id="{F42468BE-1895-4C24-B3C5-D3093CE420CF}"/>
              </a:ext>
            </a:extLst>
          </p:cNvPr>
          <p:cNvSpPr>
            <a:spLocks noGrp="1"/>
          </p:cNvSpPr>
          <p:nvPr>
            <p:ph type="body" idx="1002" hasCustomPrompt="1"/>
          </p:nvPr>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0" name="Frame 5 (JU-Free)">
            <a:extLst>
              <a:ext uri="{FF2B5EF4-FFF2-40B4-BE49-F238E27FC236}">
                <a16:creationId xmlns:a16="http://schemas.microsoft.com/office/drawing/2014/main" id="{FB69DF29-1C5F-47D5-B231-2664369C8DF0}"/>
              </a:ext>
            </a:extLst>
          </p:cNvPr>
          <p:cNvSpPr>
            <a:spLocks noGrp="1"/>
          </p:cNvSpPr>
          <p:nvPr>
            <p:ph type="body" idx="1003" hasCustomPrompt="1"/>
          </p:nvPr>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2" name="Frame 6 (JU-Free)">
            <a:extLst>
              <a:ext uri="{FF2B5EF4-FFF2-40B4-BE49-F238E27FC236}">
                <a16:creationId xmlns:a16="http://schemas.microsoft.com/office/drawing/2014/main" id="{DD866693-1B2E-462B-856D-02A9CE604D6E}"/>
              </a:ext>
            </a:extLst>
          </p:cNvPr>
          <p:cNvSpPr>
            <a:spLocks noGrp="1"/>
          </p:cNvSpPr>
          <p:nvPr>
            <p:ph type="body" idx="1000" hasCustomPrompt="1"/>
          </p:nvPr>
        </p:nvSpPr>
        <p:spPr bwMode="auto">
          <a:xfrm>
            <a:off x="725488" y="5295900"/>
            <a:ext cx="2416175" cy="931863"/>
          </a:xfrm>
          <a:custGeom>
            <a:avLst/>
            <a:gdLst>
              <a:gd name="T0" fmla="*/ 3074 w 7611"/>
              <a:gd name="T1" fmla="*/ 1907 h 2934"/>
              <a:gd name="T2" fmla="*/ 3181 w 7611"/>
              <a:gd name="T3" fmla="*/ 2065 h 2934"/>
              <a:gd name="T4" fmla="*/ 5630 w 7611"/>
              <a:gd name="T5" fmla="*/ 2667 h 2934"/>
              <a:gd name="T6" fmla="*/ 5576 w 7611"/>
              <a:gd name="T7" fmla="*/ 2833 h 2934"/>
              <a:gd name="T8" fmla="*/ 4027 w 7611"/>
              <a:gd name="T9" fmla="*/ 2903 h 2934"/>
              <a:gd name="T10" fmla="*/ 5789 w 7611"/>
              <a:gd name="T11" fmla="*/ 1876 h 2934"/>
              <a:gd name="T12" fmla="*/ 5893 w 7611"/>
              <a:gd name="T13" fmla="*/ 2020 h 2934"/>
              <a:gd name="T14" fmla="*/ 2945 w 7611"/>
              <a:gd name="T15" fmla="*/ 2261 h 2934"/>
              <a:gd name="T16" fmla="*/ 5102 w 7611"/>
              <a:gd name="T17" fmla="*/ 2160 h 2934"/>
              <a:gd name="T18" fmla="*/ 5054 w 7611"/>
              <a:gd name="T19" fmla="*/ 1946 h 2934"/>
              <a:gd name="T20" fmla="*/ 5296 w 7611"/>
              <a:gd name="T21" fmla="*/ 2751 h 2934"/>
              <a:gd name="T22" fmla="*/ 5423 w 7611"/>
              <a:gd name="T23" fmla="*/ 2275 h 2934"/>
              <a:gd name="T24" fmla="*/ 5471 w 7611"/>
              <a:gd name="T25" fmla="*/ 2211 h 2934"/>
              <a:gd name="T26" fmla="*/ 6059 w 7611"/>
              <a:gd name="T27" fmla="*/ 1942 h 2934"/>
              <a:gd name="T28" fmla="*/ 6327 w 7611"/>
              <a:gd name="T29" fmla="*/ 2268 h 2934"/>
              <a:gd name="T30" fmla="*/ 3666 w 7611"/>
              <a:gd name="T31" fmla="*/ 2893 h 2934"/>
              <a:gd name="T32" fmla="*/ 3698 w 7611"/>
              <a:gd name="T33" fmla="*/ 2821 h 2934"/>
              <a:gd name="T34" fmla="*/ 3686 w 7611"/>
              <a:gd name="T35" fmla="*/ 2261 h 2934"/>
              <a:gd name="T36" fmla="*/ 3653 w 7611"/>
              <a:gd name="T37" fmla="*/ 1871 h 2934"/>
              <a:gd name="T38" fmla="*/ 7592 w 7611"/>
              <a:gd name="T39" fmla="*/ 2241 h 2934"/>
              <a:gd name="T40" fmla="*/ 7174 w 7611"/>
              <a:gd name="T41" fmla="*/ 1889 h 2934"/>
              <a:gd name="T42" fmla="*/ 6964 w 7611"/>
              <a:gd name="T43" fmla="*/ 2274 h 2934"/>
              <a:gd name="T44" fmla="*/ 6718 w 7611"/>
              <a:gd name="T45" fmla="*/ 2257 h 2934"/>
              <a:gd name="T46" fmla="*/ 6463 w 7611"/>
              <a:gd name="T47" fmla="*/ 1713 h 2934"/>
              <a:gd name="T48" fmla="*/ 5048 w 7611"/>
              <a:gd name="T49" fmla="*/ 2669 h 2934"/>
              <a:gd name="T50" fmla="*/ 5132 w 7611"/>
              <a:gd name="T51" fmla="*/ 2897 h 2934"/>
              <a:gd name="T52" fmla="*/ 4273 w 7611"/>
              <a:gd name="T53" fmla="*/ 2557 h 2934"/>
              <a:gd name="T54" fmla="*/ 4231 w 7611"/>
              <a:gd name="T55" fmla="*/ 2884 h 2934"/>
              <a:gd name="T56" fmla="*/ 2530 w 7611"/>
              <a:gd name="T57" fmla="*/ 2266 h 2934"/>
              <a:gd name="T58" fmla="*/ 2172 w 7611"/>
              <a:gd name="T59" fmla="*/ 2894 h 2934"/>
              <a:gd name="T60" fmla="*/ 2258 w 7611"/>
              <a:gd name="T61" fmla="*/ 2705 h 2934"/>
              <a:gd name="T62" fmla="*/ 4768 w 7611"/>
              <a:gd name="T63" fmla="*/ 2266 h 2934"/>
              <a:gd name="T64" fmla="*/ 4310 w 7611"/>
              <a:gd name="T65" fmla="*/ 2266 h 2934"/>
              <a:gd name="T66" fmla="*/ 2445 w 7611"/>
              <a:gd name="T67" fmla="*/ 2747 h 2934"/>
              <a:gd name="T68" fmla="*/ 2499 w 7611"/>
              <a:gd name="T69" fmla="*/ 2734 h 2934"/>
              <a:gd name="T70" fmla="*/ 2938 w 7611"/>
              <a:gd name="T71" fmla="*/ 2883 h 2934"/>
              <a:gd name="T72" fmla="*/ 2838 w 7611"/>
              <a:gd name="T73" fmla="*/ 1775 h 2934"/>
              <a:gd name="T74" fmla="*/ 2339 w 7611"/>
              <a:gd name="T75" fmla="*/ 2224 h 2934"/>
              <a:gd name="T76" fmla="*/ 2110 w 7611"/>
              <a:gd name="T77" fmla="*/ 2263 h 2934"/>
              <a:gd name="T78" fmla="*/ 4590 w 7611"/>
              <a:gd name="T79" fmla="*/ 2907 h 2934"/>
              <a:gd name="T80" fmla="*/ 1951 w 7611"/>
              <a:gd name="T81" fmla="*/ 2921 h 2934"/>
              <a:gd name="T82" fmla="*/ 1572 w 7611"/>
              <a:gd name="T83" fmla="*/ 2925 h 2934"/>
              <a:gd name="T84" fmla="*/ 4804 w 7611"/>
              <a:gd name="T85" fmla="*/ 2716 h 2934"/>
              <a:gd name="T86" fmla="*/ 4746 w 7611"/>
              <a:gd name="T87" fmla="*/ 2676 h 2934"/>
              <a:gd name="T88" fmla="*/ 4208 w 7611"/>
              <a:gd name="T89" fmla="*/ 2091 h 2934"/>
              <a:gd name="T90" fmla="*/ 2081 w 7611"/>
              <a:gd name="T91" fmla="*/ 2924 h 2934"/>
              <a:gd name="T92" fmla="*/ 3226 w 7611"/>
              <a:gd name="T93" fmla="*/ 2925 h 2934"/>
              <a:gd name="T94" fmla="*/ 3048 w 7611"/>
              <a:gd name="T95" fmla="*/ 2670 h 2934"/>
              <a:gd name="T96" fmla="*/ 1637 w 7611"/>
              <a:gd name="T97" fmla="*/ 1746 h 2934"/>
              <a:gd name="T98" fmla="*/ 1660 w 7611"/>
              <a:gd name="T99" fmla="*/ 387 h 2934"/>
              <a:gd name="T100" fmla="*/ 759 w 7611"/>
              <a:gd name="T101" fmla="*/ 432 h 2934"/>
              <a:gd name="T102" fmla="*/ 574 w 7611"/>
              <a:gd name="T103" fmla="*/ 1298 h 2934"/>
              <a:gd name="T104" fmla="*/ 58 w 7611"/>
              <a:gd name="T105" fmla="*/ 1946 h 2934"/>
              <a:gd name="T106" fmla="*/ 485 w 7611"/>
              <a:gd name="T107" fmla="*/ 2223 h 2934"/>
              <a:gd name="T108" fmla="*/ 1026 w 7611"/>
              <a:gd name="T109" fmla="*/ 1895 h 2934"/>
              <a:gd name="T110" fmla="*/ 1398 w 7611"/>
              <a:gd name="T111" fmla="*/ 1212 h 2934"/>
              <a:gd name="T112" fmla="*/ 1194 w 7611"/>
              <a:gd name="T113" fmla="*/ 821 h 2934"/>
              <a:gd name="T114" fmla="*/ 1384 w 7611"/>
              <a:gd name="T115" fmla="*/ 41 h 2934"/>
              <a:gd name="T116" fmla="*/ 957 w 7611"/>
              <a:gd name="T117" fmla="*/ 759 h 2934"/>
              <a:gd name="T118" fmla="*/ 806 w 7611"/>
              <a:gd name="T119" fmla="*/ 1203 h 2934"/>
              <a:gd name="T120" fmla="*/ 600 w 7611"/>
              <a:gd name="T121" fmla="*/ 1915 h 2934"/>
              <a:gd name="T122" fmla="*/ 1034 w 7611"/>
              <a:gd name="T123" fmla="*/ 1855 h 2934"/>
              <a:gd name="T124" fmla="*/ 1282 w 7611"/>
              <a:gd name="T125" fmla="*/ 872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11" h="2934">
                <a:moveTo>
                  <a:pt x="3356" y="2335"/>
                </a:moveTo>
                <a:cubicBezTo>
                  <a:pt x="3364" y="2320"/>
                  <a:pt x="3368" y="2303"/>
                  <a:pt x="3368" y="2285"/>
                </a:cubicBezTo>
                <a:cubicBezTo>
                  <a:pt x="3368" y="2269"/>
                  <a:pt x="3364" y="2255"/>
                  <a:pt x="3359" y="2242"/>
                </a:cubicBezTo>
                <a:cubicBezTo>
                  <a:pt x="3353" y="2230"/>
                  <a:pt x="3345" y="2219"/>
                  <a:pt x="3334" y="2210"/>
                </a:cubicBezTo>
                <a:cubicBezTo>
                  <a:pt x="3323" y="2200"/>
                  <a:pt x="3310" y="2194"/>
                  <a:pt x="3294" y="2189"/>
                </a:cubicBezTo>
                <a:cubicBezTo>
                  <a:pt x="3277" y="2184"/>
                  <a:pt x="3260" y="2180"/>
                  <a:pt x="3239" y="2180"/>
                </a:cubicBezTo>
                <a:cubicBezTo>
                  <a:pt x="3151" y="2177"/>
                  <a:pt x="3151" y="2177"/>
                  <a:pt x="3151" y="2177"/>
                </a:cubicBezTo>
                <a:cubicBezTo>
                  <a:pt x="3139" y="2176"/>
                  <a:pt x="3129" y="2173"/>
                  <a:pt x="3122" y="2168"/>
                </a:cubicBezTo>
                <a:cubicBezTo>
                  <a:pt x="3116" y="2163"/>
                  <a:pt x="3112" y="2157"/>
                  <a:pt x="3112" y="2149"/>
                </a:cubicBezTo>
                <a:cubicBezTo>
                  <a:pt x="3112" y="2143"/>
                  <a:pt x="3113" y="2138"/>
                  <a:pt x="3116" y="2133"/>
                </a:cubicBezTo>
                <a:cubicBezTo>
                  <a:pt x="3119" y="2129"/>
                  <a:pt x="3122" y="2124"/>
                  <a:pt x="3125" y="2121"/>
                </a:cubicBezTo>
                <a:cubicBezTo>
                  <a:pt x="3131" y="2125"/>
                  <a:pt x="3138" y="2128"/>
                  <a:pt x="3149" y="2131"/>
                </a:cubicBezTo>
                <a:cubicBezTo>
                  <a:pt x="3159" y="2134"/>
                  <a:pt x="3170" y="2135"/>
                  <a:pt x="3182" y="2135"/>
                </a:cubicBezTo>
                <a:cubicBezTo>
                  <a:pt x="3204" y="2135"/>
                  <a:pt x="3225" y="2132"/>
                  <a:pt x="3243" y="2127"/>
                </a:cubicBezTo>
                <a:cubicBezTo>
                  <a:pt x="3262" y="2121"/>
                  <a:pt x="3278" y="2112"/>
                  <a:pt x="3291" y="2101"/>
                </a:cubicBezTo>
                <a:cubicBezTo>
                  <a:pt x="3304" y="2090"/>
                  <a:pt x="3314" y="2076"/>
                  <a:pt x="3321" y="2060"/>
                </a:cubicBezTo>
                <a:cubicBezTo>
                  <a:pt x="3328" y="2044"/>
                  <a:pt x="3332" y="2025"/>
                  <a:pt x="3332" y="2004"/>
                </a:cubicBezTo>
                <a:cubicBezTo>
                  <a:pt x="3332" y="1995"/>
                  <a:pt x="3330" y="1987"/>
                  <a:pt x="3328" y="1979"/>
                </a:cubicBezTo>
                <a:cubicBezTo>
                  <a:pt x="3325" y="1971"/>
                  <a:pt x="3321" y="1964"/>
                  <a:pt x="3315" y="1957"/>
                </a:cubicBezTo>
                <a:cubicBezTo>
                  <a:pt x="3357" y="1957"/>
                  <a:pt x="3357" y="1957"/>
                  <a:pt x="3357" y="1957"/>
                </a:cubicBezTo>
                <a:cubicBezTo>
                  <a:pt x="3362" y="1957"/>
                  <a:pt x="3366" y="1954"/>
                  <a:pt x="3368" y="1947"/>
                </a:cubicBezTo>
                <a:cubicBezTo>
                  <a:pt x="3371" y="1941"/>
                  <a:pt x="3373" y="1932"/>
                  <a:pt x="3373" y="1919"/>
                </a:cubicBezTo>
                <a:cubicBezTo>
                  <a:pt x="3373" y="1905"/>
                  <a:pt x="3371" y="1895"/>
                  <a:pt x="3369" y="1888"/>
                </a:cubicBezTo>
                <a:cubicBezTo>
                  <a:pt x="3366" y="1882"/>
                  <a:pt x="3362" y="1879"/>
                  <a:pt x="3358" y="1879"/>
                </a:cubicBezTo>
                <a:cubicBezTo>
                  <a:pt x="3243" y="1879"/>
                  <a:pt x="3243" y="1879"/>
                  <a:pt x="3243" y="1879"/>
                </a:cubicBezTo>
                <a:cubicBezTo>
                  <a:pt x="3234" y="1877"/>
                  <a:pt x="3225" y="1875"/>
                  <a:pt x="3214" y="1874"/>
                </a:cubicBezTo>
                <a:cubicBezTo>
                  <a:pt x="3204" y="1872"/>
                  <a:pt x="3193" y="1872"/>
                  <a:pt x="3182" y="1872"/>
                </a:cubicBezTo>
                <a:cubicBezTo>
                  <a:pt x="3160" y="1872"/>
                  <a:pt x="3140" y="1874"/>
                  <a:pt x="3122" y="1881"/>
                </a:cubicBezTo>
                <a:cubicBezTo>
                  <a:pt x="3103" y="1887"/>
                  <a:pt x="3088" y="1896"/>
                  <a:pt x="3074" y="1907"/>
                </a:cubicBezTo>
                <a:cubicBezTo>
                  <a:pt x="3061" y="1918"/>
                  <a:pt x="3051" y="1932"/>
                  <a:pt x="3044" y="1949"/>
                </a:cubicBezTo>
                <a:cubicBezTo>
                  <a:pt x="3036" y="1965"/>
                  <a:pt x="3032" y="1984"/>
                  <a:pt x="3032" y="2005"/>
                </a:cubicBezTo>
                <a:cubicBezTo>
                  <a:pt x="3032" y="2024"/>
                  <a:pt x="3035" y="2041"/>
                  <a:pt x="3041" y="2054"/>
                </a:cubicBezTo>
                <a:cubicBezTo>
                  <a:pt x="3047" y="2067"/>
                  <a:pt x="3054" y="2078"/>
                  <a:pt x="3064" y="2088"/>
                </a:cubicBezTo>
                <a:cubicBezTo>
                  <a:pt x="3052" y="2098"/>
                  <a:pt x="3042" y="2110"/>
                  <a:pt x="3035" y="2123"/>
                </a:cubicBezTo>
                <a:cubicBezTo>
                  <a:pt x="3027" y="2136"/>
                  <a:pt x="3024" y="2151"/>
                  <a:pt x="3024" y="2166"/>
                </a:cubicBezTo>
                <a:cubicBezTo>
                  <a:pt x="3024" y="2179"/>
                  <a:pt x="3027" y="2191"/>
                  <a:pt x="3034" y="2202"/>
                </a:cubicBezTo>
                <a:cubicBezTo>
                  <a:pt x="3040" y="2212"/>
                  <a:pt x="3049" y="2221"/>
                  <a:pt x="3060" y="2227"/>
                </a:cubicBezTo>
                <a:cubicBezTo>
                  <a:pt x="3052" y="2233"/>
                  <a:pt x="3045" y="2240"/>
                  <a:pt x="3038" y="2246"/>
                </a:cubicBezTo>
                <a:cubicBezTo>
                  <a:pt x="3032" y="2253"/>
                  <a:pt x="3026" y="2260"/>
                  <a:pt x="3022" y="2267"/>
                </a:cubicBezTo>
                <a:cubicBezTo>
                  <a:pt x="3017" y="2275"/>
                  <a:pt x="3014" y="2283"/>
                  <a:pt x="3012" y="2291"/>
                </a:cubicBezTo>
                <a:cubicBezTo>
                  <a:pt x="3010" y="2299"/>
                  <a:pt x="3008" y="2308"/>
                  <a:pt x="3008" y="2316"/>
                </a:cubicBezTo>
                <a:cubicBezTo>
                  <a:pt x="3008" y="2330"/>
                  <a:pt x="3012" y="2344"/>
                  <a:pt x="3018" y="2355"/>
                </a:cubicBezTo>
                <a:cubicBezTo>
                  <a:pt x="3024" y="2367"/>
                  <a:pt x="3034" y="2378"/>
                  <a:pt x="3048" y="2386"/>
                </a:cubicBezTo>
                <a:cubicBezTo>
                  <a:pt x="3061" y="2394"/>
                  <a:pt x="3079" y="2401"/>
                  <a:pt x="3101" y="2406"/>
                </a:cubicBezTo>
                <a:cubicBezTo>
                  <a:pt x="3123" y="2411"/>
                  <a:pt x="3149" y="2413"/>
                  <a:pt x="3180" y="2413"/>
                </a:cubicBezTo>
                <a:cubicBezTo>
                  <a:pt x="3212" y="2413"/>
                  <a:pt x="3239" y="2410"/>
                  <a:pt x="3262" y="2403"/>
                </a:cubicBezTo>
                <a:cubicBezTo>
                  <a:pt x="3286" y="2397"/>
                  <a:pt x="3305" y="2388"/>
                  <a:pt x="3321" y="2376"/>
                </a:cubicBezTo>
                <a:cubicBezTo>
                  <a:pt x="3337" y="2365"/>
                  <a:pt x="3348" y="2351"/>
                  <a:pt x="3356" y="2335"/>
                </a:cubicBezTo>
                <a:close/>
                <a:moveTo>
                  <a:pt x="3124" y="1981"/>
                </a:moveTo>
                <a:cubicBezTo>
                  <a:pt x="3126" y="1974"/>
                  <a:pt x="3130" y="1967"/>
                  <a:pt x="3135" y="1961"/>
                </a:cubicBezTo>
                <a:cubicBezTo>
                  <a:pt x="3140" y="1955"/>
                  <a:pt x="3147" y="1951"/>
                  <a:pt x="3154" y="1947"/>
                </a:cubicBezTo>
                <a:cubicBezTo>
                  <a:pt x="3161" y="1944"/>
                  <a:pt x="3170" y="1942"/>
                  <a:pt x="3180" y="1942"/>
                </a:cubicBezTo>
                <a:cubicBezTo>
                  <a:pt x="3200" y="1942"/>
                  <a:pt x="3215" y="1948"/>
                  <a:pt x="3226" y="1959"/>
                </a:cubicBezTo>
                <a:cubicBezTo>
                  <a:pt x="3237" y="1969"/>
                  <a:pt x="3242" y="1984"/>
                  <a:pt x="3242" y="2004"/>
                </a:cubicBezTo>
                <a:cubicBezTo>
                  <a:pt x="3242" y="2012"/>
                  <a:pt x="3241" y="2020"/>
                  <a:pt x="3238" y="2027"/>
                </a:cubicBezTo>
                <a:cubicBezTo>
                  <a:pt x="3236" y="2034"/>
                  <a:pt x="3232" y="2041"/>
                  <a:pt x="3227" y="2047"/>
                </a:cubicBezTo>
                <a:cubicBezTo>
                  <a:pt x="3222" y="2052"/>
                  <a:pt x="3215" y="2057"/>
                  <a:pt x="3208" y="2060"/>
                </a:cubicBezTo>
                <a:cubicBezTo>
                  <a:pt x="3200" y="2063"/>
                  <a:pt x="3191" y="2065"/>
                  <a:pt x="3181" y="2065"/>
                </a:cubicBezTo>
                <a:cubicBezTo>
                  <a:pt x="3162" y="2065"/>
                  <a:pt x="3147" y="2059"/>
                  <a:pt x="3137" y="2049"/>
                </a:cubicBezTo>
                <a:cubicBezTo>
                  <a:pt x="3126" y="2038"/>
                  <a:pt x="3121" y="2024"/>
                  <a:pt x="3121" y="2005"/>
                </a:cubicBezTo>
                <a:cubicBezTo>
                  <a:pt x="3121" y="1997"/>
                  <a:pt x="3122" y="1989"/>
                  <a:pt x="3124" y="1981"/>
                </a:cubicBezTo>
                <a:close/>
                <a:moveTo>
                  <a:pt x="3262" y="2310"/>
                </a:moveTo>
                <a:cubicBezTo>
                  <a:pt x="3260" y="2316"/>
                  <a:pt x="3255" y="2322"/>
                  <a:pt x="3248" y="2327"/>
                </a:cubicBezTo>
                <a:cubicBezTo>
                  <a:pt x="3242" y="2332"/>
                  <a:pt x="3233" y="2336"/>
                  <a:pt x="3223" y="2339"/>
                </a:cubicBezTo>
                <a:cubicBezTo>
                  <a:pt x="3213" y="2342"/>
                  <a:pt x="3200" y="2344"/>
                  <a:pt x="3184" y="2344"/>
                </a:cubicBezTo>
                <a:cubicBezTo>
                  <a:pt x="3160" y="2344"/>
                  <a:pt x="3140" y="2340"/>
                  <a:pt x="3127" y="2333"/>
                </a:cubicBezTo>
                <a:cubicBezTo>
                  <a:pt x="3113" y="2326"/>
                  <a:pt x="3106" y="2316"/>
                  <a:pt x="3106" y="2302"/>
                </a:cubicBezTo>
                <a:cubicBezTo>
                  <a:pt x="3106" y="2299"/>
                  <a:pt x="3107" y="2294"/>
                  <a:pt x="3107" y="2290"/>
                </a:cubicBezTo>
                <a:cubicBezTo>
                  <a:pt x="3108" y="2286"/>
                  <a:pt x="3109" y="2282"/>
                  <a:pt x="3112" y="2278"/>
                </a:cubicBezTo>
                <a:cubicBezTo>
                  <a:pt x="3114" y="2274"/>
                  <a:pt x="3118" y="2269"/>
                  <a:pt x="3122" y="2265"/>
                </a:cubicBezTo>
                <a:cubicBezTo>
                  <a:pt x="3126" y="2260"/>
                  <a:pt x="3132" y="2255"/>
                  <a:pt x="3139" y="2250"/>
                </a:cubicBezTo>
                <a:cubicBezTo>
                  <a:pt x="3212" y="2252"/>
                  <a:pt x="3212" y="2252"/>
                  <a:pt x="3212" y="2252"/>
                </a:cubicBezTo>
                <a:cubicBezTo>
                  <a:pt x="3229" y="2253"/>
                  <a:pt x="3242" y="2256"/>
                  <a:pt x="3252" y="2263"/>
                </a:cubicBezTo>
                <a:cubicBezTo>
                  <a:pt x="3261" y="2270"/>
                  <a:pt x="3266" y="2279"/>
                  <a:pt x="3266" y="2291"/>
                </a:cubicBezTo>
                <a:cubicBezTo>
                  <a:pt x="3266" y="2298"/>
                  <a:pt x="3265" y="2305"/>
                  <a:pt x="3262" y="2310"/>
                </a:cubicBezTo>
                <a:close/>
                <a:moveTo>
                  <a:pt x="5749" y="2563"/>
                </a:moveTo>
                <a:cubicBezTo>
                  <a:pt x="5749" y="2562"/>
                  <a:pt x="5748" y="2561"/>
                  <a:pt x="5747" y="2560"/>
                </a:cubicBezTo>
                <a:cubicBezTo>
                  <a:pt x="5746" y="2559"/>
                  <a:pt x="5745" y="2558"/>
                  <a:pt x="5744" y="2557"/>
                </a:cubicBezTo>
                <a:cubicBezTo>
                  <a:pt x="5742" y="2557"/>
                  <a:pt x="5740" y="2556"/>
                  <a:pt x="5737" y="2556"/>
                </a:cubicBezTo>
                <a:cubicBezTo>
                  <a:pt x="5734" y="2555"/>
                  <a:pt x="5730" y="2555"/>
                  <a:pt x="5726" y="2555"/>
                </a:cubicBezTo>
                <a:cubicBezTo>
                  <a:pt x="5721" y="2555"/>
                  <a:pt x="5718" y="2555"/>
                  <a:pt x="5715" y="2556"/>
                </a:cubicBezTo>
                <a:cubicBezTo>
                  <a:pt x="5712" y="2556"/>
                  <a:pt x="5710" y="2557"/>
                  <a:pt x="5708" y="2557"/>
                </a:cubicBezTo>
                <a:cubicBezTo>
                  <a:pt x="5707" y="2558"/>
                  <a:pt x="5706" y="2559"/>
                  <a:pt x="5705" y="2560"/>
                </a:cubicBezTo>
                <a:cubicBezTo>
                  <a:pt x="5705" y="2561"/>
                  <a:pt x="5704" y="2562"/>
                  <a:pt x="5704" y="2563"/>
                </a:cubicBezTo>
                <a:cubicBezTo>
                  <a:pt x="5704" y="2704"/>
                  <a:pt x="5704" y="2704"/>
                  <a:pt x="5704" y="2704"/>
                </a:cubicBezTo>
                <a:cubicBezTo>
                  <a:pt x="5693" y="2692"/>
                  <a:pt x="5681" y="2683"/>
                  <a:pt x="5669" y="2677"/>
                </a:cubicBezTo>
                <a:cubicBezTo>
                  <a:pt x="5658" y="2670"/>
                  <a:pt x="5644" y="2667"/>
                  <a:pt x="5630" y="2667"/>
                </a:cubicBezTo>
                <a:cubicBezTo>
                  <a:pt x="5613" y="2667"/>
                  <a:pt x="5598" y="2670"/>
                  <a:pt x="5585" y="2677"/>
                </a:cubicBezTo>
                <a:cubicBezTo>
                  <a:pt x="5572" y="2683"/>
                  <a:pt x="5561" y="2692"/>
                  <a:pt x="5552" y="2704"/>
                </a:cubicBezTo>
                <a:cubicBezTo>
                  <a:pt x="5543" y="2716"/>
                  <a:pt x="5537" y="2730"/>
                  <a:pt x="5532" y="2747"/>
                </a:cubicBezTo>
                <a:cubicBezTo>
                  <a:pt x="5528" y="2763"/>
                  <a:pt x="5525" y="2782"/>
                  <a:pt x="5525" y="2803"/>
                </a:cubicBezTo>
                <a:cubicBezTo>
                  <a:pt x="5525" y="2821"/>
                  <a:pt x="5528" y="2838"/>
                  <a:pt x="5531" y="2853"/>
                </a:cubicBezTo>
                <a:cubicBezTo>
                  <a:pt x="5535" y="2869"/>
                  <a:pt x="5540" y="2883"/>
                  <a:pt x="5548" y="2894"/>
                </a:cubicBezTo>
                <a:cubicBezTo>
                  <a:pt x="5556" y="2906"/>
                  <a:pt x="5567" y="2916"/>
                  <a:pt x="5579" y="2922"/>
                </a:cubicBezTo>
                <a:cubicBezTo>
                  <a:pt x="5592" y="2930"/>
                  <a:pt x="5607" y="2933"/>
                  <a:pt x="5625" y="2933"/>
                </a:cubicBezTo>
                <a:cubicBezTo>
                  <a:pt x="5641" y="2933"/>
                  <a:pt x="5656" y="2929"/>
                  <a:pt x="5670" y="2921"/>
                </a:cubicBezTo>
                <a:cubicBezTo>
                  <a:pt x="5683" y="2913"/>
                  <a:pt x="5697" y="2903"/>
                  <a:pt x="5710" y="2889"/>
                </a:cubicBezTo>
                <a:cubicBezTo>
                  <a:pt x="5710" y="2921"/>
                  <a:pt x="5710" y="2921"/>
                  <a:pt x="5710" y="2921"/>
                </a:cubicBezTo>
                <a:cubicBezTo>
                  <a:pt x="5710" y="2922"/>
                  <a:pt x="5710" y="2923"/>
                  <a:pt x="5711" y="2925"/>
                </a:cubicBezTo>
                <a:cubicBezTo>
                  <a:pt x="5711" y="2926"/>
                  <a:pt x="5712" y="2927"/>
                  <a:pt x="5714" y="2927"/>
                </a:cubicBezTo>
                <a:cubicBezTo>
                  <a:pt x="5716" y="2928"/>
                  <a:pt x="5717" y="2928"/>
                  <a:pt x="5720" y="2929"/>
                </a:cubicBezTo>
                <a:cubicBezTo>
                  <a:pt x="5723" y="2930"/>
                  <a:pt x="5726" y="2930"/>
                  <a:pt x="5730" y="2930"/>
                </a:cubicBezTo>
                <a:cubicBezTo>
                  <a:pt x="5733" y="2930"/>
                  <a:pt x="5736" y="2930"/>
                  <a:pt x="5739" y="2929"/>
                </a:cubicBezTo>
                <a:cubicBezTo>
                  <a:pt x="5741" y="2928"/>
                  <a:pt x="5743" y="2928"/>
                  <a:pt x="5745" y="2927"/>
                </a:cubicBezTo>
                <a:cubicBezTo>
                  <a:pt x="5746" y="2926"/>
                  <a:pt x="5747" y="2926"/>
                  <a:pt x="5748" y="2925"/>
                </a:cubicBezTo>
                <a:cubicBezTo>
                  <a:pt x="5749" y="2923"/>
                  <a:pt x="5749" y="2922"/>
                  <a:pt x="5749" y="2921"/>
                </a:cubicBezTo>
                <a:cubicBezTo>
                  <a:pt x="5749" y="2921"/>
                  <a:pt x="5749" y="2921"/>
                  <a:pt x="5749" y="2921"/>
                </a:cubicBezTo>
                <a:lnTo>
                  <a:pt x="5749" y="2563"/>
                </a:lnTo>
                <a:close/>
                <a:moveTo>
                  <a:pt x="5705" y="2848"/>
                </a:moveTo>
                <a:cubicBezTo>
                  <a:pt x="5698" y="2857"/>
                  <a:pt x="5691" y="2864"/>
                  <a:pt x="5685" y="2870"/>
                </a:cubicBezTo>
                <a:cubicBezTo>
                  <a:pt x="5679" y="2876"/>
                  <a:pt x="5673" y="2881"/>
                  <a:pt x="5667" y="2884"/>
                </a:cubicBezTo>
                <a:cubicBezTo>
                  <a:pt x="5662" y="2888"/>
                  <a:pt x="5656" y="2891"/>
                  <a:pt x="5650" y="2892"/>
                </a:cubicBezTo>
                <a:cubicBezTo>
                  <a:pt x="5645" y="2894"/>
                  <a:pt x="5639" y="2894"/>
                  <a:pt x="5633" y="2894"/>
                </a:cubicBezTo>
                <a:cubicBezTo>
                  <a:pt x="5621" y="2894"/>
                  <a:pt x="5612" y="2892"/>
                  <a:pt x="5604" y="2886"/>
                </a:cubicBezTo>
                <a:cubicBezTo>
                  <a:pt x="5596" y="2881"/>
                  <a:pt x="5590" y="2873"/>
                  <a:pt x="5586" y="2864"/>
                </a:cubicBezTo>
                <a:cubicBezTo>
                  <a:pt x="5581" y="2855"/>
                  <a:pt x="5577" y="2845"/>
                  <a:pt x="5576" y="2833"/>
                </a:cubicBezTo>
                <a:cubicBezTo>
                  <a:pt x="5574" y="2821"/>
                  <a:pt x="5573" y="2810"/>
                  <a:pt x="5573" y="2797"/>
                </a:cubicBezTo>
                <a:cubicBezTo>
                  <a:pt x="5573" y="2786"/>
                  <a:pt x="5574" y="2775"/>
                  <a:pt x="5576" y="2763"/>
                </a:cubicBezTo>
                <a:cubicBezTo>
                  <a:pt x="5578" y="2753"/>
                  <a:pt x="5582" y="2743"/>
                  <a:pt x="5587" y="2734"/>
                </a:cubicBezTo>
                <a:cubicBezTo>
                  <a:pt x="5591" y="2725"/>
                  <a:pt x="5598" y="2718"/>
                  <a:pt x="5606" y="2713"/>
                </a:cubicBezTo>
                <a:cubicBezTo>
                  <a:pt x="5614" y="2708"/>
                  <a:pt x="5624" y="2705"/>
                  <a:pt x="5635" y="2705"/>
                </a:cubicBezTo>
                <a:cubicBezTo>
                  <a:pt x="5647" y="2705"/>
                  <a:pt x="5659" y="2709"/>
                  <a:pt x="5670" y="2717"/>
                </a:cubicBezTo>
                <a:cubicBezTo>
                  <a:pt x="5681" y="2724"/>
                  <a:pt x="5692" y="2736"/>
                  <a:pt x="5705" y="2751"/>
                </a:cubicBezTo>
                <a:cubicBezTo>
                  <a:pt x="5705" y="2751"/>
                  <a:pt x="5705" y="2751"/>
                  <a:pt x="5705" y="2751"/>
                </a:cubicBezTo>
                <a:lnTo>
                  <a:pt x="5705" y="2848"/>
                </a:lnTo>
                <a:close/>
                <a:moveTo>
                  <a:pt x="4038" y="2782"/>
                </a:moveTo>
                <a:cubicBezTo>
                  <a:pt x="4038" y="2767"/>
                  <a:pt x="4036" y="2752"/>
                  <a:pt x="4032" y="2738"/>
                </a:cubicBezTo>
                <a:cubicBezTo>
                  <a:pt x="4028" y="2724"/>
                  <a:pt x="4021" y="2712"/>
                  <a:pt x="4013" y="2702"/>
                </a:cubicBezTo>
                <a:cubicBezTo>
                  <a:pt x="4005" y="2692"/>
                  <a:pt x="3993" y="2683"/>
                  <a:pt x="3980" y="2677"/>
                </a:cubicBezTo>
                <a:cubicBezTo>
                  <a:pt x="3967" y="2671"/>
                  <a:pt x="3950" y="2668"/>
                  <a:pt x="3931" y="2668"/>
                </a:cubicBezTo>
                <a:cubicBezTo>
                  <a:pt x="3914" y="2668"/>
                  <a:pt x="3898" y="2672"/>
                  <a:pt x="3883" y="2678"/>
                </a:cubicBezTo>
                <a:cubicBezTo>
                  <a:pt x="3869" y="2684"/>
                  <a:pt x="3857" y="2693"/>
                  <a:pt x="3847" y="2704"/>
                </a:cubicBezTo>
                <a:cubicBezTo>
                  <a:pt x="3836" y="2716"/>
                  <a:pt x="3829" y="2730"/>
                  <a:pt x="3823" y="2747"/>
                </a:cubicBezTo>
                <a:cubicBezTo>
                  <a:pt x="3818" y="2763"/>
                  <a:pt x="3815" y="2782"/>
                  <a:pt x="3815" y="2802"/>
                </a:cubicBezTo>
                <a:cubicBezTo>
                  <a:pt x="3815" y="2824"/>
                  <a:pt x="3818" y="2843"/>
                  <a:pt x="3823" y="2860"/>
                </a:cubicBezTo>
                <a:cubicBezTo>
                  <a:pt x="3828" y="2877"/>
                  <a:pt x="3836" y="2890"/>
                  <a:pt x="3846" y="2901"/>
                </a:cubicBezTo>
                <a:cubicBezTo>
                  <a:pt x="3857" y="2912"/>
                  <a:pt x="3869" y="2920"/>
                  <a:pt x="3884" y="2926"/>
                </a:cubicBezTo>
                <a:cubicBezTo>
                  <a:pt x="3899" y="2931"/>
                  <a:pt x="3916" y="2934"/>
                  <a:pt x="3937" y="2934"/>
                </a:cubicBezTo>
                <a:cubicBezTo>
                  <a:pt x="3948" y="2934"/>
                  <a:pt x="3959" y="2933"/>
                  <a:pt x="3969" y="2931"/>
                </a:cubicBezTo>
                <a:cubicBezTo>
                  <a:pt x="3979" y="2930"/>
                  <a:pt x="3988" y="2928"/>
                  <a:pt x="3996" y="2926"/>
                </a:cubicBezTo>
                <a:cubicBezTo>
                  <a:pt x="4003" y="2923"/>
                  <a:pt x="4010" y="2921"/>
                  <a:pt x="4015" y="2919"/>
                </a:cubicBezTo>
                <a:cubicBezTo>
                  <a:pt x="4020" y="2917"/>
                  <a:pt x="4022" y="2915"/>
                  <a:pt x="4024" y="2914"/>
                </a:cubicBezTo>
                <a:cubicBezTo>
                  <a:pt x="4024" y="2913"/>
                  <a:pt x="4025" y="2912"/>
                  <a:pt x="4026" y="2911"/>
                </a:cubicBezTo>
                <a:cubicBezTo>
                  <a:pt x="4026" y="2910"/>
                  <a:pt x="4026" y="2908"/>
                  <a:pt x="4027" y="2907"/>
                </a:cubicBezTo>
                <a:cubicBezTo>
                  <a:pt x="4027" y="2906"/>
                  <a:pt x="4027" y="2904"/>
                  <a:pt x="4027" y="2903"/>
                </a:cubicBezTo>
                <a:cubicBezTo>
                  <a:pt x="4027" y="2901"/>
                  <a:pt x="4027" y="2899"/>
                  <a:pt x="4027" y="2897"/>
                </a:cubicBezTo>
                <a:cubicBezTo>
                  <a:pt x="4027" y="2893"/>
                  <a:pt x="4027" y="2891"/>
                  <a:pt x="4027" y="2888"/>
                </a:cubicBezTo>
                <a:cubicBezTo>
                  <a:pt x="4027" y="2886"/>
                  <a:pt x="4026" y="2884"/>
                  <a:pt x="4026" y="2883"/>
                </a:cubicBezTo>
                <a:cubicBezTo>
                  <a:pt x="4025" y="2882"/>
                  <a:pt x="4025" y="2881"/>
                  <a:pt x="4024" y="2881"/>
                </a:cubicBezTo>
                <a:cubicBezTo>
                  <a:pt x="4022" y="2880"/>
                  <a:pt x="4021" y="2879"/>
                  <a:pt x="4020" y="2879"/>
                </a:cubicBezTo>
                <a:cubicBezTo>
                  <a:pt x="4018" y="2879"/>
                  <a:pt x="4015" y="2881"/>
                  <a:pt x="4011" y="2882"/>
                </a:cubicBezTo>
                <a:cubicBezTo>
                  <a:pt x="4007" y="2884"/>
                  <a:pt x="4001" y="2886"/>
                  <a:pt x="3995" y="2888"/>
                </a:cubicBezTo>
                <a:cubicBezTo>
                  <a:pt x="3988" y="2891"/>
                  <a:pt x="3980" y="2893"/>
                  <a:pt x="3971" y="2894"/>
                </a:cubicBezTo>
                <a:cubicBezTo>
                  <a:pt x="3962" y="2896"/>
                  <a:pt x="3952" y="2897"/>
                  <a:pt x="3940" y="2897"/>
                </a:cubicBezTo>
                <a:cubicBezTo>
                  <a:pt x="3926" y="2897"/>
                  <a:pt x="3914" y="2895"/>
                  <a:pt x="3904" y="2891"/>
                </a:cubicBezTo>
                <a:cubicBezTo>
                  <a:pt x="3894" y="2887"/>
                  <a:pt x="3885" y="2881"/>
                  <a:pt x="3879" y="2873"/>
                </a:cubicBezTo>
                <a:cubicBezTo>
                  <a:pt x="3873" y="2865"/>
                  <a:pt x="3868" y="2856"/>
                  <a:pt x="3866" y="2845"/>
                </a:cubicBezTo>
                <a:cubicBezTo>
                  <a:pt x="3863" y="2835"/>
                  <a:pt x="3862" y="2823"/>
                  <a:pt x="3862" y="2809"/>
                </a:cubicBezTo>
                <a:cubicBezTo>
                  <a:pt x="4021" y="2809"/>
                  <a:pt x="4021" y="2809"/>
                  <a:pt x="4021" y="2809"/>
                </a:cubicBezTo>
                <a:cubicBezTo>
                  <a:pt x="4026" y="2809"/>
                  <a:pt x="4030" y="2808"/>
                  <a:pt x="4034" y="2805"/>
                </a:cubicBezTo>
                <a:cubicBezTo>
                  <a:pt x="4037" y="2801"/>
                  <a:pt x="4039" y="2797"/>
                  <a:pt x="4039" y="2790"/>
                </a:cubicBezTo>
                <a:cubicBezTo>
                  <a:pt x="4038" y="2790"/>
                  <a:pt x="4038" y="2790"/>
                  <a:pt x="4038" y="2790"/>
                </a:cubicBezTo>
                <a:lnTo>
                  <a:pt x="4038" y="2782"/>
                </a:lnTo>
                <a:close/>
                <a:moveTo>
                  <a:pt x="3862" y="2776"/>
                </a:moveTo>
                <a:cubicBezTo>
                  <a:pt x="3862" y="2766"/>
                  <a:pt x="3865" y="2757"/>
                  <a:pt x="3867" y="2748"/>
                </a:cubicBezTo>
                <a:cubicBezTo>
                  <a:pt x="3870" y="2738"/>
                  <a:pt x="3875" y="2731"/>
                  <a:pt x="3880" y="2724"/>
                </a:cubicBezTo>
                <a:cubicBezTo>
                  <a:pt x="3886" y="2717"/>
                  <a:pt x="3892" y="2712"/>
                  <a:pt x="3901" y="2708"/>
                </a:cubicBezTo>
                <a:cubicBezTo>
                  <a:pt x="3909" y="2704"/>
                  <a:pt x="3919" y="2702"/>
                  <a:pt x="3930" y="2702"/>
                </a:cubicBezTo>
                <a:cubicBezTo>
                  <a:pt x="3951" y="2702"/>
                  <a:pt x="3967" y="2708"/>
                  <a:pt x="3978" y="2722"/>
                </a:cubicBezTo>
                <a:cubicBezTo>
                  <a:pt x="3990" y="2734"/>
                  <a:pt x="3995" y="2753"/>
                  <a:pt x="3994" y="2776"/>
                </a:cubicBezTo>
                <a:lnTo>
                  <a:pt x="3862" y="2776"/>
                </a:lnTo>
                <a:close/>
                <a:moveTo>
                  <a:pt x="5923" y="1928"/>
                </a:moveTo>
                <a:cubicBezTo>
                  <a:pt x="5908" y="1911"/>
                  <a:pt x="5890" y="1898"/>
                  <a:pt x="5867" y="1889"/>
                </a:cubicBezTo>
                <a:cubicBezTo>
                  <a:pt x="5845" y="1881"/>
                  <a:pt x="5819" y="1876"/>
                  <a:pt x="5789" y="1876"/>
                </a:cubicBezTo>
                <a:cubicBezTo>
                  <a:pt x="5759" y="1876"/>
                  <a:pt x="5731" y="1881"/>
                  <a:pt x="5708" y="1891"/>
                </a:cubicBezTo>
                <a:cubicBezTo>
                  <a:pt x="5685" y="1901"/>
                  <a:pt x="5666" y="1915"/>
                  <a:pt x="5650" y="1933"/>
                </a:cubicBezTo>
                <a:cubicBezTo>
                  <a:pt x="5635" y="1951"/>
                  <a:pt x="5624" y="1972"/>
                  <a:pt x="5616" y="1997"/>
                </a:cubicBezTo>
                <a:cubicBezTo>
                  <a:pt x="5608" y="2022"/>
                  <a:pt x="5604" y="2049"/>
                  <a:pt x="5604" y="2078"/>
                </a:cubicBezTo>
                <a:cubicBezTo>
                  <a:pt x="5604" y="2109"/>
                  <a:pt x="5608" y="2137"/>
                  <a:pt x="5615" y="2161"/>
                </a:cubicBezTo>
                <a:cubicBezTo>
                  <a:pt x="5622" y="2185"/>
                  <a:pt x="5633" y="2206"/>
                  <a:pt x="5648" y="2223"/>
                </a:cubicBezTo>
                <a:cubicBezTo>
                  <a:pt x="5663" y="2240"/>
                  <a:pt x="5681" y="2252"/>
                  <a:pt x="5703" y="2261"/>
                </a:cubicBezTo>
                <a:cubicBezTo>
                  <a:pt x="5726" y="2270"/>
                  <a:pt x="5751" y="2275"/>
                  <a:pt x="5782" y="2275"/>
                </a:cubicBezTo>
                <a:cubicBezTo>
                  <a:pt x="5812" y="2275"/>
                  <a:pt x="5839" y="2270"/>
                  <a:pt x="5862" y="2260"/>
                </a:cubicBezTo>
                <a:cubicBezTo>
                  <a:pt x="5886" y="2250"/>
                  <a:pt x="5905" y="2235"/>
                  <a:pt x="5920" y="2217"/>
                </a:cubicBezTo>
                <a:cubicBezTo>
                  <a:pt x="5936" y="2199"/>
                  <a:pt x="5948" y="2178"/>
                  <a:pt x="5956" y="2153"/>
                </a:cubicBezTo>
                <a:cubicBezTo>
                  <a:pt x="5963" y="2129"/>
                  <a:pt x="5967" y="2101"/>
                  <a:pt x="5967" y="2072"/>
                </a:cubicBezTo>
                <a:cubicBezTo>
                  <a:pt x="5967" y="2041"/>
                  <a:pt x="5964" y="2014"/>
                  <a:pt x="5956" y="1990"/>
                </a:cubicBezTo>
                <a:cubicBezTo>
                  <a:pt x="5948" y="1965"/>
                  <a:pt x="5938" y="1945"/>
                  <a:pt x="5923" y="1928"/>
                </a:cubicBezTo>
                <a:close/>
                <a:moveTo>
                  <a:pt x="5893" y="2134"/>
                </a:moveTo>
                <a:cubicBezTo>
                  <a:pt x="5888" y="2151"/>
                  <a:pt x="5881" y="2166"/>
                  <a:pt x="5872" y="2179"/>
                </a:cubicBezTo>
                <a:cubicBezTo>
                  <a:pt x="5863" y="2192"/>
                  <a:pt x="5851" y="2202"/>
                  <a:pt x="5837" y="2209"/>
                </a:cubicBezTo>
                <a:cubicBezTo>
                  <a:pt x="5822" y="2216"/>
                  <a:pt x="5806" y="2219"/>
                  <a:pt x="5786" y="2219"/>
                </a:cubicBezTo>
                <a:cubicBezTo>
                  <a:pt x="5765" y="2219"/>
                  <a:pt x="5747" y="2216"/>
                  <a:pt x="5732" y="2208"/>
                </a:cubicBezTo>
                <a:cubicBezTo>
                  <a:pt x="5718" y="2200"/>
                  <a:pt x="5706" y="2189"/>
                  <a:pt x="5698" y="2177"/>
                </a:cubicBezTo>
                <a:cubicBezTo>
                  <a:pt x="5689" y="2164"/>
                  <a:pt x="5683" y="2148"/>
                  <a:pt x="5679" y="2131"/>
                </a:cubicBezTo>
                <a:cubicBezTo>
                  <a:pt x="5675" y="2113"/>
                  <a:pt x="5674" y="2095"/>
                  <a:pt x="5674" y="2075"/>
                </a:cubicBezTo>
                <a:cubicBezTo>
                  <a:pt x="5674" y="2054"/>
                  <a:pt x="5676" y="2034"/>
                  <a:pt x="5681" y="2017"/>
                </a:cubicBezTo>
                <a:cubicBezTo>
                  <a:pt x="5685" y="2000"/>
                  <a:pt x="5692" y="1985"/>
                  <a:pt x="5701" y="1972"/>
                </a:cubicBezTo>
                <a:cubicBezTo>
                  <a:pt x="5710" y="1959"/>
                  <a:pt x="5722" y="1950"/>
                  <a:pt x="5736" y="1942"/>
                </a:cubicBezTo>
                <a:cubicBezTo>
                  <a:pt x="5751" y="1935"/>
                  <a:pt x="5768" y="1932"/>
                  <a:pt x="5788" y="1932"/>
                </a:cubicBezTo>
                <a:cubicBezTo>
                  <a:pt x="5809" y="1932"/>
                  <a:pt x="5827" y="1936"/>
                  <a:pt x="5841" y="1944"/>
                </a:cubicBezTo>
                <a:cubicBezTo>
                  <a:pt x="5855" y="1951"/>
                  <a:pt x="5867" y="1961"/>
                  <a:pt x="5875" y="1975"/>
                </a:cubicBezTo>
                <a:cubicBezTo>
                  <a:pt x="5884" y="1988"/>
                  <a:pt x="5889" y="2003"/>
                  <a:pt x="5893" y="2020"/>
                </a:cubicBezTo>
                <a:cubicBezTo>
                  <a:pt x="5897" y="2038"/>
                  <a:pt x="5899" y="2057"/>
                  <a:pt x="5899" y="2076"/>
                </a:cubicBezTo>
                <a:cubicBezTo>
                  <a:pt x="5899" y="2097"/>
                  <a:pt x="5896" y="2116"/>
                  <a:pt x="5893" y="2134"/>
                </a:cubicBezTo>
                <a:close/>
                <a:moveTo>
                  <a:pt x="3415" y="2783"/>
                </a:moveTo>
                <a:cubicBezTo>
                  <a:pt x="3416" y="2786"/>
                  <a:pt x="3416" y="2789"/>
                  <a:pt x="3416" y="2792"/>
                </a:cubicBezTo>
                <a:cubicBezTo>
                  <a:pt x="3416" y="2799"/>
                  <a:pt x="3416" y="2804"/>
                  <a:pt x="3414" y="2806"/>
                </a:cubicBezTo>
                <a:cubicBezTo>
                  <a:pt x="3412" y="2809"/>
                  <a:pt x="3410" y="2810"/>
                  <a:pt x="3407" y="2810"/>
                </a:cubicBezTo>
                <a:cubicBezTo>
                  <a:pt x="3294" y="2810"/>
                  <a:pt x="3294" y="2810"/>
                  <a:pt x="3294" y="2810"/>
                </a:cubicBezTo>
                <a:cubicBezTo>
                  <a:pt x="3291" y="2810"/>
                  <a:pt x="3289" y="2809"/>
                  <a:pt x="3287" y="2806"/>
                </a:cubicBezTo>
                <a:cubicBezTo>
                  <a:pt x="3285" y="2804"/>
                  <a:pt x="3285" y="2799"/>
                  <a:pt x="3285" y="2792"/>
                </a:cubicBezTo>
                <a:cubicBezTo>
                  <a:pt x="3285" y="2785"/>
                  <a:pt x="3285" y="2780"/>
                  <a:pt x="3287" y="2777"/>
                </a:cubicBezTo>
                <a:cubicBezTo>
                  <a:pt x="3289" y="2775"/>
                  <a:pt x="3291" y="2774"/>
                  <a:pt x="3294" y="2774"/>
                </a:cubicBezTo>
                <a:cubicBezTo>
                  <a:pt x="3407" y="2774"/>
                  <a:pt x="3407" y="2774"/>
                  <a:pt x="3407" y="2774"/>
                </a:cubicBezTo>
                <a:cubicBezTo>
                  <a:pt x="3409" y="2774"/>
                  <a:pt x="3410" y="2774"/>
                  <a:pt x="3411" y="2774"/>
                </a:cubicBezTo>
                <a:cubicBezTo>
                  <a:pt x="3412" y="2775"/>
                  <a:pt x="3413" y="2776"/>
                  <a:pt x="3414" y="2777"/>
                </a:cubicBezTo>
                <a:cubicBezTo>
                  <a:pt x="3414" y="2779"/>
                  <a:pt x="3415" y="2781"/>
                  <a:pt x="3415" y="2783"/>
                </a:cubicBezTo>
                <a:close/>
                <a:moveTo>
                  <a:pt x="2856" y="2266"/>
                </a:moveTo>
                <a:cubicBezTo>
                  <a:pt x="2852" y="2265"/>
                  <a:pt x="2849" y="2263"/>
                  <a:pt x="2848" y="2261"/>
                </a:cubicBezTo>
                <a:cubicBezTo>
                  <a:pt x="2846" y="2258"/>
                  <a:pt x="2845" y="2256"/>
                  <a:pt x="2845" y="2253"/>
                </a:cubicBezTo>
                <a:cubicBezTo>
                  <a:pt x="2845" y="1894"/>
                  <a:pt x="2845" y="1894"/>
                  <a:pt x="2845" y="1894"/>
                </a:cubicBezTo>
                <a:cubicBezTo>
                  <a:pt x="2845" y="1892"/>
                  <a:pt x="2846" y="1889"/>
                  <a:pt x="2848" y="1887"/>
                </a:cubicBezTo>
                <a:cubicBezTo>
                  <a:pt x="2849" y="1885"/>
                  <a:pt x="2852" y="1883"/>
                  <a:pt x="2856" y="1882"/>
                </a:cubicBezTo>
                <a:cubicBezTo>
                  <a:pt x="2860" y="1881"/>
                  <a:pt x="2865" y="1879"/>
                  <a:pt x="2872" y="1879"/>
                </a:cubicBezTo>
                <a:cubicBezTo>
                  <a:pt x="2878" y="1878"/>
                  <a:pt x="2886" y="1878"/>
                  <a:pt x="2896" y="1878"/>
                </a:cubicBezTo>
                <a:cubicBezTo>
                  <a:pt x="2906" y="1878"/>
                  <a:pt x="2915" y="1878"/>
                  <a:pt x="2921" y="1879"/>
                </a:cubicBezTo>
                <a:cubicBezTo>
                  <a:pt x="2928" y="1879"/>
                  <a:pt x="2933" y="1881"/>
                  <a:pt x="2936" y="1882"/>
                </a:cubicBezTo>
                <a:cubicBezTo>
                  <a:pt x="2940" y="1884"/>
                  <a:pt x="2943" y="1886"/>
                  <a:pt x="2945" y="1887"/>
                </a:cubicBezTo>
                <a:cubicBezTo>
                  <a:pt x="2946" y="1889"/>
                  <a:pt x="2947" y="1892"/>
                  <a:pt x="2947" y="1894"/>
                </a:cubicBezTo>
                <a:cubicBezTo>
                  <a:pt x="2947" y="2253"/>
                  <a:pt x="2947" y="2253"/>
                  <a:pt x="2947" y="2253"/>
                </a:cubicBezTo>
                <a:cubicBezTo>
                  <a:pt x="2947" y="2256"/>
                  <a:pt x="2946" y="2258"/>
                  <a:pt x="2945" y="2261"/>
                </a:cubicBezTo>
                <a:cubicBezTo>
                  <a:pt x="2943" y="2263"/>
                  <a:pt x="2940" y="2265"/>
                  <a:pt x="2936" y="2266"/>
                </a:cubicBezTo>
                <a:cubicBezTo>
                  <a:pt x="2933" y="2267"/>
                  <a:pt x="2928" y="2268"/>
                  <a:pt x="2921" y="2268"/>
                </a:cubicBezTo>
                <a:cubicBezTo>
                  <a:pt x="2914" y="2269"/>
                  <a:pt x="2906" y="2270"/>
                  <a:pt x="2896" y="2270"/>
                </a:cubicBezTo>
                <a:cubicBezTo>
                  <a:pt x="2886" y="2270"/>
                  <a:pt x="2878" y="2269"/>
                  <a:pt x="2872" y="2268"/>
                </a:cubicBezTo>
                <a:cubicBezTo>
                  <a:pt x="2865" y="2268"/>
                  <a:pt x="2860" y="2267"/>
                  <a:pt x="2856" y="2266"/>
                </a:cubicBezTo>
                <a:close/>
                <a:moveTo>
                  <a:pt x="5194" y="2110"/>
                </a:moveTo>
                <a:cubicBezTo>
                  <a:pt x="5197" y="2121"/>
                  <a:pt x="5200" y="2135"/>
                  <a:pt x="5200" y="2152"/>
                </a:cubicBezTo>
                <a:cubicBezTo>
                  <a:pt x="5200" y="2173"/>
                  <a:pt x="5196" y="2190"/>
                  <a:pt x="5188" y="2206"/>
                </a:cubicBezTo>
                <a:cubicBezTo>
                  <a:pt x="5180" y="2222"/>
                  <a:pt x="5170" y="2234"/>
                  <a:pt x="5156" y="2245"/>
                </a:cubicBezTo>
                <a:cubicBezTo>
                  <a:pt x="5142" y="2256"/>
                  <a:pt x="5125" y="2263"/>
                  <a:pt x="5106" y="2268"/>
                </a:cubicBezTo>
                <a:cubicBezTo>
                  <a:pt x="5087" y="2274"/>
                  <a:pt x="5067" y="2276"/>
                  <a:pt x="5044" y="2276"/>
                </a:cubicBezTo>
                <a:cubicBezTo>
                  <a:pt x="5031" y="2276"/>
                  <a:pt x="5018" y="2275"/>
                  <a:pt x="5006" y="2274"/>
                </a:cubicBezTo>
                <a:cubicBezTo>
                  <a:pt x="4994" y="2271"/>
                  <a:pt x="4982" y="2269"/>
                  <a:pt x="4973" y="2266"/>
                </a:cubicBezTo>
                <a:cubicBezTo>
                  <a:pt x="4963" y="2262"/>
                  <a:pt x="4955" y="2260"/>
                  <a:pt x="4949" y="2256"/>
                </a:cubicBezTo>
                <a:cubicBezTo>
                  <a:pt x="4942" y="2253"/>
                  <a:pt x="4938" y="2250"/>
                  <a:pt x="4935" y="2247"/>
                </a:cubicBezTo>
                <a:cubicBezTo>
                  <a:pt x="4932" y="2245"/>
                  <a:pt x="4930" y="2240"/>
                  <a:pt x="4928" y="2234"/>
                </a:cubicBezTo>
                <a:cubicBezTo>
                  <a:pt x="4927" y="2228"/>
                  <a:pt x="4926" y="2219"/>
                  <a:pt x="4926" y="2207"/>
                </a:cubicBezTo>
                <a:cubicBezTo>
                  <a:pt x="4926" y="2199"/>
                  <a:pt x="4927" y="2193"/>
                  <a:pt x="4927" y="2188"/>
                </a:cubicBezTo>
                <a:cubicBezTo>
                  <a:pt x="4928" y="2184"/>
                  <a:pt x="4928" y="2180"/>
                  <a:pt x="4929" y="2177"/>
                </a:cubicBezTo>
                <a:cubicBezTo>
                  <a:pt x="4930" y="2174"/>
                  <a:pt x="4932" y="2173"/>
                  <a:pt x="4933" y="2172"/>
                </a:cubicBezTo>
                <a:cubicBezTo>
                  <a:pt x="4935" y="2170"/>
                  <a:pt x="4937" y="2170"/>
                  <a:pt x="4939" y="2170"/>
                </a:cubicBezTo>
                <a:cubicBezTo>
                  <a:pt x="4942" y="2170"/>
                  <a:pt x="4947" y="2172"/>
                  <a:pt x="4952" y="2175"/>
                </a:cubicBezTo>
                <a:cubicBezTo>
                  <a:pt x="4958" y="2178"/>
                  <a:pt x="4965" y="2182"/>
                  <a:pt x="4974" y="2186"/>
                </a:cubicBezTo>
                <a:cubicBezTo>
                  <a:pt x="4982" y="2190"/>
                  <a:pt x="4992" y="2194"/>
                  <a:pt x="5004" y="2197"/>
                </a:cubicBezTo>
                <a:cubicBezTo>
                  <a:pt x="5015" y="2200"/>
                  <a:pt x="5029" y="2202"/>
                  <a:pt x="5043" y="2202"/>
                </a:cubicBezTo>
                <a:cubicBezTo>
                  <a:pt x="5052" y="2202"/>
                  <a:pt x="5060" y="2201"/>
                  <a:pt x="5068" y="2199"/>
                </a:cubicBezTo>
                <a:cubicBezTo>
                  <a:pt x="5075" y="2198"/>
                  <a:pt x="5081" y="2195"/>
                  <a:pt x="5086" y="2192"/>
                </a:cubicBezTo>
                <a:cubicBezTo>
                  <a:pt x="5091" y="2188"/>
                  <a:pt x="5096" y="2184"/>
                  <a:pt x="5098" y="2178"/>
                </a:cubicBezTo>
                <a:cubicBezTo>
                  <a:pt x="5101" y="2173"/>
                  <a:pt x="5102" y="2166"/>
                  <a:pt x="5102" y="2160"/>
                </a:cubicBezTo>
                <a:cubicBezTo>
                  <a:pt x="5102" y="2152"/>
                  <a:pt x="5100" y="2145"/>
                  <a:pt x="5095" y="2139"/>
                </a:cubicBezTo>
                <a:cubicBezTo>
                  <a:pt x="5090" y="2134"/>
                  <a:pt x="5083" y="2129"/>
                  <a:pt x="5075" y="2124"/>
                </a:cubicBezTo>
                <a:cubicBezTo>
                  <a:pt x="5067" y="2120"/>
                  <a:pt x="5058" y="2116"/>
                  <a:pt x="5047" y="2112"/>
                </a:cubicBezTo>
                <a:cubicBezTo>
                  <a:pt x="5036" y="2108"/>
                  <a:pt x="5026" y="2104"/>
                  <a:pt x="5015" y="2100"/>
                </a:cubicBezTo>
                <a:cubicBezTo>
                  <a:pt x="5004" y="2095"/>
                  <a:pt x="4994" y="2090"/>
                  <a:pt x="4983" y="2084"/>
                </a:cubicBezTo>
                <a:cubicBezTo>
                  <a:pt x="4973" y="2078"/>
                  <a:pt x="4964" y="2071"/>
                  <a:pt x="4956" y="2062"/>
                </a:cubicBezTo>
                <a:cubicBezTo>
                  <a:pt x="4947" y="2054"/>
                  <a:pt x="4940" y="2043"/>
                  <a:pt x="4936" y="2031"/>
                </a:cubicBezTo>
                <a:cubicBezTo>
                  <a:pt x="4931" y="2019"/>
                  <a:pt x="4929" y="2004"/>
                  <a:pt x="4929" y="1988"/>
                </a:cubicBezTo>
                <a:cubicBezTo>
                  <a:pt x="4929" y="1970"/>
                  <a:pt x="4932" y="1955"/>
                  <a:pt x="4939" y="1940"/>
                </a:cubicBezTo>
                <a:cubicBezTo>
                  <a:pt x="4946" y="1926"/>
                  <a:pt x="4955" y="1913"/>
                  <a:pt x="4968" y="1903"/>
                </a:cubicBezTo>
                <a:cubicBezTo>
                  <a:pt x="4981" y="1893"/>
                  <a:pt x="4996" y="1885"/>
                  <a:pt x="5014" y="1879"/>
                </a:cubicBezTo>
                <a:cubicBezTo>
                  <a:pt x="5033" y="1874"/>
                  <a:pt x="5053" y="1871"/>
                  <a:pt x="5076" y="1871"/>
                </a:cubicBezTo>
                <a:cubicBezTo>
                  <a:pt x="5087" y="1871"/>
                  <a:pt x="5098" y="1872"/>
                  <a:pt x="5108" y="1873"/>
                </a:cubicBezTo>
                <a:cubicBezTo>
                  <a:pt x="5119" y="1875"/>
                  <a:pt x="5129" y="1877"/>
                  <a:pt x="5137" y="1879"/>
                </a:cubicBezTo>
                <a:cubicBezTo>
                  <a:pt x="5146" y="1882"/>
                  <a:pt x="5153" y="1884"/>
                  <a:pt x="5159" y="1887"/>
                </a:cubicBezTo>
                <a:cubicBezTo>
                  <a:pt x="5165" y="1890"/>
                  <a:pt x="5169" y="1892"/>
                  <a:pt x="5172" y="1894"/>
                </a:cubicBezTo>
                <a:cubicBezTo>
                  <a:pt x="5175" y="1897"/>
                  <a:pt x="5177" y="1898"/>
                  <a:pt x="5178" y="1901"/>
                </a:cubicBezTo>
                <a:cubicBezTo>
                  <a:pt x="5179" y="1903"/>
                  <a:pt x="5179" y="1905"/>
                  <a:pt x="5180" y="1908"/>
                </a:cubicBezTo>
                <a:cubicBezTo>
                  <a:pt x="5180" y="1911"/>
                  <a:pt x="5181" y="1914"/>
                  <a:pt x="5182" y="1918"/>
                </a:cubicBezTo>
                <a:cubicBezTo>
                  <a:pt x="5182" y="1922"/>
                  <a:pt x="5182" y="1928"/>
                  <a:pt x="5182" y="1934"/>
                </a:cubicBezTo>
                <a:cubicBezTo>
                  <a:pt x="5182" y="1941"/>
                  <a:pt x="5182" y="1947"/>
                  <a:pt x="5182" y="1952"/>
                </a:cubicBezTo>
                <a:cubicBezTo>
                  <a:pt x="5181" y="1956"/>
                  <a:pt x="5180" y="1960"/>
                  <a:pt x="5179" y="1963"/>
                </a:cubicBezTo>
                <a:cubicBezTo>
                  <a:pt x="5178" y="1966"/>
                  <a:pt x="5177" y="1968"/>
                  <a:pt x="5175" y="1969"/>
                </a:cubicBezTo>
                <a:cubicBezTo>
                  <a:pt x="5174" y="1970"/>
                  <a:pt x="5172" y="1970"/>
                  <a:pt x="5170" y="1970"/>
                </a:cubicBezTo>
                <a:cubicBezTo>
                  <a:pt x="5168" y="1970"/>
                  <a:pt x="5164" y="1969"/>
                  <a:pt x="5159" y="1966"/>
                </a:cubicBezTo>
                <a:cubicBezTo>
                  <a:pt x="5154" y="1963"/>
                  <a:pt x="5147" y="1960"/>
                  <a:pt x="5140" y="1957"/>
                </a:cubicBezTo>
                <a:cubicBezTo>
                  <a:pt x="5132" y="1954"/>
                  <a:pt x="5123" y="1951"/>
                  <a:pt x="5113" y="1948"/>
                </a:cubicBezTo>
                <a:cubicBezTo>
                  <a:pt x="5103" y="1945"/>
                  <a:pt x="5091" y="1944"/>
                  <a:pt x="5078" y="1944"/>
                </a:cubicBezTo>
                <a:cubicBezTo>
                  <a:pt x="5069" y="1944"/>
                  <a:pt x="5061" y="1945"/>
                  <a:pt x="5054" y="1946"/>
                </a:cubicBezTo>
                <a:cubicBezTo>
                  <a:pt x="5048" y="1948"/>
                  <a:pt x="5042" y="1951"/>
                  <a:pt x="5038" y="1954"/>
                </a:cubicBezTo>
                <a:cubicBezTo>
                  <a:pt x="5033" y="1957"/>
                  <a:pt x="5030" y="1962"/>
                  <a:pt x="5028" y="1966"/>
                </a:cubicBezTo>
                <a:cubicBezTo>
                  <a:pt x="5026" y="1971"/>
                  <a:pt x="5025" y="1976"/>
                  <a:pt x="5025" y="1981"/>
                </a:cubicBezTo>
                <a:cubicBezTo>
                  <a:pt x="5025" y="1990"/>
                  <a:pt x="5028" y="1997"/>
                  <a:pt x="5033" y="2003"/>
                </a:cubicBezTo>
                <a:cubicBezTo>
                  <a:pt x="5038" y="2008"/>
                  <a:pt x="5044" y="2013"/>
                  <a:pt x="5053" y="2018"/>
                </a:cubicBezTo>
                <a:cubicBezTo>
                  <a:pt x="5061" y="2022"/>
                  <a:pt x="5071" y="2026"/>
                  <a:pt x="5081" y="2030"/>
                </a:cubicBezTo>
                <a:cubicBezTo>
                  <a:pt x="5092" y="2034"/>
                  <a:pt x="5102" y="2038"/>
                  <a:pt x="5114" y="2042"/>
                </a:cubicBezTo>
                <a:cubicBezTo>
                  <a:pt x="5125" y="2047"/>
                  <a:pt x="5135" y="2052"/>
                  <a:pt x="5146" y="2058"/>
                </a:cubicBezTo>
                <a:cubicBezTo>
                  <a:pt x="5156" y="2064"/>
                  <a:pt x="5166" y="2071"/>
                  <a:pt x="5174" y="2080"/>
                </a:cubicBezTo>
                <a:cubicBezTo>
                  <a:pt x="5183" y="2088"/>
                  <a:pt x="5189" y="2098"/>
                  <a:pt x="5194" y="2110"/>
                </a:cubicBezTo>
                <a:close/>
                <a:moveTo>
                  <a:pt x="5457" y="2728"/>
                </a:moveTo>
                <a:cubicBezTo>
                  <a:pt x="5460" y="2741"/>
                  <a:pt x="5461" y="2755"/>
                  <a:pt x="5461" y="2772"/>
                </a:cubicBezTo>
                <a:cubicBezTo>
                  <a:pt x="5461" y="2921"/>
                  <a:pt x="5461" y="2921"/>
                  <a:pt x="5461" y="2921"/>
                </a:cubicBezTo>
                <a:cubicBezTo>
                  <a:pt x="5461" y="2921"/>
                  <a:pt x="5461" y="2921"/>
                  <a:pt x="5461" y="2921"/>
                </a:cubicBezTo>
                <a:cubicBezTo>
                  <a:pt x="5461" y="2922"/>
                  <a:pt x="5460" y="2923"/>
                  <a:pt x="5460" y="2925"/>
                </a:cubicBezTo>
                <a:cubicBezTo>
                  <a:pt x="5459" y="2926"/>
                  <a:pt x="5458" y="2926"/>
                  <a:pt x="5456" y="2927"/>
                </a:cubicBezTo>
                <a:cubicBezTo>
                  <a:pt x="5454" y="2928"/>
                  <a:pt x="5452" y="2928"/>
                  <a:pt x="5449" y="2929"/>
                </a:cubicBezTo>
                <a:cubicBezTo>
                  <a:pt x="5447" y="2930"/>
                  <a:pt x="5443" y="2930"/>
                  <a:pt x="5439" y="2930"/>
                </a:cubicBezTo>
                <a:cubicBezTo>
                  <a:pt x="5434" y="2930"/>
                  <a:pt x="5430" y="2930"/>
                  <a:pt x="5428" y="2929"/>
                </a:cubicBezTo>
                <a:cubicBezTo>
                  <a:pt x="5425" y="2928"/>
                  <a:pt x="5423" y="2928"/>
                  <a:pt x="5421" y="2927"/>
                </a:cubicBezTo>
                <a:cubicBezTo>
                  <a:pt x="5419" y="2927"/>
                  <a:pt x="5418" y="2926"/>
                  <a:pt x="5418" y="2925"/>
                </a:cubicBezTo>
                <a:cubicBezTo>
                  <a:pt x="5417" y="2923"/>
                  <a:pt x="5417" y="2922"/>
                  <a:pt x="5417" y="2921"/>
                </a:cubicBezTo>
                <a:cubicBezTo>
                  <a:pt x="5417" y="2779"/>
                  <a:pt x="5417" y="2779"/>
                  <a:pt x="5417" y="2779"/>
                </a:cubicBezTo>
                <a:cubicBezTo>
                  <a:pt x="5417" y="2765"/>
                  <a:pt x="5415" y="2754"/>
                  <a:pt x="5413" y="2746"/>
                </a:cubicBezTo>
                <a:cubicBezTo>
                  <a:pt x="5411" y="2737"/>
                  <a:pt x="5408" y="2730"/>
                  <a:pt x="5404" y="2724"/>
                </a:cubicBezTo>
                <a:cubicBezTo>
                  <a:pt x="5400" y="2718"/>
                  <a:pt x="5394" y="2713"/>
                  <a:pt x="5388" y="2710"/>
                </a:cubicBezTo>
                <a:cubicBezTo>
                  <a:pt x="5381" y="2707"/>
                  <a:pt x="5374" y="2705"/>
                  <a:pt x="5365" y="2705"/>
                </a:cubicBezTo>
                <a:cubicBezTo>
                  <a:pt x="5353" y="2705"/>
                  <a:pt x="5342" y="2709"/>
                  <a:pt x="5331" y="2717"/>
                </a:cubicBezTo>
                <a:cubicBezTo>
                  <a:pt x="5320" y="2724"/>
                  <a:pt x="5308" y="2736"/>
                  <a:pt x="5296" y="2751"/>
                </a:cubicBezTo>
                <a:cubicBezTo>
                  <a:pt x="5296" y="2920"/>
                  <a:pt x="5296" y="2920"/>
                  <a:pt x="5296" y="2920"/>
                </a:cubicBezTo>
                <a:cubicBezTo>
                  <a:pt x="5296" y="2922"/>
                  <a:pt x="5295" y="2923"/>
                  <a:pt x="5295" y="2924"/>
                </a:cubicBezTo>
                <a:cubicBezTo>
                  <a:pt x="5294" y="2925"/>
                  <a:pt x="5293" y="2926"/>
                  <a:pt x="5292" y="2927"/>
                </a:cubicBezTo>
                <a:cubicBezTo>
                  <a:pt x="5290" y="2927"/>
                  <a:pt x="5288" y="2928"/>
                  <a:pt x="5285" y="2928"/>
                </a:cubicBezTo>
                <a:cubicBezTo>
                  <a:pt x="5282" y="2929"/>
                  <a:pt x="5278" y="2929"/>
                  <a:pt x="5274" y="2929"/>
                </a:cubicBezTo>
                <a:cubicBezTo>
                  <a:pt x="5269" y="2929"/>
                  <a:pt x="5266" y="2929"/>
                  <a:pt x="5263" y="2928"/>
                </a:cubicBezTo>
                <a:cubicBezTo>
                  <a:pt x="5260" y="2928"/>
                  <a:pt x="5258" y="2927"/>
                  <a:pt x="5256" y="2927"/>
                </a:cubicBezTo>
                <a:cubicBezTo>
                  <a:pt x="5255" y="2926"/>
                  <a:pt x="5254" y="2925"/>
                  <a:pt x="5253" y="2924"/>
                </a:cubicBezTo>
                <a:cubicBezTo>
                  <a:pt x="5252" y="2923"/>
                  <a:pt x="5252" y="2922"/>
                  <a:pt x="5252" y="2920"/>
                </a:cubicBezTo>
                <a:cubicBezTo>
                  <a:pt x="5252" y="2678"/>
                  <a:pt x="5252" y="2678"/>
                  <a:pt x="5252" y="2678"/>
                </a:cubicBezTo>
                <a:cubicBezTo>
                  <a:pt x="5252" y="2677"/>
                  <a:pt x="5252" y="2675"/>
                  <a:pt x="5252" y="2675"/>
                </a:cubicBezTo>
                <a:cubicBezTo>
                  <a:pt x="5253" y="2674"/>
                  <a:pt x="5254" y="2673"/>
                  <a:pt x="5256" y="2672"/>
                </a:cubicBezTo>
                <a:cubicBezTo>
                  <a:pt x="5257" y="2672"/>
                  <a:pt x="5260" y="2671"/>
                  <a:pt x="5262" y="2670"/>
                </a:cubicBezTo>
                <a:cubicBezTo>
                  <a:pt x="5265" y="2670"/>
                  <a:pt x="5268" y="2670"/>
                  <a:pt x="5272" y="2670"/>
                </a:cubicBezTo>
                <a:cubicBezTo>
                  <a:pt x="5276" y="2670"/>
                  <a:pt x="5279" y="2670"/>
                  <a:pt x="5282" y="2670"/>
                </a:cubicBezTo>
                <a:cubicBezTo>
                  <a:pt x="5285" y="2671"/>
                  <a:pt x="5287" y="2671"/>
                  <a:pt x="5288" y="2672"/>
                </a:cubicBezTo>
                <a:cubicBezTo>
                  <a:pt x="5290" y="2673"/>
                  <a:pt x="5290" y="2674"/>
                  <a:pt x="5292" y="2675"/>
                </a:cubicBezTo>
                <a:cubicBezTo>
                  <a:pt x="5292" y="2676"/>
                  <a:pt x="5293" y="2677"/>
                  <a:pt x="5293" y="2678"/>
                </a:cubicBezTo>
                <a:cubicBezTo>
                  <a:pt x="5293" y="2710"/>
                  <a:pt x="5293" y="2710"/>
                  <a:pt x="5293" y="2710"/>
                </a:cubicBezTo>
                <a:cubicBezTo>
                  <a:pt x="5306" y="2695"/>
                  <a:pt x="5320" y="2684"/>
                  <a:pt x="5333" y="2677"/>
                </a:cubicBezTo>
                <a:cubicBezTo>
                  <a:pt x="5347" y="2669"/>
                  <a:pt x="5361" y="2666"/>
                  <a:pt x="5375" y="2666"/>
                </a:cubicBezTo>
                <a:cubicBezTo>
                  <a:pt x="5391" y="2666"/>
                  <a:pt x="5404" y="2669"/>
                  <a:pt x="5415" y="2674"/>
                </a:cubicBezTo>
                <a:cubicBezTo>
                  <a:pt x="5427" y="2680"/>
                  <a:pt x="5436" y="2687"/>
                  <a:pt x="5442" y="2696"/>
                </a:cubicBezTo>
                <a:cubicBezTo>
                  <a:pt x="5449" y="2705"/>
                  <a:pt x="5454" y="2716"/>
                  <a:pt x="5457" y="2728"/>
                </a:cubicBezTo>
                <a:close/>
                <a:moveTo>
                  <a:pt x="5537" y="2236"/>
                </a:moveTo>
                <a:cubicBezTo>
                  <a:pt x="5534" y="2239"/>
                  <a:pt x="5528" y="2243"/>
                  <a:pt x="5520" y="2248"/>
                </a:cubicBezTo>
                <a:cubicBezTo>
                  <a:pt x="5512" y="2253"/>
                  <a:pt x="5502" y="2257"/>
                  <a:pt x="5492" y="2261"/>
                </a:cubicBezTo>
                <a:cubicBezTo>
                  <a:pt x="5482" y="2265"/>
                  <a:pt x="5471" y="2268"/>
                  <a:pt x="5460" y="2271"/>
                </a:cubicBezTo>
                <a:cubicBezTo>
                  <a:pt x="5448" y="2273"/>
                  <a:pt x="5436" y="2275"/>
                  <a:pt x="5423" y="2275"/>
                </a:cubicBezTo>
                <a:cubicBezTo>
                  <a:pt x="5396" y="2275"/>
                  <a:pt x="5374" y="2270"/>
                  <a:pt x="5353" y="2262"/>
                </a:cubicBezTo>
                <a:cubicBezTo>
                  <a:pt x="5333" y="2253"/>
                  <a:pt x="5317" y="2241"/>
                  <a:pt x="5303" y="2224"/>
                </a:cubicBezTo>
                <a:cubicBezTo>
                  <a:pt x="5289" y="2207"/>
                  <a:pt x="5279" y="2187"/>
                  <a:pt x="5271" y="2163"/>
                </a:cubicBezTo>
                <a:cubicBezTo>
                  <a:pt x="5264" y="2139"/>
                  <a:pt x="5261" y="2111"/>
                  <a:pt x="5261" y="2080"/>
                </a:cubicBezTo>
                <a:cubicBezTo>
                  <a:pt x="5261" y="2044"/>
                  <a:pt x="5265" y="2014"/>
                  <a:pt x="5274" y="1988"/>
                </a:cubicBezTo>
                <a:cubicBezTo>
                  <a:pt x="5283" y="1963"/>
                  <a:pt x="5294" y="1941"/>
                  <a:pt x="5309" y="1925"/>
                </a:cubicBezTo>
                <a:cubicBezTo>
                  <a:pt x="5324" y="1909"/>
                  <a:pt x="5342" y="1897"/>
                  <a:pt x="5363" y="1889"/>
                </a:cubicBezTo>
                <a:cubicBezTo>
                  <a:pt x="5384" y="1881"/>
                  <a:pt x="5406" y="1877"/>
                  <a:pt x="5430" y="1877"/>
                </a:cubicBezTo>
                <a:cubicBezTo>
                  <a:pt x="5442" y="1877"/>
                  <a:pt x="5453" y="1878"/>
                  <a:pt x="5463" y="1881"/>
                </a:cubicBezTo>
                <a:cubicBezTo>
                  <a:pt x="5475" y="1883"/>
                  <a:pt x="5484" y="1886"/>
                  <a:pt x="5494" y="1889"/>
                </a:cubicBezTo>
                <a:cubicBezTo>
                  <a:pt x="5502" y="1892"/>
                  <a:pt x="5511" y="1897"/>
                  <a:pt x="5518" y="1901"/>
                </a:cubicBezTo>
                <a:cubicBezTo>
                  <a:pt x="5525" y="1906"/>
                  <a:pt x="5530" y="1910"/>
                  <a:pt x="5534" y="1913"/>
                </a:cubicBezTo>
                <a:cubicBezTo>
                  <a:pt x="5537" y="1916"/>
                  <a:pt x="5539" y="1918"/>
                  <a:pt x="5540" y="1921"/>
                </a:cubicBezTo>
                <a:cubicBezTo>
                  <a:pt x="5542" y="1923"/>
                  <a:pt x="5543" y="1925"/>
                  <a:pt x="5543" y="1927"/>
                </a:cubicBezTo>
                <a:cubicBezTo>
                  <a:pt x="5544" y="1930"/>
                  <a:pt x="5544" y="1933"/>
                  <a:pt x="5545" y="1936"/>
                </a:cubicBezTo>
                <a:cubicBezTo>
                  <a:pt x="5545" y="1940"/>
                  <a:pt x="5545" y="1944"/>
                  <a:pt x="5545" y="1949"/>
                </a:cubicBezTo>
                <a:cubicBezTo>
                  <a:pt x="5545" y="1959"/>
                  <a:pt x="5544" y="1966"/>
                  <a:pt x="5542" y="1970"/>
                </a:cubicBezTo>
                <a:cubicBezTo>
                  <a:pt x="5539" y="1974"/>
                  <a:pt x="5536" y="1976"/>
                  <a:pt x="5533" y="1976"/>
                </a:cubicBezTo>
                <a:cubicBezTo>
                  <a:pt x="5529" y="1976"/>
                  <a:pt x="5524" y="1974"/>
                  <a:pt x="5519" y="1970"/>
                </a:cubicBezTo>
                <a:cubicBezTo>
                  <a:pt x="5513" y="1965"/>
                  <a:pt x="5507" y="1960"/>
                  <a:pt x="5499" y="1955"/>
                </a:cubicBezTo>
                <a:cubicBezTo>
                  <a:pt x="5491" y="1950"/>
                  <a:pt x="5481" y="1945"/>
                  <a:pt x="5470" y="1941"/>
                </a:cubicBezTo>
                <a:cubicBezTo>
                  <a:pt x="5458" y="1936"/>
                  <a:pt x="5444" y="1934"/>
                  <a:pt x="5429" y="1934"/>
                </a:cubicBezTo>
                <a:cubicBezTo>
                  <a:pt x="5397" y="1934"/>
                  <a:pt x="5372" y="1946"/>
                  <a:pt x="5355" y="1971"/>
                </a:cubicBezTo>
                <a:cubicBezTo>
                  <a:pt x="5338" y="1995"/>
                  <a:pt x="5329" y="2031"/>
                  <a:pt x="5329" y="2078"/>
                </a:cubicBezTo>
                <a:cubicBezTo>
                  <a:pt x="5329" y="2101"/>
                  <a:pt x="5332" y="2122"/>
                  <a:pt x="5336" y="2139"/>
                </a:cubicBezTo>
                <a:cubicBezTo>
                  <a:pt x="5341" y="2157"/>
                  <a:pt x="5347" y="2172"/>
                  <a:pt x="5356" y="2183"/>
                </a:cubicBezTo>
                <a:cubicBezTo>
                  <a:pt x="5364" y="2195"/>
                  <a:pt x="5375" y="2204"/>
                  <a:pt x="5388" y="2209"/>
                </a:cubicBezTo>
                <a:cubicBezTo>
                  <a:pt x="5400" y="2215"/>
                  <a:pt x="5414" y="2218"/>
                  <a:pt x="5430" y="2218"/>
                </a:cubicBezTo>
                <a:cubicBezTo>
                  <a:pt x="5446" y="2218"/>
                  <a:pt x="5460" y="2216"/>
                  <a:pt x="5471" y="2211"/>
                </a:cubicBezTo>
                <a:cubicBezTo>
                  <a:pt x="5482" y="2206"/>
                  <a:pt x="5492" y="2201"/>
                  <a:pt x="5501" y="2195"/>
                </a:cubicBezTo>
                <a:cubicBezTo>
                  <a:pt x="5509" y="2189"/>
                  <a:pt x="5516" y="2184"/>
                  <a:pt x="5522" y="2179"/>
                </a:cubicBezTo>
                <a:cubicBezTo>
                  <a:pt x="5528" y="2175"/>
                  <a:pt x="5532" y="2172"/>
                  <a:pt x="5535" y="2172"/>
                </a:cubicBezTo>
                <a:cubicBezTo>
                  <a:pt x="5537" y="2172"/>
                  <a:pt x="5539" y="2173"/>
                  <a:pt x="5540" y="2174"/>
                </a:cubicBezTo>
                <a:cubicBezTo>
                  <a:pt x="5542" y="2175"/>
                  <a:pt x="5543" y="2177"/>
                  <a:pt x="5544" y="2179"/>
                </a:cubicBezTo>
                <a:cubicBezTo>
                  <a:pt x="5545" y="2182"/>
                  <a:pt x="5545" y="2185"/>
                  <a:pt x="5546" y="2189"/>
                </a:cubicBezTo>
                <a:cubicBezTo>
                  <a:pt x="5548" y="2192"/>
                  <a:pt x="5548" y="2197"/>
                  <a:pt x="5548" y="2202"/>
                </a:cubicBezTo>
                <a:cubicBezTo>
                  <a:pt x="5548" y="2206"/>
                  <a:pt x="5548" y="2210"/>
                  <a:pt x="5548" y="2213"/>
                </a:cubicBezTo>
                <a:cubicBezTo>
                  <a:pt x="5548" y="2217"/>
                  <a:pt x="5547" y="2219"/>
                  <a:pt x="5546" y="2222"/>
                </a:cubicBezTo>
                <a:cubicBezTo>
                  <a:pt x="5545" y="2224"/>
                  <a:pt x="5544" y="2226"/>
                  <a:pt x="5544" y="2228"/>
                </a:cubicBezTo>
                <a:cubicBezTo>
                  <a:pt x="5543" y="2229"/>
                  <a:pt x="5540" y="2232"/>
                  <a:pt x="5537" y="2236"/>
                </a:cubicBezTo>
                <a:close/>
                <a:moveTo>
                  <a:pt x="6717" y="1741"/>
                </a:moveTo>
                <a:cubicBezTo>
                  <a:pt x="6722" y="1746"/>
                  <a:pt x="6726" y="1756"/>
                  <a:pt x="6726" y="1772"/>
                </a:cubicBezTo>
                <a:cubicBezTo>
                  <a:pt x="6726" y="1787"/>
                  <a:pt x="6723" y="1798"/>
                  <a:pt x="6717" y="1804"/>
                </a:cubicBezTo>
                <a:cubicBezTo>
                  <a:pt x="6711" y="1809"/>
                  <a:pt x="6700" y="1812"/>
                  <a:pt x="6684" y="1812"/>
                </a:cubicBezTo>
                <a:cubicBezTo>
                  <a:pt x="6668" y="1812"/>
                  <a:pt x="6658" y="1809"/>
                  <a:pt x="6652" y="1804"/>
                </a:cubicBezTo>
                <a:cubicBezTo>
                  <a:pt x="6647" y="1798"/>
                  <a:pt x="6643" y="1787"/>
                  <a:pt x="6643" y="1772"/>
                </a:cubicBezTo>
                <a:cubicBezTo>
                  <a:pt x="6643" y="1757"/>
                  <a:pt x="6646" y="1746"/>
                  <a:pt x="6652" y="1741"/>
                </a:cubicBezTo>
                <a:cubicBezTo>
                  <a:pt x="6658" y="1735"/>
                  <a:pt x="6669" y="1732"/>
                  <a:pt x="6685" y="1732"/>
                </a:cubicBezTo>
                <a:cubicBezTo>
                  <a:pt x="6701" y="1732"/>
                  <a:pt x="6711" y="1735"/>
                  <a:pt x="6717" y="1741"/>
                </a:cubicBezTo>
                <a:close/>
                <a:moveTo>
                  <a:pt x="6308" y="1911"/>
                </a:moveTo>
                <a:cubicBezTo>
                  <a:pt x="6296" y="1900"/>
                  <a:pt x="6282" y="1891"/>
                  <a:pt x="6263" y="1885"/>
                </a:cubicBezTo>
                <a:cubicBezTo>
                  <a:pt x="6245" y="1879"/>
                  <a:pt x="6223" y="1876"/>
                  <a:pt x="6197" y="1876"/>
                </a:cubicBezTo>
                <a:cubicBezTo>
                  <a:pt x="6182" y="1876"/>
                  <a:pt x="6169" y="1877"/>
                  <a:pt x="6155" y="1880"/>
                </a:cubicBezTo>
                <a:cubicBezTo>
                  <a:pt x="6141" y="1882"/>
                  <a:pt x="6129" y="1886"/>
                  <a:pt x="6117" y="1889"/>
                </a:cubicBezTo>
                <a:cubicBezTo>
                  <a:pt x="6105" y="1893"/>
                  <a:pt x="6095" y="1898"/>
                  <a:pt x="6086" y="1902"/>
                </a:cubicBezTo>
                <a:cubicBezTo>
                  <a:pt x="6077" y="1907"/>
                  <a:pt x="6071" y="1911"/>
                  <a:pt x="6067" y="1915"/>
                </a:cubicBezTo>
                <a:cubicBezTo>
                  <a:pt x="6064" y="1918"/>
                  <a:pt x="6062" y="1922"/>
                  <a:pt x="6061" y="1926"/>
                </a:cubicBezTo>
                <a:cubicBezTo>
                  <a:pt x="6059" y="1930"/>
                  <a:pt x="6059" y="1935"/>
                  <a:pt x="6059" y="1942"/>
                </a:cubicBezTo>
                <a:cubicBezTo>
                  <a:pt x="6059" y="1946"/>
                  <a:pt x="6059" y="1950"/>
                  <a:pt x="6059" y="1953"/>
                </a:cubicBezTo>
                <a:cubicBezTo>
                  <a:pt x="6060" y="1956"/>
                  <a:pt x="6061" y="1959"/>
                  <a:pt x="6062" y="1961"/>
                </a:cubicBezTo>
                <a:cubicBezTo>
                  <a:pt x="6064" y="1964"/>
                  <a:pt x="6065" y="1965"/>
                  <a:pt x="6067" y="1966"/>
                </a:cubicBezTo>
                <a:cubicBezTo>
                  <a:pt x="6068" y="1968"/>
                  <a:pt x="6070" y="1968"/>
                  <a:pt x="6072" y="1968"/>
                </a:cubicBezTo>
                <a:cubicBezTo>
                  <a:pt x="6075" y="1968"/>
                  <a:pt x="6080" y="1966"/>
                  <a:pt x="6087" y="1962"/>
                </a:cubicBezTo>
                <a:cubicBezTo>
                  <a:pt x="6093" y="1958"/>
                  <a:pt x="6101" y="1954"/>
                  <a:pt x="6111" y="1949"/>
                </a:cubicBezTo>
                <a:cubicBezTo>
                  <a:pt x="6121" y="1945"/>
                  <a:pt x="6133" y="1940"/>
                  <a:pt x="6145" y="1936"/>
                </a:cubicBezTo>
                <a:cubicBezTo>
                  <a:pt x="6158" y="1932"/>
                  <a:pt x="6173" y="1930"/>
                  <a:pt x="6189" y="1930"/>
                </a:cubicBezTo>
                <a:cubicBezTo>
                  <a:pt x="6205" y="1930"/>
                  <a:pt x="6217" y="1932"/>
                  <a:pt x="6228" y="1936"/>
                </a:cubicBezTo>
                <a:cubicBezTo>
                  <a:pt x="6239" y="1940"/>
                  <a:pt x="6247" y="1945"/>
                  <a:pt x="6254" y="1952"/>
                </a:cubicBezTo>
                <a:cubicBezTo>
                  <a:pt x="6260" y="1959"/>
                  <a:pt x="6265" y="1968"/>
                  <a:pt x="6268" y="1979"/>
                </a:cubicBezTo>
                <a:cubicBezTo>
                  <a:pt x="6271" y="1990"/>
                  <a:pt x="6273" y="2002"/>
                  <a:pt x="6273" y="2016"/>
                </a:cubicBezTo>
                <a:cubicBezTo>
                  <a:pt x="6273" y="2044"/>
                  <a:pt x="6273" y="2044"/>
                  <a:pt x="6273" y="2044"/>
                </a:cubicBezTo>
                <a:cubicBezTo>
                  <a:pt x="6222" y="2044"/>
                  <a:pt x="6222" y="2044"/>
                  <a:pt x="6222" y="2044"/>
                </a:cubicBezTo>
                <a:cubicBezTo>
                  <a:pt x="6194" y="2044"/>
                  <a:pt x="6169" y="2047"/>
                  <a:pt x="6146" y="2052"/>
                </a:cubicBezTo>
                <a:cubicBezTo>
                  <a:pt x="6123" y="2057"/>
                  <a:pt x="6104" y="2064"/>
                  <a:pt x="6088" y="2074"/>
                </a:cubicBezTo>
                <a:cubicBezTo>
                  <a:pt x="6073" y="2084"/>
                  <a:pt x="6061" y="2096"/>
                  <a:pt x="6053" y="2111"/>
                </a:cubicBezTo>
                <a:cubicBezTo>
                  <a:pt x="6044" y="2126"/>
                  <a:pt x="6040" y="2144"/>
                  <a:pt x="6040" y="2164"/>
                </a:cubicBezTo>
                <a:cubicBezTo>
                  <a:pt x="6040" y="2182"/>
                  <a:pt x="6043" y="2197"/>
                  <a:pt x="6049" y="2211"/>
                </a:cubicBezTo>
                <a:cubicBezTo>
                  <a:pt x="6056" y="2224"/>
                  <a:pt x="6064" y="2236"/>
                  <a:pt x="6075" y="2246"/>
                </a:cubicBezTo>
                <a:cubicBezTo>
                  <a:pt x="6086" y="2255"/>
                  <a:pt x="6099" y="2262"/>
                  <a:pt x="6115" y="2267"/>
                </a:cubicBezTo>
                <a:cubicBezTo>
                  <a:pt x="6130" y="2272"/>
                  <a:pt x="6148" y="2275"/>
                  <a:pt x="6167" y="2275"/>
                </a:cubicBezTo>
                <a:cubicBezTo>
                  <a:pt x="6188" y="2275"/>
                  <a:pt x="6209" y="2270"/>
                  <a:pt x="6229" y="2261"/>
                </a:cubicBezTo>
                <a:cubicBezTo>
                  <a:pt x="6248" y="2251"/>
                  <a:pt x="6266" y="2238"/>
                  <a:pt x="6282" y="2221"/>
                </a:cubicBezTo>
                <a:cubicBezTo>
                  <a:pt x="6282" y="2257"/>
                  <a:pt x="6282" y="2257"/>
                  <a:pt x="6282" y="2257"/>
                </a:cubicBezTo>
                <a:cubicBezTo>
                  <a:pt x="6282" y="2261"/>
                  <a:pt x="6283" y="2263"/>
                  <a:pt x="6284" y="2265"/>
                </a:cubicBezTo>
                <a:cubicBezTo>
                  <a:pt x="6286" y="2266"/>
                  <a:pt x="6289" y="2267"/>
                  <a:pt x="6293" y="2268"/>
                </a:cubicBezTo>
                <a:cubicBezTo>
                  <a:pt x="6297" y="2268"/>
                  <a:pt x="6303" y="2269"/>
                  <a:pt x="6310" y="2269"/>
                </a:cubicBezTo>
                <a:cubicBezTo>
                  <a:pt x="6317" y="2269"/>
                  <a:pt x="6323" y="2268"/>
                  <a:pt x="6327" y="2268"/>
                </a:cubicBezTo>
                <a:cubicBezTo>
                  <a:pt x="6331" y="2267"/>
                  <a:pt x="6333" y="2266"/>
                  <a:pt x="6336" y="2265"/>
                </a:cubicBezTo>
                <a:cubicBezTo>
                  <a:pt x="6338" y="2263"/>
                  <a:pt x="6339" y="2261"/>
                  <a:pt x="6339" y="2257"/>
                </a:cubicBezTo>
                <a:cubicBezTo>
                  <a:pt x="6340" y="2257"/>
                  <a:pt x="6340" y="2257"/>
                  <a:pt x="6340" y="2257"/>
                </a:cubicBezTo>
                <a:cubicBezTo>
                  <a:pt x="6340" y="2013"/>
                  <a:pt x="6340" y="2013"/>
                  <a:pt x="6340" y="2013"/>
                </a:cubicBezTo>
                <a:cubicBezTo>
                  <a:pt x="6340" y="1990"/>
                  <a:pt x="6337" y="1970"/>
                  <a:pt x="6332" y="1954"/>
                </a:cubicBezTo>
                <a:cubicBezTo>
                  <a:pt x="6327" y="1937"/>
                  <a:pt x="6319" y="1922"/>
                  <a:pt x="6308" y="1911"/>
                </a:cubicBezTo>
                <a:close/>
                <a:moveTo>
                  <a:pt x="6273" y="2169"/>
                </a:moveTo>
                <a:cubicBezTo>
                  <a:pt x="6257" y="2187"/>
                  <a:pt x="6241" y="2200"/>
                  <a:pt x="6226" y="2209"/>
                </a:cubicBezTo>
                <a:cubicBezTo>
                  <a:pt x="6211" y="2218"/>
                  <a:pt x="6195" y="2223"/>
                  <a:pt x="6178" y="2223"/>
                </a:cubicBezTo>
                <a:cubicBezTo>
                  <a:pt x="6156" y="2223"/>
                  <a:pt x="6139" y="2217"/>
                  <a:pt x="6128" y="2206"/>
                </a:cubicBezTo>
                <a:cubicBezTo>
                  <a:pt x="6116" y="2195"/>
                  <a:pt x="6110" y="2180"/>
                  <a:pt x="6110" y="2161"/>
                </a:cubicBezTo>
                <a:cubicBezTo>
                  <a:pt x="6110" y="2150"/>
                  <a:pt x="6112" y="2140"/>
                  <a:pt x="6116" y="2132"/>
                </a:cubicBezTo>
                <a:cubicBezTo>
                  <a:pt x="6120" y="2124"/>
                  <a:pt x="6126" y="2116"/>
                  <a:pt x="6135" y="2110"/>
                </a:cubicBezTo>
                <a:cubicBezTo>
                  <a:pt x="6144" y="2104"/>
                  <a:pt x="6155" y="2100"/>
                  <a:pt x="6169" y="2096"/>
                </a:cubicBezTo>
                <a:cubicBezTo>
                  <a:pt x="6182" y="2093"/>
                  <a:pt x="6198" y="2092"/>
                  <a:pt x="6216" y="2092"/>
                </a:cubicBezTo>
                <a:cubicBezTo>
                  <a:pt x="6273" y="2092"/>
                  <a:pt x="6273" y="2092"/>
                  <a:pt x="6273" y="2092"/>
                </a:cubicBezTo>
                <a:lnTo>
                  <a:pt x="6273" y="2169"/>
                </a:lnTo>
                <a:close/>
                <a:moveTo>
                  <a:pt x="3743" y="2585"/>
                </a:moveTo>
                <a:cubicBezTo>
                  <a:pt x="3744" y="2586"/>
                  <a:pt x="3745" y="2587"/>
                  <a:pt x="3745" y="2588"/>
                </a:cubicBezTo>
                <a:cubicBezTo>
                  <a:pt x="3745" y="2908"/>
                  <a:pt x="3745" y="2908"/>
                  <a:pt x="3745" y="2908"/>
                </a:cubicBezTo>
                <a:cubicBezTo>
                  <a:pt x="3745" y="2912"/>
                  <a:pt x="3744" y="2915"/>
                  <a:pt x="3743" y="2917"/>
                </a:cubicBezTo>
                <a:cubicBezTo>
                  <a:pt x="3742" y="2920"/>
                  <a:pt x="3740" y="2922"/>
                  <a:pt x="3738" y="2923"/>
                </a:cubicBezTo>
                <a:cubicBezTo>
                  <a:pt x="3736" y="2925"/>
                  <a:pt x="3734" y="2926"/>
                  <a:pt x="3732" y="2927"/>
                </a:cubicBezTo>
                <a:cubicBezTo>
                  <a:pt x="3729" y="2927"/>
                  <a:pt x="3727" y="2928"/>
                  <a:pt x="3724" y="2928"/>
                </a:cubicBezTo>
                <a:cubicBezTo>
                  <a:pt x="3709" y="2928"/>
                  <a:pt x="3709" y="2928"/>
                  <a:pt x="3709" y="2928"/>
                </a:cubicBezTo>
                <a:cubicBezTo>
                  <a:pt x="3704" y="2928"/>
                  <a:pt x="3700" y="2927"/>
                  <a:pt x="3697" y="2926"/>
                </a:cubicBezTo>
                <a:cubicBezTo>
                  <a:pt x="3693" y="2925"/>
                  <a:pt x="3689" y="2923"/>
                  <a:pt x="3686" y="2921"/>
                </a:cubicBezTo>
                <a:cubicBezTo>
                  <a:pt x="3683" y="2918"/>
                  <a:pt x="3680" y="2915"/>
                  <a:pt x="3677" y="2910"/>
                </a:cubicBezTo>
                <a:cubicBezTo>
                  <a:pt x="3674" y="2906"/>
                  <a:pt x="3670" y="2900"/>
                  <a:pt x="3666" y="2893"/>
                </a:cubicBezTo>
                <a:cubicBezTo>
                  <a:pt x="3560" y="2695"/>
                  <a:pt x="3560" y="2695"/>
                  <a:pt x="3560" y="2695"/>
                </a:cubicBezTo>
                <a:cubicBezTo>
                  <a:pt x="3555" y="2685"/>
                  <a:pt x="3549" y="2674"/>
                  <a:pt x="3544" y="2663"/>
                </a:cubicBezTo>
                <a:cubicBezTo>
                  <a:pt x="3538" y="2651"/>
                  <a:pt x="3532" y="2640"/>
                  <a:pt x="3528" y="2630"/>
                </a:cubicBezTo>
                <a:cubicBezTo>
                  <a:pt x="3526" y="2630"/>
                  <a:pt x="3526" y="2630"/>
                  <a:pt x="3526" y="2630"/>
                </a:cubicBezTo>
                <a:cubicBezTo>
                  <a:pt x="3527" y="2643"/>
                  <a:pt x="3527" y="2656"/>
                  <a:pt x="3527" y="2669"/>
                </a:cubicBezTo>
                <a:cubicBezTo>
                  <a:pt x="3527" y="2683"/>
                  <a:pt x="3527" y="2696"/>
                  <a:pt x="3527" y="2709"/>
                </a:cubicBezTo>
                <a:cubicBezTo>
                  <a:pt x="3527" y="2920"/>
                  <a:pt x="3527" y="2920"/>
                  <a:pt x="3527" y="2920"/>
                </a:cubicBezTo>
                <a:cubicBezTo>
                  <a:pt x="3527" y="2921"/>
                  <a:pt x="3527" y="2922"/>
                  <a:pt x="3526" y="2923"/>
                </a:cubicBezTo>
                <a:cubicBezTo>
                  <a:pt x="3526" y="2924"/>
                  <a:pt x="3524" y="2925"/>
                  <a:pt x="3522" y="2926"/>
                </a:cubicBezTo>
                <a:cubicBezTo>
                  <a:pt x="3521" y="2926"/>
                  <a:pt x="3519" y="2927"/>
                  <a:pt x="3515" y="2927"/>
                </a:cubicBezTo>
                <a:cubicBezTo>
                  <a:pt x="3512" y="2928"/>
                  <a:pt x="3508" y="2928"/>
                  <a:pt x="3504" y="2928"/>
                </a:cubicBezTo>
                <a:cubicBezTo>
                  <a:pt x="3500" y="2928"/>
                  <a:pt x="3496" y="2928"/>
                  <a:pt x="3493" y="2927"/>
                </a:cubicBezTo>
                <a:cubicBezTo>
                  <a:pt x="3490" y="2927"/>
                  <a:pt x="3488" y="2926"/>
                  <a:pt x="3486" y="2926"/>
                </a:cubicBezTo>
                <a:cubicBezTo>
                  <a:pt x="3484" y="2925"/>
                  <a:pt x="3483" y="2924"/>
                  <a:pt x="3482" y="2923"/>
                </a:cubicBezTo>
                <a:cubicBezTo>
                  <a:pt x="3482" y="2922"/>
                  <a:pt x="3481" y="2921"/>
                  <a:pt x="3481" y="2920"/>
                </a:cubicBezTo>
                <a:cubicBezTo>
                  <a:pt x="3481" y="2600"/>
                  <a:pt x="3481" y="2600"/>
                  <a:pt x="3481" y="2600"/>
                </a:cubicBezTo>
                <a:cubicBezTo>
                  <a:pt x="3481" y="2592"/>
                  <a:pt x="3483" y="2587"/>
                  <a:pt x="3487" y="2585"/>
                </a:cubicBezTo>
                <a:cubicBezTo>
                  <a:pt x="3491" y="2582"/>
                  <a:pt x="3496" y="2580"/>
                  <a:pt x="3501" y="2580"/>
                </a:cubicBezTo>
                <a:cubicBezTo>
                  <a:pt x="3524" y="2580"/>
                  <a:pt x="3524" y="2580"/>
                  <a:pt x="3524" y="2580"/>
                </a:cubicBezTo>
                <a:cubicBezTo>
                  <a:pt x="3529" y="2580"/>
                  <a:pt x="3534" y="2581"/>
                  <a:pt x="3537" y="2581"/>
                </a:cubicBezTo>
                <a:cubicBezTo>
                  <a:pt x="3540" y="2582"/>
                  <a:pt x="3544" y="2583"/>
                  <a:pt x="3546" y="2586"/>
                </a:cubicBezTo>
                <a:cubicBezTo>
                  <a:pt x="3549" y="2588"/>
                  <a:pt x="3552" y="2591"/>
                  <a:pt x="3555" y="2594"/>
                </a:cubicBezTo>
                <a:cubicBezTo>
                  <a:pt x="3558" y="2598"/>
                  <a:pt x="3560" y="2602"/>
                  <a:pt x="3563" y="2608"/>
                </a:cubicBezTo>
                <a:cubicBezTo>
                  <a:pt x="3645" y="2761"/>
                  <a:pt x="3645" y="2761"/>
                  <a:pt x="3645" y="2761"/>
                </a:cubicBezTo>
                <a:cubicBezTo>
                  <a:pt x="3650" y="2770"/>
                  <a:pt x="3655" y="2779"/>
                  <a:pt x="3659" y="2788"/>
                </a:cubicBezTo>
                <a:cubicBezTo>
                  <a:pt x="3664" y="2797"/>
                  <a:pt x="3668" y="2806"/>
                  <a:pt x="3673" y="2814"/>
                </a:cubicBezTo>
                <a:cubicBezTo>
                  <a:pt x="3677" y="2823"/>
                  <a:pt x="3681" y="2831"/>
                  <a:pt x="3685" y="2840"/>
                </a:cubicBezTo>
                <a:cubicBezTo>
                  <a:pt x="3690" y="2848"/>
                  <a:pt x="3694" y="2857"/>
                  <a:pt x="3698" y="2865"/>
                </a:cubicBezTo>
                <a:cubicBezTo>
                  <a:pt x="3698" y="2851"/>
                  <a:pt x="3698" y="2836"/>
                  <a:pt x="3698" y="2821"/>
                </a:cubicBezTo>
                <a:cubicBezTo>
                  <a:pt x="3698" y="2806"/>
                  <a:pt x="3698" y="2791"/>
                  <a:pt x="3698" y="2777"/>
                </a:cubicBezTo>
                <a:cubicBezTo>
                  <a:pt x="3698" y="2588"/>
                  <a:pt x="3698" y="2588"/>
                  <a:pt x="3698" y="2588"/>
                </a:cubicBezTo>
                <a:cubicBezTo>
                  <a:pt x="3698" y="2587"/>
                  <a:pt x="3698" y="2586"/>
                  <a:pt x="3699" y="2585"/>
                </a:cubicBezTo>
                <a:cubicBezTo>
                  <a:pt x="3699" y="2584"/>
                  <a:pt x="3701" y="2583"/>
                  <a:pt x="3703" y="2582"/>
                </a:cubicBezTo>
                <a:cubicBezTo>
                  <a:pt x="3704" y="2582"/>
                  <a:pt x="3707" y="2581"/>
                  <a:pt x="3710" y="2581"/>
                </a:cubicBezTo>
                <a:cubicBezTo>
                  <a:pt x="3713" y="2580"/>
                  <a:pt x="3717" y="2580"/>
                  <a:pt x="3722" y="2580"/>
                </a:cubicBezTo>
                <a:cubicBezTo>
                  <a:pt x="3726" y="2580"/>
                  <a:pt x="3729" y="2580"/>
                  <a:pt x="3732" y="2581"/>
                </a:cubicBezTo>
                <a:cubicBezTo>
                  <a:pt x="3735" y="2581"/>
                  <a:pt x="3738" y="2582"/>
                  <a:pt x="3740" y="2582"/>
                </a:cubicBezTo>
                <a:cubicBezTo>
                  <a:pt x="3741" y="2583"/>
                  <a:pt x="3742" y="2584"/>
                  <a:pt x="3743" y="2585"/>
                </a:cubicBezTo>
                <a:close/>
                <a:moveTo>
                  <a:pt x="7177" y="1741"/>
                </a:moveTo>
                <a:cubicBezTo>
                  <a:pt x="7183" y="1746"/>
                  <a:pt x="7186" y="1756"/>
                  <a:pt x="7186" y="1772"/>
                </a:cubicBezTo>
                <a:cubicBezTo>
                  <a:pt x="7186" y="1787"/>
                  <a:pt x="7183" y="1798"/>
                  <a:pt x="7177" y="1804"/>
                </a:cubicBezTo>
                <a:cubicBezTo>
                  <a:pt x="7171" y="1809"/>
                  <a:pt x="7160" y="1812"/>
                  <a:pt x="7144" y="1812"/>
                </a:cubicBezTo>
                <a:cubicBezTo>
                  <a:pt x="7128" y="1812"/>
                  <a:pt x="7118" y="1809"/>
                  <a:pt x="7112" y="1804"/>
                </a:cubicBezTo>
                <a:cubicBezTo>
                  <a:pt x="7106" y="1798"/>
                  <a:pt x="7103" y="1787"/>
                  <a:pt x="7103" y="1772"/>
                </a:cubicBezTo>
                <a:cubicBezTo>
                  <a:pt x="7103" y="1757"/>
                  <a:pt x="7106" y="1746"/>
                  <a:pt x="7112" y="1741"/>
                </a:cubicBezTo>
                <a:cubicBezTo>
                  <a:pt x="7118" y="1735"/>
                  <a:pt x="7129" y="1732"/>
                  <a:pt x="7145" y="1732"/>
                </a:cubicBezTo>
                <a:cubicBezTo>
                  <a:pt x="7161" y="1732"/>
                  <a:pt x="7171" y="1735"/>
                  <a:pt x="7177" y="1741"/>
                </a:cubicBezTo>
                <a:close/>
                <a:moveTo>
                  <a:pt x="3778" y="1965"/>
                </a:moveTo>
                <a:cubicBezTo>
                  <a:pt x="3782" y="1984"/>
                  <a:pt x="3785" y="2006"/>
                  <a:pt x="3785" y="2033"/>
                </a:cubicBezTo>
                <a:cubicBezTo>
                  <a:pt x="3785" y="2253"/>
                  <a:pt x="3785" y="2253"/>
                  <a:pt x="3785" y="2253"/>
                </a:cubicBezTo>
                <a:cubicBezTo>
                  <a:pt x="3784" y="2253"/>
                  <a:pt x="3784" y="2253"/>
                  <a:pt x="3784" y="2253"/>
                </a:cubicBezTo>
                <a:cubicBezTo>
                  <a:pt x="3784" y="2256"/>
                  <a:pt x="3784" y="2258"/>
                  <a:pt x="3782" y="2261"/>
                </a:cubicBezTo>
                <a:cubicBezTo>
                  <a:pt x="3780" y="2263"/>
                  <a:pt x="3777" y="2265"/>
                  <a:pt x="3774" y="2266"/>
                </a:cubicBezTo>
                <a:cubicBezTo>
                  <a:pt x="3770" y="2267"/>
                  <a:pt x="3765" y="2268"/>
                  <a:pt x="3758" y="2268"/>
                </a:cubicBezTo>
                <a:cubicBezTo>
                  <a:pt x="3752" y="2269"/>
                  <a:pt x="3744" y="2270"/>
                  <a:pt x="3734" y="2270"/>
                </a:cubicBezTo>
                <a:cubicBezTo>
                  <a:pt x="3724" y="2270"/>
                  <a:pt x="3716" y="2269"/>
                  <a:pt x="3709" y="2268"/>
                </a:cubicBezTo>
                <a:cubicBezTo>
                  <a:pt x="3703" y="2268"/>
                  <a:pt x="3698" y="2267"/>
                  <a:pt x="3694" y="2266"/>
                </a:cubicBezTo>
                <a:cubicBezTo>
                  <a:pt x="3690" y="2265"/>
                  <a:pt x="3687" y="2263"/>
                  <a:pt x="3686" y="2261"/>
                </a:cubicBezTo>
                <a:cubicBezTo>
                  <a:pt x="3684" y="2258"/>
                  <a:pt x="3684" y="2256"/>
                  <a:pt x="3684" y="2253"/>
                </a:cubicBezTo>
                <a:cubicBezTo>
                  <a:pt x="3684" y="2048"/>
                  <a:pt x="3684" y="2048"/>
                  <a:pt x="3684" y="2048"/>
                </a:cubicBezTo>
                <a:cubicBezTo>
                  <a:pt x="3684" y="2031"/>
                  <a:pt x="3683" y="2017"/>
                  <a:pt x="3680" y="2007"/>
                </a:cubicBezTo>
                <a:cubicBezTo>
                  <a:pt x="3677" y="1997"/>
                  <a:pt x="3674" y="1989"/>
                  <a:pt x="3669" y="1981"/>
                </a:cubicBezTo>
                <a:cubicBezTo>
                  <a:pt x="3664" y="1974"/>
                  <a:pt x="3657" y="1969"/>
                  <a:pt x="3650" y="1965"/>
                </a:cubicBezTo>
                <a:cubicBezTo>
                  <a:pt x="3642" y="1961"/>
                  <a:pt x="3633" y="1959"/>
                  <a:pt x="3623" y="1959"/>
                </a:cubicBezTo>
                <a:cubicBezTo>
                  <a:pt x="3610" y="1959"/>
                  <a:pt x="3597" y="1963"/>
                  <a:pt x="3584" y="1973"/>
                </a:cubicBezTo>
                <a:cubicBezTo>
                  <a:pt x="3570" y="1982"/>
                  <a:pt x="3557" y="1995"/>
                  <a:pt x="3543" y="2014"/>
                </a:cubicBezTo>
                <a:cubicBezTo>
                  <a:pt x="3543" y="2253"/>
                  <a:pt x="3543" y="2253"/>
                  <a:pt x="3543" y="2253"/>
                </a:cubicBezTo>
                <a:cubicBezTo>
                  <a:pt x="3543" y="2256"/>
                  <a:pt x="3542" y="2258"/>
                  <a:pt x="3540" y="2260"/>
                </a:cubicBezTo>
                <a:cubicBezTo>
                  <a:pt x="3539" y="2262"/>
                  <a:pt x="3536" y="2264"/>
                  <a:pt x="3532" y="2265"/>
                </a:cubicBezTo>
                <a:cubicBezTo>
                  <a:pt x="3528" y="2266"/>
                  <a:pt x="3523" y="2267"/>
                  <a:pt x="3516" y="2268"/>
                </a:cubicBezTo>
                <a:cubicBezTo>
                  <a:pt x="3510" y="2268"/>
                  <a:pt x="3502" y="2269"/>
                  <a:pt x="3492" y="2269"/>
                </a:cubicBezTo>
                <a:cubicBezTo>
                  <a:pt x="3482" y="2269"/>
                  <a:pt x="3473" y="2268"/>
                  <a:pt x="3467" y="2268"/>
                </a:cubicBezTo>
                <a:cubicBezTo>
                  <a:pt x="3460" y="2267"/>
                  <a:pt x="3455" y="2266"/>
                  <a:pt x="3452" y="2265"/>
                </a:cubicBezTo>
                <a:cubicBezTo>
                  <a:pt x="3448" y="2264"/>
                  <a:pt x="3445" y="2262"/>
                  <a:pt x="3443" y="2260"/>
                </a:cubicBezTo>
                <a:cubicBezTo>
                  <a:pt x="3441" y="2258"/>
                  <a:pt x="3441" y="2256"/>
                  <a:pt x="3441" y="2253"/>
                </a:cubicBezTo>
                <a:cubicBezTo>
                  <a:pt x="3441" y="1723"/>
                  <a:pt x="3441" y="1723"/>
                  <a:pt x="3441" y="1723"/>
                </a:cubicBezTo>
                <a:cubicBezTo>
                  <a:pt x="3441" y="1720"/>
                  <a:pt x="3442" y="1718"/>
                  <a:pt x="3443" y="1716"/>
                </a:cubicBezTo>
                <a:cubicBezTo>
                  <a:pt x="3445" y="1713"/>
                  <a:pt x="3448" y="1712"/>
                  <a:pt x="3452" y="1710"/>
                </a:cubicBezTo>
                <a:cubicBezTo>
                  <a:pt x="3455" y="1708"/>
                  <a:pt x="3460" y="1707"/>
                  <a:pt x="3467" y="1707"/>
                </a:cubicBezTo>
                <a:cubicBezTo>
                  <a:pt x="3474" y="1706"/>
                  <a:pt x="3482" y="1706"/>
                  <a:pt x="3492" y="1706"/>
                </a:cubicBezTo>
                <a:cubicBezTo>
                  <a:pt x="3502" y="1706"/>
                  <a:pt x="3510" y="1706"/>
                  <a:pt x="3516" y="1707"/>
                </a:cubicBezTo>
                <a:cubicBezTo>
                  <a:pt x="3523" y="1707"/>
                  <a:pt x="3528" y="1709"/>
                  <a:pt x="3532" y="1710"/>
                </a:cubicBezTo>
                <a:cubicBezTo>
                  <a:pt x="3536" y="1712"/>
                  <a:pt x="3539" y="1713"/>
                  <a:pt x="3540" y="1716"/>
                </a:cubicBezTo>
                <a:cubicBezTo>
                  <a:pt x="3542" y="1718"/>
                  <a:pt x="3543" y="1720"/>
                  <a:pt x="3543" y="1723"/>
                </a:cubicBezTo>
                <a:cubicBezTo>
                  <a:pt x="3543" y="1922"/>
                  <a:pt x="3543" y="1922"/>
                  <a:pt x="3543" y="1922"/>
                </a:cubicBezTo>
                <a:cubicBezTo>
                  <a:pt x="3560" y="1905"/>
                  <a:pt x="3578" y="1892"/>
                  <a:pt x="3596" y="1883"/>
                </a:cubicBezTo>
                <a:cubicBezTo>
                  <a:pt x="3614" y="1875"/>
                  <a:pt x="3633" y="1871"/>
                  <a:pt x="3653" y="1871"/>
                </a:cubicBezTo>
                <a:cubicBezTo>
                  <a:pt x="3678" y="1871"/>
                  <a:pt x="3698" y="1874"/>
                  <a:pt x="3715" y="1883"/>
                </a:cubicBezTo>
                <a:cubicBezTo>
                  <a:pt x="3732" y="1891"/>
                  <a:pt x="3745" y="1902"/>
                  <a:pt x="3756" y="1916"/>
                </a:cubicBezTo>
                <a:cubicBezTo>
                  <a:pt x="3766" y="1930"/>
                  <a:pt x="3774" y="1946"/>
                  <a:pt x="3778" y="1965"/>
                </a:cubicBezTo>
                <a:close/>
                <a:moveTo>
                  <a:pt x="4304" y="1815"/>
                </a:moveTo>
                <a:cubicBezTo>
                  <a:pt x="4296" y="1808"/>
                  <a:pt x="4293" y="1794"/>
                  <a:pt x="4293" y="1775"/>
                </a:cubicBezTo>
                <a:cubicBezTo>
                  <a:pt x="4293" y="1754"/>
                  <a:pt x="4296" y="1740"/>
                  <a:pt x="4305" y="1732"/>
                </a:cubicBezTo>
                <a:cubicBezTo>
                  <a:pt x="4313" y="1724"/>
                  <a:pt x="4329" y="1721"/>
                  <a:pt x="4352" y="1721"/>
                </a:cubicBezTo>
                <a:cubicBezTo>
                  <a:pt x="4374" y="1721"/>
                  <a:pt x="4390" y="1724"/>
                  <a:pt x="4397" y="1732"/>
                </a:cubicBezTo>
                <a:cubicBezTo>
                  <a:pt x="4405" y="1739"/>
                  <a:pt x="4409" y="1752"/>
                  <a:pt x="4409" y="1772"/>
                </a:cubicBezTo>
                <a:cubicBezTo>
                  <a:pt x="4409" y="1793"/>
                  <a:pt x="4405" y="1807"/>
                  <a:pt x="4397" y="1815"/>
                </a:cubicBezTo>
                <a:cubicBezTo>
                  <a:pt x="4389" y="1823"/>
                  <a:pt x="4373" y="1826"/>
                  <a:pt x="4351" y="1826"/>
                </a:cubicBezTo>
                <a:cubicBezTo>
                  <a:pt x="4328" y="1826"/>
                  <a:pt x="4312" y="1823"/>
                  <a:pt x="4304" y="1815"/>
                </a:cubicBezTo>
                <a:close/>
                <a:moveTo>
                  <a:pt x="7603" y="1981"/>
                </a:moveTo>
                <a:cubicBezTo>
                  <a:pt x="7596" y="1960"/>
                  <a:pt x="7587" y="1942"/>
                  <a:pt x="7574" y="1926"/>
                </a:cubicBezTo>
                <a:cubicBezTo>
                  <a:pt x="7561" y="1911"/>
                  <a:pt x="7545" y="1898"/>
                  <a:pt x="7524" y="1889"/>
                </a:cubicBezTo>
                <a:cubicBezTo>
                  <a:pt x="7504" y="1880"/>
                  <a:pt x="7480" y="1876"/>
                  <a:pt x="7451" y="1876"/>
                </a:cubicBezTo>
                <a:cubicBezTo>
                  <a:pt x="7425" y="1876"/>
                  <a:pt x="7401" y="1880"/>
                  <a:pt x="7379" y="1889"/>
                </a:cubicBezTo>
                <a:cubicBezTo>
                  <a:pt x="7357" y="1899"/>
                  <a:pt x="7339" y="1912"/>
                  <a:pt x="7323" y="1930"/>
                </a:cubicBezTo>
                <a:cubicBezTo>
                  <a:pt x="7308" y="1947"/>
                  <a:pt x="7297" y="1968"/>
                  <a:pt x="7289" y="1993"/>
                </a:cubicBezTo>
                <a:cubicBezTo>
                  <a:pt x="7281" y="2018"/>
                  <a:pt x="7277" y="2046"/>
                  <a:pt x="7277" y="2077"/>
                </a:cubicBezTo>
                <a:cubicBezTo>
                  <a:pt x="7277" y="2110"/>
                  <a:pt x="7281" y="2139"/>
                  <a:pt x="7288" y="2164"/>
                </a:cubicBezTo>
                <a:cubicBezTo>
                  <a:pt x="7296" y="2189"/>
                  <a:pt x="7308" y="2209"/>
                  <a:pt x="7323" y="2226"/>
                </a:cubicBezTo>
                <a:cubicBezTo>
                  <a:pt x="7339" y="2242"/>
                  <a:pt x="7358" y="2255"/>
                  <a:pt x="7380" y="2263"/>
                </a:cubicBezTo>
                <a:cubicBezTo>
                  <a:pt x="7403" y="2271"/>
                  <a:pt x="7429" y="2275"/>
                  <a:pt x="7459" y="2275"/>
                </a:cubicBezTo>
                <a:cubicBezTo>
                  <a:pt x="7476" y="2275"/>
                  <a:pt x="7492" y="2274"/>
                  <a:pt x="7507" y="2271"/>
                </a:cubicBezTo>
                <a:cubicBezTo>
                  <a:pt x="7522" y="2268"/>
                  <a:pt x="7536" y="2266"/>
                  <a:pt x="7547" y="2262"/>
                </a:cubicBezTo>
                <a:cubicBezTo>
                  <a:pt x="7559" y="2259"/>
                  <a:pt x="7568" y="2256"/>
                  <a:pt x="7576" y="2252"/>
                </a:cubicBezTo>
                <a:cubicBezTo>
                  <a:pt x="7583" y="2249"/>
                  <a:pt x="7587" y="2247"/>
                  <a:pt x="7589" y="2245"/>
                </a:cubicBezTo>
                <a:cubicBezTo>
                  <a:pt x="7590" y="2244"/>
                  <a:pt x="7591" y="2242"/>
                  <a:pt x="7592" y="2241"/>
                </a:cubicBezTo>
                <a:cubicBezTo>
                  <a:pt x="7594" y="2239"/>
                  <a:pt x="7594" y="2237"/>
                  <a:pt x="7595" y="2235"/>
                </a:cubicBezTo>
                <a:cubicBezTo>
                  <a:pt x="7595" y="2233"/>
                  <a:pt x="7595" y="2231"/>
                  <a:pt x="7596" y="2228"/>
                </a:cubicBezTo>
                <a:cubicBezTo>
                  <a:pt x="7596" y="2226"/>
                  <a:pt x="7596" y="2223"/>
                  <a:pt x="7596" y="2219"/>
                </a:cubicBezTo>
                <a:cubicBezTo>
                  <a:pt x="7596" y="2214"/>
                  <a:pt x="7596" y="2211"/>
                  <a:pt x="7596" y="2207"/>
                </a:cubicBezTo>
                <a:cubicBezTo>
                  <a:pt x="7596" y="2204"/>
                  <a:pt x="7595" y="2201"/>
                  <a:pt x="7594" y="2199"/>
                </a:cubicBezTo>
                <a:cubicBezTo>
                  <a:pt x="7594" y="2197"/>
                  <a:pt x="7592" y="2196"/>
                  <a:pt x="7591" y="2195"/>
                </a:cubicBezTo>
                <a:cubicBezTo>
                  <a:pt x="7589" y="2194"/>
                  <a:pt x="7587" y="2193"/>
                  <a:pt x="7586" y="2193"/>
                </a:cubicBezTo>
                <a:cubicBezTo>
                  <a:pt x="7582" y="2193"/>
                  <a:pt x="7577" y="2195"/>
                  <a:pt x="7571" y="2198"/>
                </a:cubicBezTo>
                <a:cubicBezTo>
                  <a:pt x="7565" y="2200"/>
                  <a:pt x="7557" y="2204"/>
                  <a:pt x="7547" y="2207"/>
                </a:cubicBezTo>
                <a:cubicBezTo>
                  <a:pt x="7537" y="2211"/>
                  <a:pt x="7525" y="2214"/>
                  <a:pt x="7512" y="2217"/>
                </a:cubicBezTo>
                <a:cubicBezTo>
                  <a:pt x="7498" y="2219"/>
                  <a:pt x="7483" y="2221"/>
                  <a:pt x="7465" y="2221"/>
                </a:cubicBezTo>
                <a:cubicBezTo>
                  <a:pt x="7443" y="2221"/>
                  <a:pt x="7425" y="2218"/>
                  <a:pt x="7409" y="2212"/>
                </a:cubicBezTo>
                <a:cubicBezTo>
                  <a:pt x="7394" y="2206"/>
                  <a:pt x="7382" y="2197"/>
                  <a:pt x="7373" y="2185"/>
                </a:cubicBezTo>
                <a:cubicBezTo>
                  <a:pt x="7363" y="2174"/>
                  <a:pt x="7356" y="2160"/>
                  <a:pt x="7353" y="2144"/>
                </a:cubicBezTo>
                <a:cubicBezTo>
                  <a:pt x="7349" y="2127"/>
                  <a:pt x="7346" y="2109"/>
                  <a:pt x="7346" y="2089"/>
                </a:cubicBezTo>
                <a:cubicBezTo>
                  <a:pt x="7586" y="2089"/>
                  <a:pt x="7586" y="2089"/>
                  <a:pt x="7586" y="2089"/>
                </a:cubicBezTo>
                <a:cubicBezTo>
                  <a:pt x="7592" y="2089"/>
                  <a:pt x="7599" y="2087"/>
                  <a:pt x="7604" y="2082"/>
                </a:cubicBezTo>
                <a:cubicBezTo>
                  <a:pt x="7609" y="2078"/>
                  <a:pt x="7611" y="2071"/>
                  <a:pt x="7611" y="2060"/>
                </a:cubicBezTo>
                <a:cubicBezTo>
                  <a:pt x="7611" y="2048"/>
                  <a:pt x="7611" y="2048"/>
                  <a:pt x="7611" y="2048"/>
                </a:cubicBezTo>
                <a:cubicBezTo>
                  <a:pt x="7611" y="2024"/>
                  <a:pt x="7609" y="2002"/>
                  <a:pt x="7603" y="1981"/>
                </a:cubicBezTo>
                <a:close/>
                <a:moveTo>
                  <a:pt x="7346" y="2040"/>
                </a:moveTo>
                <a:cubicBezTo>
                  <a:pt x="7346" y="2025"/>
                  <a:pt x="7349" y="2011"/>
                  <a:pt x="7354" y="1998"/>
                </a:cubicBezTo>
                <a:cubicBezTo>
                  <a:pt x="7358" y="1984"/>
                  <a:pt x="7365" y="1972"/>
                  <a:pt x="7373" y="1962"/>
                </a:cubicBezTo>
                <a:cubicBezTo>
                  <a:pt x="7382" y="1952"/>
                  <a:pt x="7392" y="1944"/>
                  <a:pt x="7404" y="1937"/>
                </a:cubicBezTo>
                <a:cubicBezTo>
                  <a:pt x="7417" y="1931"/>
                  <a:pt x="7431" y="1928"/>
                  <a:pt x="7448" y="1928"/>
                </a:cubicBezTo>
                <a:cubicBezTo>
                  <a:pt x="7480" y="1928"/>
                  <a:pt x="7505" y="1937"/>
                  <a:pt x="7521" y="1957"/>
                </a:cubicBezTo>
                <a:cubicBezTo>
                  <a:pt x="7537" y="1978"/>
                  <a:pt x="7545" y="2005"/>
                  <a:pt x="7545" y="2040"/>
                </a:cubicBezTo>
                <a:lnTo>
                  <a:pt x="7346" y="2040"/>
                </a:lnTo>
                <a:close/>
                <a:moveTo>
                  <a:pt x="7174" y="1889"/>
                </a:moveTo>
                <a:cubicBezTo>
                  <a:pt x="7177" y="1893"/>
                  <a:pt x="7178" y="1898"/>
                  <a:pt x="7178" y="1906"/>
                </a:cubicBezTo>
                <a:cubicBezTo>
                  <a:pt x="7178" y="2257"/>
                  <a:pt x="7178" y="2257"/>
                  <a:pt x="7178" y="2257"/>
                </a:cubicBezTo>
                <a:cubicBezTo>
                  <a:pt x="7178" y="2260"/>
                  <a:pt x="7178" y="2261"/>
                  <a:pt x="7177" y="2263"/>
                </a:cubicBezTo>
                <a:cubicBezTo>
                  <a:pt x="7176" y="2265"/>
                  <a:pt x="7174" y="2266"/>
                  <a:pt x="7171" y="2267"/>
                </a:cubicBezTo>
                <a:cubicBezTo>
                  <a:pt x="7168" y="2268"/>
                  <a:pt x="7165" y="2268"/>
                  <a:pt x="7161" y="2269"/>
                </a:cubicBezTo>
                <a:cubicBezTo>
                  <a:pt x="7157" y="2270"/>
                  <a:pt x="7152" y="2270"/>
                  <a:pt x="7145" y="2270"/>
                </a:cubicBezTo>
                <a:cubicBezTo>
                  <a:pt x="7139" y="2270"/>
                  <a:pt x="7133" y="2269"/>
                  <a:pt x="7129" y="2269"/>
                </a:cubicBezTo>
                <a:cubicBezTo>
                  <a:pt x="7124" y="2268"/>
                  <a:pt x="7121" y="2268"/>
                  <a:pt x="7119" y="2267"/>
                </a:cubicBezTo>
                <a:cubicBezTo>
                  <a:pt x="7116" y="2266"/>
                  <a:pt x="7114" y="2265"/>
                  <a:pt x="7113" y="2263"/>
                </a:cubicBezTo>
                <a:cubicBezTo>
                  <a:pt x="7112" y="2261"/>
                  <a:pt x="7111" y="2260"/>
                  <a:pt x="7111" y="2257"/>
                </a:cubicBezTo>
                <a:cubicBezTo>
                  <a:pt x="7111" y="1939"/>
                  <a:pt x="7111" y="1939"/>
                  <a:pt x="7111" y="1939"/>
                </a:cubicBezTo>
                <a:cubicBezTo>
                  <a:pt x="6924" y="1939"/>
                  <a:pt x="6924" y="1939"/>
                  <a:pt x="6924" y="1939"/>
                </a:cubicBezTo>
                <a:cubicBezTo>
                  <a:pt x="6924" y="2141"/>
                  <a:pt x="6924" y="2141"/>
                  <a:pt x="6924" y="2141"/>
                </a:cubicBezTo>
                <a:cubicBezTo>
                  <a:pt x="6924" y="2166"/>
                  <a:pt x="6928" y="2185"/>
                  <a:pt x="6935" y="2198"/>
                </a:cubicBezTo>
                <a:cubicBezTo>
                  <a:pt x="6942" y="2211"/>
                  <a:pt x="6956" y="2217"/>
                  <a:pt x="6975" y="2217"/>
                </a:cubicBezTo>
                <a:cubicBezTo>
                  <a:pt x="6981" y="2217"/>
                  <a:pt x="6986" y="2217"/>
                  <a:pt x="6991" y="2216"/>
                </a:cubicBezTo>
                <a:cubicBezTo>
                  <a:pt x="6996" y="2214"/>
                  <a:pt x="7000" y="2213"/>
                  <a:pt x="7004" y="2212"/>
                </a:cubicBezTo>
                <a:cubicBezTo>
                  <a:pt x="7008" y="2211"/>
                  <a:pt x="7012" y="2209"/>
                  <a:pt x="7014" y="2208"/>
                </a:cubicBezTo>
                <a:cubicBezTo>
                  <a:pt x="7017" y="2207"/>
                  <a:pt x="7019" y="2206"/>
                  <a:pt x="7021" y="2206"/>
                </a:cubicBezTo>
                <a:cubicBezTo>
                  <a:pt x="7022" y="2206"/>
                  <a:pt x="7024" y="2207"/>
                  <a:pt x="7025" y="2207"/>
                </a:cubicBezTo>
                <a:cubicBezTo>
                  <a:pt x="7026" y="2208"/>
                  <a:pt x="7027" y="2209"/>
                  <a:pt x="7028" y="2211"/>
                </a:cubicBezTo>
                <a:cubicBezTo>
                  <a:pt x="7028" y="2213"/>
                  <a:pt x="7029" y="2216"/>
                  <a:pt x="7029" y="2219"/>
                </a:cubicBezTo>
                <a:cubicBezTo>
                  <a:pt x="7030" y="2222"/>
                  <a:pt x="7030" y="2226"/>
                  <a:pt x="7030" y="2231"/>
                </a:cubicBezTo>
                <a:cubicBezTo>
                  <a:pt x="7030" y="2239"/>
                  <a:pt x="7029" y="2245"/>
                  <a:pt x="7028" y="2250"/>
                </a:cubicBezTo>
                <a:cubicBezTo>
                  <a:pt x="7027" y="2254"/>
                  <a:pt x="7025" y="2257"/>
                  <a:pt x="7023" y="2260"/>
                </a:cubicBezTo>
                <a:cubicBezTo>
                  <a:pt x="7021" y="2262"/>
                  <a:pt x="7018" y="2264"/>
                  <a:pt x="7014" y="2266"/>
                </a:cubicBezTo>
                <a:cubicBezTo>
                  <a:pt x="7009" y="2267"/>
                  <a:pt x="7004" y="2269"/>
                  <a:pt x="6999" y="2270"/>
                </a:cubicBezTo>
                <a:cubicBezTo>
                  <a:pt x="6994" y="2271"/>
                  <a:pt x="6988" y="2272"/>
                  <a:pt x="6982" y="2273"/>
                </a:cubicBezTo>
                <a:cubicBezTo>
                  <a:pt x="6976" y="2274"/>
                  <a:pt x="6970" y="2274"/>
                  <a:pt x="6964" y="2274"/>
                </a:cubicBezTo>
                <a:cubicBezTo>
                  <a:pt x="6945" y="2274"/>
                  <a:pt x="6928" y="2272"/>
                  <a:pt x="6915" y="2267"/>
                </a:cubicBezTo>
                <a:cubicBezTo>
                  <a:pt x="6902" y="2262"/>
                  <a:pt x="6890" y="2255"/>
                  <a:pt x="6882" y="2244"/>
                </a:cubicBezTo>
                <a:cubicBezTo>
                  <a:pt x="6874" y="2234"/>
                  <a:pt x="6867" y="2221"/>
                  <a:pt x="6863" y="2206"/>
                </a:cubicBezTo>
                <a:cubicBezTo>
                  <a:pt x="6859" y="2190"/>
                  <a:pt x="6858" y="2172"/>
                  <a:pt x="6858" y="2151"/>
                </a:cubicBezTo>
                <a:cubicBezTo>
                  <a:pt x="6858" y="1939"/>
                  <a:pt x="6858" y="1939"/>
                  <a:pt x="6858" y="1939"/>
                </a:cubicBezTo>
                <a:cubicBezTo>
                  <a:pt x="6807" y="1939"/>
                  <a:pt x="6807" y="1939"/>
                  <a:pt x="6807" y="1939"/>
                </a:cubicBezTo>
                <a:cubicBezTo>
                  <a:pt x="6803" y="1939"/>
                  <a:pt x="6799" y="1937"/>
                  <a:pt x="6797" y="1932"/>
                </a:cubicBezTo>
                <a:cubicBezTo>
                  <a:pt x="6795" y="1928"/>
                  <a:pt x="6794" y="1921"/>
                  <a:pt x="6794" y="1911"/>
                </a:cubicBezTo>
                <a:cubicBezTo>
                  <a:pt x="6794" y="1906"/>
                  <a:pt x="6794" y="1902"/>
                  <a:pt x="6795" y="1898"/>
                </a:cubicBezTo>
                <a:cubicBezTo>
                  <a:pt x="6796" y="1895"/>
                  <a:pt x="6797" y="1892"/>
                  <a:pt x="6798" y="1889"/>
                </a:cubicBezTo>
                <a:cubicBezTo>
                  <a:pt x="6799" y="1887"/>
                  <a:pt x="6800" y="1886"/>
                  <a:pt x="6802" y="1884"/>
                </a:cubicBezTo>
                <a:cubicBezTo>
                  <a:pt x="6804" y="1883"/>
                  <a:pt x="6806" y="1883"/>
                  <a:pt x="6808" y="1883"/>
                </a:cubicBezTo>
                <a:cubicBezTo>
                  <a:pt x="6858" y="1883"/>
                  <a:pt x="6858" y="1883"/>
                  <a:pt x="6858" y="1883"/>
                </a:cubicBezTo>
                <a:cubicBezTo>
                  <a:pt x="6858" y="1796"/>
                  <a:pt x="6858" y="1796"/>
                  <a:pt x="6858" y="1796"/>
                </a:cubicBezTo>
                <a:cubicBezTo>
                  <a:pt x="6858" y="1795"/>
                  <a:pt x="6859" y="1793"/>
                  <a:pt x="6860" y="1791"/>
                </a:cubicBezTo>
                <a:cubicBezTo>
                  <a:pt x="6861" y="1790"/>
                  <a:pt x="6863" y="1789"/>
                  <a:pt x="6865" y="1787"/>
                </a:cubicBezTo>
                <a:cubicBezTo>
                  <a:pt x="6868" y="1786"/>
                  <a:pt x="6871" y="1785"/>
                  <a:pt x="6875" y="1784"/>
                </a:cubicBezTo>
                <a:cubicBezTo>
                  <a:pt x="6879" y="1784"/>
                  <a:pt x="6884" y="1784"/>
                  <a:pt x="6891" y="1784"/>
                </a:cubicBezTo>
                <a:cubicBezTo>
                  <a:pt x="6898" y="1784"/>
                  <a:pt x="6903" y="1784"/>
                  <a:pt x="6908" y="1784"/>
                </a:cubicBezTo>
                <a:cubicBezTo>
                  <a:pt x="6912" y="1785"/>
                  <a:pt x="6916" y="1786"/>
                  <a:pt x="6918" y="1787"/>
                </a:cubicBezTo>
                <a:cubicBezTo>
                  <a:pt x="6920" y="1788"/>
                  <a:pt x="6922" y="1790"/>
                  <a:pt x="6923" y="1791"/>
                </a:cubicBezTo>
                <a:cubicBezTo>
                  <a:pt x="6924" y="1793"/>
                  <a:pt x="6924" y="1795"/>
                  <a:pt x="6924" y="1796"/>
                </a:cubicBezTo>
                <a:cubicBezTo>
                  <a:pt x="6924" y="1883"/>
                  <a:pt x="6924" y="1883"/>
                  <a:pt x="6924" y="1883"/>
                </a:cubicBezTo>
                <a:cubicBezTo>
                  <a:pt x="7157" y="1883"/>
                  <a:pt x="7157" y="1883"/>
                  <a:pt x="7157" y="1883"/>
                </a:cubicBezTo>
                <a:cubicBezTo>
                  <a:pt x="7157" y="1884"/>
                  <a:pt x="7157" y="1884"/>
                  <a:pt x="7157" y="1884"/>
                </a:cubicBezTo>
                <a:cubicBezTo>
                  <a:pt x="7165" y="1884"/>
                  <a:pt x="7171" y="1886"/>
                  <a:pt x="7174" y="1889"/>
                </a:cubicBezTo>
                <a:close/>
                <a:moveTo>
                  <a:pt x="6716" y="1889"/>
                </a:moveTo>
                <a:cubicBezTo>
                  <a:pt x="6717" y="1891"/>
                  <a:pt x="6718" y="1893"/>
                  <a:pt x="6718" y="1894"/>
                </a:cubicBezTo>
                <a:cubicBezTo>
                  <a:pt x="6718" y="2257"/>
                  <a:pt x="6718" y="2257"/>
                  <a:pt x="6718" y="2257"/>
                </a:cubicBezTo>
                <a:cubicBezTo>
                  <a:pt x="6718" y="2260"/>
                  <a:pt x="6717" y="2261"/>
                  <a:pt x="6716" y="2263"/>
                </a:cubicBezTo>
                <a:cubicBezTo>
                  <a:pt x="6715" y="2265"/>
                  <a:pt x="6714" y="2266"/>
                  <a:pt x="6711" y="2267"/>
                </a:cubicBezTo>
                <a:cubicBezTo>
                  <a:pt x="6709" y="2268"/>
                  <a:pt x="6706" y="2268"/>
                  <a:pt x="6701" y="2269"/>
                </a:cubicBezTo>
                <a:cubicBezTo>
                  <a:pt x="6697" y="2270"/>
                  <a:pt x="6691" y="2270"/>
                  <a:pt x="6684" y="2270"/>
                </a:cubicBezTo>
                <a:cubicBezTo>
                  <a:pt x="6678" y="2270"/>
                  <a:pt x="6673" y="2270"/>
                  <a:pt x="6668" y="2269"/>
                </a:cubicBezTo>
                <a:cubicBezTo>
                  <a:pt x="6664" y="2268"/>
                  <a:pt x="6661" y="2268"/>
                  <a:pt x="6658" y="2267"/>
                </a:cubicBezTo>
                <a:cubicBezTo>
                  <a:pt x="6655" y="2266"/>
                  <a:pt x="6654" y="2265"/>
                  <a:pt x="6653" y="2263"/>
                </a:cubicBezTo>
                <a:cubicBezTo>
                  <a:pt x="6652" y="2261"/>
                  <a:pt x="6652" y="2260"/>
                  <a:pt x="6652" y="2257"/>
                </a:cubicBezTo>
                <a:cubicBezTo>
                  <a:pt x="6652" y="1894"/>
                  <a:pt x="6652" y="1894"/>
                  <a:pt x="6652" y="1894"/>
                </a:cubicBezTo>
                <a:cubicBezTo>
                  <a:pt x="6652" y="1893"/>
                  <a:pt x="6652" y="1891"/>
                  <a:pt x="6653" y="1889"/>
                </a:cubicBezTo>
                <a:cubicBezTo>
                  <a:pt x="6654" y="1888"/>
                  <a:pt x="6656" y="1887"/>
                  <a:pt x="6658" y="1886"/>
                </a:cubicBezTo>
                <a:cubicBezTo>
                  <a:pt x="6661" y="1884"/>
                  <a:pt x="6664" y="1884"/>
                  <a:pt x="6668" y="1883"/>
                </a:cubicBezTo>
                <a:cubicBezTo>
                  <a:pt x="6673" y="1883"/>
                  <a:pt x="6678" y="1883"/>
                  <a:pt x="6684" y="1883"/>
                </a:cubicBezTo>
                <a:cubicBezTo>
                  <a:pt x="6691" y="1883"/>
                  <a:pt x="6697" y="1883"/>
                  <a:pt x="6701" y="1883"/>
                </a:cubicBezTo>
                <a:cubicBezTo>
                  <a:pt x="6706" y="1884"/>
                  <a:pt x="6709" y="1884"/>
                  <a:pt x="6711" y="1886"/>
                </a:cubicBezTo>
                <a:cubicBezTo>
                  <a:pt x="6714" y="1887"/>
                  <a:pt x="6715" y="1888"/>
                  <a:pt x="6716" y="1889"/>
                </a:cubicBezTo>
                <a:close/>
                <a:moveTo>
                  <a:pt x="6527" y="1713"/>
                </a:moveTo>
                <a:cubicBezTo>
                  <a:pt x="6528" y="1715"/>
                  <a:pt x="6528" y="1717"/>
                  <a:pt x="6528" y="1719"/>
                </a:cubicBezTo>
                <a:cubicBezTo>
                  <a:pt x="6528" y="2257"/>
                  <a:pt x="6528" y="2257"/>
                  <a:pt x="6528" y="2257"/>
                </a:cubicBezTo>
                <a:cubicBezTo>
                  <a:pt x="6528" y="2260"/>
                  <a:pt x="6528" y="2261"/>
                  <a:pt x="6527" y="2263"/>
                </a:cubicBezTo>
                <a:cubicBezTo>
                  <a:pt x="6525" y="2265"/>
                  <a:pt x="6524" y="2266"/>
                  <a:pt x="6522" y="2267"/>
                </a:cubicBezTo>
                <a:cubicBezTo>
                  <a:pt x="6519" y="2268"/>
                  <a:pt x="6516" y="2268"/>
                  <a:pt x="6511" y="2269"/>
                </a:cubicBezTo>
                <a:cubicBezTo>
                  <a:pt x="6507" y="2270"/>
                  <a:pt x="6501" y="2270"/>
                  <a:pt x="6495" y="2270"/>
                </a:cubicBezTo>
                <a:cubicBezTo>
                  <a:pt x="6488" y="2270"/>
                  <a:pt x="6483" y="2269"/>
                  <a:pt x="6479" y="2269"/>
                </a:cubicBezTo>
                <a:cubicBezTo>
                  <a:pt x="6474" y="2268"/>
                  <a:pt x="6471" y="2268"/>
                  <a:pt x="6469" y="2267"/>
                </a:cubicBezTo>
                <a:cubicBezTo>
                  <a:pt x="6466" y="2266"/>
                  <a:pt x="6464" y="2265"/>
                  <a:pt x="6463" y="2263"/>
                </a:cubicBezTo>
                <a:cubicBezTo>
                  <a:pt x="6462" y="2261"/>
                  <a:pt x="6462" y="2260"/>
                  <a:pt x="6462" y="2257"/>
                </a:cubicBezTo>
                <a:cubicBezTo>
                  <a:pt x="6462" y="1719"/>
                  <a:pt x="6462" y="1719"/>
                  <a:pt x="6462" y="1719"/>
                </a:cubicBezTo>
                <a:cubicBezTo>
                  <a:pt x="6462" y="1717"/>
                  <a:pt x="6462" y="1715"/>
                  <a:pt x="6463" y="1713"/>
                </a:cubicBezTo>
                <a:cubicBezTo>
                  <a:pt x="6465" y="1712"/>
                  <a:pt x="6466" y="1711"/>
                  <a:pt x="6469" y="1709"/>
                </a:cubicBezTo>
                <a:cubicBezTo>
                  <a:pt x="6471" y="1708"/>
                  <a:pt x="6475" y="1708"/>
                  <a:pt x="6479" y="1707"/>
                </a:cubicBezTo>
                <a:cubicBezTo>
                  <a:pt x="6483" y="1707"/>
                  <a:pt x="6488" y="1706"/>
                  <a:pt x="6495" y="1706"/>
                </a:cubicBezTo>
                <a:cubicBezTo>
                  <a:pt x="6501" y="1706"/>
                  <a:pt x="6507" y="1707"/>
                  <a:pt x="6511" y="1707"/>
                </a:cubicBezTo>
                <a:cubicBezTo>
                  <a:pt x="6516" y="1708"/>
                  <a:pt x="6519" y="1708"/>
                  <a:pt x="6522" y="1709"/>
                </a:cubicBezTo>
                <a:cubicBezTo>
                  <a:pt x="6524" y="1711"/>
                  <a:pt x="6525" y="1712"/>
                  <a:pt x="6527" y="1713"/>
                </a:cubicBezTo>
                <a:close/>
                <a:moveTo>
                  <a:pt x="4905" y="2558"/>
                </a:moveTo>
                <a:cubicBezTo>
                  <a:pt x="4906" y="2559"/>
                  <a:pt x="4906" y="2560"/>
                  <a:pt x="4906" y="2562"/>
                </a:cubicBezTo>
                <a:cubicBezTo>
                  <a:pt x="4906" y="2921"/>
                  <a:pt x="4906" y="2921"/>
                  <a:pt x="4906" y="2921"/>
                </a:cubicBezTo>
                <a:cubicBezTo>
                  <a:pt x="4906" y="2922"/>
                  <a:pt x="4906" y="2923"/>
                  <a:pt x="4905" y="2925"/>
                </a:cubicBezTo>
                <a:cubicBezTo>
                  <a:pt x="4905" y="2926"/>
                  <a:pt x="4904" y="2926"/>
                  <a:pt x="4902" y="2927"/>
                </a:cubicBezTo>
                <a:cubicBezTo>
                  <a:pt x="4900" y="2928"/>
                  <a:pt x="4898" y="2928"/>
                  <a:pt x="4895" y="2929"/>
                </a:cubicBezTo>
                <a:cubicBezTo>
                  <a:pt x="4893" y="2930"/>
                  <a:pt x="4889" y="2930"/>
                  <a:pt x="4884" y="2930"/>
                </a:cubicBezTo>
                <a:cubicBezTo>
                  <a:pt x="4880" y="2930"/>
                  <a:pt x="4876" y="2930"/>
                  <a:pt x="4874" y="2929"/>
                </a:cubicBezTo>
                <a:cubicBezTo>
                  <a:pt x="4871" y="2928"/>
                  <a:pt x="4869" y="2928"/>
                  <a:pt x="4867" y="2927"/>
                </a:cubicBezTo>
                <a:cubicBezTo>
                  <a:pt x="4865" y="2927"/>
                  <a:pt x="4864" y="2926"/>
                  <a:pt x="4863" y="2925"/>
                </a:cubicBezTo>
                <a:cubicBezTo>
                  <a:pt x="4863" y="2923"/>
                  <a:pt x="4862" y="2922"/>
                  <a:pt x="4862" y="2921"/>
                </a:cubicBezTo>
                <a:cubicBezTo>
                  <a:pt x="4862" y="2562"/>
                  <a:pt x="4862" y="2562"/>
                  <a:pt x="4862" y="2562"/>
                </a:cubicBezTo>
                <a:cubicBezTo>
                  <a:pt x="4862" y="2560"/>
                  <a:pt x="4863" y="2559"/>
                  <a:pt x="4863" y="2558"/>
                </a:cubicBezTo>
                <a:cubicBezTo>
                  <a:pt x="4864" y="2557"/>
                  <a:pt x="4865" y="2556"/>
                  <a:pt x="4867" y="2555"/>
                </a:cubicBezTo>
                <a:cubicBezTo>
                  <a:pt x="4869" y="2554"/>
                  <a:pt x="4871" y="2554"/>
                  <a:pt x="4874" y="2553"/>
                </a:cubicBezTo>
                <a:cubicBezTo>
                  <a:pt x="4876" y="2553"/>
                  <a:pt x="4880" y="2553"/>
                  <a:pt x="4884" y="2553"/>
                </a:cubicBezTo>
                <a:cubicBezTo>
                  <a:pt x="4889" y="2553"/>
                  <a:pt x="4893" y="2553"/>
                  <a:pt x="4895" y="2553"/>
                </a:cubicBezTo>
                <a:cubicBezTo>
                  <a:pt x="4898" y="2554"/>
                  <a:pt x="4900" y="2554"/>
                  <a:pt x="4902" y="2555"/>
                </a:cubicBezTo>
                <a:cubicBezTo>
                  <a:pt x="4904" y="2556"/>
                  <a:pt x="4905" y="2557"/>
                  <a:pt x="4905" y="2558"/>
                </a:cubicBezTo>
                <a:close/>
                <a:moveTo>
                  <a:pt x="5150" y="2689"/>
                </a:moveTo>
                <a:cubicBezTo>
                  <a:pt x="5142" y="2682"/>
                  <a:pt x="5132" y="2676"/>
                  <a:pt x="5120" y="2672"/>
                </a:cubicBezTo>
                <a:cubicBezTo>
                  <a:pt x="5108" y="2668"/>
                  <a:pt x="5093" y="2666"/>
                  <a:pt x="5076" y="2666"/>
                </a:cubicBezTo>
                <a:cubicBezTo>
                  <a:pt x="5066" y="2666"/>
                  <a:pt x="5057" y="2667"/>
                  <a:pt x="5048" y="2669"/>
                </a:cubicBezTo>
                <a:cubicBezTo>
                  <a:pt x="5039" y="2670"/>
                  <a:pt x="5030" y="2673"/>
                  <a:pt x="5023" y="2675"/>
                </a:cubicBezTo>
                <a:cubicBezTo>
                  <a:pt x="5015" y="2678"/>
                  <a:pt x="5008" y="2680"/>
                  <a:pt x="5002" y="2684"/>
                </a:cubicBezTo>
                <a:cubicBezTo>
                  <a:pt x="4996" y="2687"/>
                  <a:pt x="4992" y="2690"/>
                  <a:pt x="4990" y="2692"/>
                </a:cubicBezTo>
                <a:cubicBezTo>
                  <a:pt x="4987" y="2694"/>
                  <a:pt x="4986" y="2697"/>
                  <a:pt x="4985" y="2699"/>
                </a:cubicBezTo>
                <a:cubicBezTo>
                  <a:pt x="4985" y="2702"/>
                  <a:pt x="4984" y="2706"/>
                  <a:pt x="4984" y="2710"/>
                </a:cubicBezTo>
                <a:cubicBezTo>
                  <a:pt x="4984" y="2713"/>
                  <a:pt x="4984" y="2715"/>
                  <a:pt x="4985" y="2717"/>
                </a:cubicBezTo>
                <a:cubicBezTo>
                  <a:pt x="4985" y="2719"/>
                  <a:pt x="4986" y="2721"/>
                  <a:pt x="4986" y="2723"/>
                </a:cubicBezTo>
                <a:cubicBezTo>
                  <a:pt x="4987" y="2724"/>
                  <a:pt x="4988" y="2726"/>
                  <a:pt x="4989" y="2726"/>
                </a:cubicBezTo>
                <a:cubicBezTo>
                  <a:pt x="4990" y="2727"/>
                  <a:pt x="4991" y="2727"/>
                  <a:pt x="4993" y="2727"/>
                </a:cubicBezTo>
                <a:cubicBezTo>
                  <a:pt x="4995" y="2727"/>
                  <a:pt x="4999" y="2726"/>
                  <a:pt x="5003" y="2723"/>
                </a:cubicBezTo>
                <a:cubicBezTo>
                  <a:pt x="5007" y="2721"/>
                  <a:pt x="5012" y="2718"/>
                  <a:pt x="5019" y="2715"/>
                </a:cubicBezTo>
                <a:cubicBezTo>
                  <a:pt x="5026" y="2712"/>
                  <a:pt x="5033" y="2709"/>
                  <a:pt x="5042" y="2707"/>
                </a:cubicBezTo>
                <a:cubicBezTo>
                  <a:pt x="5051" y="2704"/>
                  <a:pt x="5060" y="2703"/>
                  <a:pt x="5072" y="2703"/>
                </a:cubicBezTo>
                <a:cubicBezTo>
                  <a:pt x="5082" y="2703"/>
                  <a:pt x="5090" y="2704"/>
                  <a:pt x="5097" y="2707"/>
                </a:cubicBezTo>
                <a:cubicBezTo>
                  <a:pt x="5105" y="2709"/>
                  <a:pt x="5110" y="2712"/>
                  <a:pt x="5115" y="2717"/>
                </a:cubicBezTo>
                <a:cubicBezTo>
                  <a:pt x="5119" y="2722"/>
                  <a:pt x="5122" y="2728"/>
                  <a:pt x="5124" y="2735"/>
                </a:cubicBezTo>
                <a:cubicBezTo>
                  <a:pt x="5126" y="2742"/>
                  <a:pt x="5127" y="2750"/>
                  <a:pt x="5127" y="2760"/>
                </a:cubicBezTo>
                <a:cubicBezTo>
                  <a:pt x="5127" y="2779"/>
                  <a:pt x="5127" y="2779"/>
                  <a:pt x="5127" y="2779"/>
                </a:cubicBezTo>
                <a:cubicBezTo>
                  <a:pt x="5093" y="2779"/>
                  <a:pt x="5093" y="2779"/>
                  <a:pt x="5093" y="2779"/>
                </a:cubicBezTo>
                <a:cubicBezTo>
                  <a:pt x="5074" y="2779"/>
                  <a:pt x="5058" y="2780"/>
                  <a:pt x="5043" y="2784"/>
                </a:cubicBezTo>
                <a:cubicBezTo>
                  <a:pt x="5028" y="2787"/>
                  <a:pt x="5015" y="2792"/>
                  <a:pt x="5005" y="2799"/>
                </a:cubicBezTo>
                <a:cubicBezTo>
                  <a:pt x="4994" y="2805"/>
                  <a:pt x="4986" y="2814"/>
                  <a:pt x="4981" y="2824"/>
                </a:cubicBezTo>
                <a:cubicBezTo>
                  <a:pt x="4975" y="2834"/>
                  <a:pt x="4972" y="2846"/>
                  <a:pt x="4972" y="2859"/>
                </a:cubicBezTo>
                <a:cubicBezTo>
                  <a:pt x="4972" y="2871"/>
                  <a:pt x="4975" y="2882"/>
                  <a:pt x="4978" y="2891"/>
                </a:cubicBezTo>
                <a:cubicBezTo>
                  <a:pt x="4982" y="2899"/>
                  <a:pt x="4988" y="2907"/>
                  <a:pt x="4995" y="2913"/>
                </a:cubicBezTo>
                <a:cubicBezTo>
                  <a:pt x="5002" y="2920"/>
                  <a:pt x="5011" y="2925"/>
                  <a:pt x="5021" y="2928"/>
                </a:cubicBezTo>
                <a:cubicBezTo>
                  <a:pt x="5032" y="2931"/>
                  <a:pt x="5043" y="2933"/>
                  <a:pt x="5056" y="2933"/>
                </a:cubicBezTo>
                <a:cubicBezTo>
                  <a:pt x="5071" y="2933"/>
                  <a:pt x="5084" y="2930"/>
                  <a:pt x="5097" y="2923"/>
                </a:cubicBezTo>
                <a:cubicBezTo>
                  <a:pt x="5110" y="2917"/>
                  <a:pt x="5122" y="2908"/>
                  <a:pt x="5132" y="2897"/>
                </a:cubicBezTo>
                <a:cubicBezTo>
                  <a:pt x="5132" y="2921"/>
                  <a:pt x="5132" y="2921"/>
                  <a:pt x="5132" y="2921"/>
                </a:cubicBezTo>
                <a:cubicBezTo>
                  <a:pt x="5132" y="2923"/>
                  <a:pt x="5133" y="2925"/>
                  <a:pt x="5134" y="2926"/>
                </a:cubicBezTo>
                <a:cubicBezTo>
                  <a:pt x="5135" y="2927"/>
                  <a:pt x="5137" y="2928"/>
                  <a:pt x="5140" y="2928"/>
                </a:cubicBezTo>
                <a:cubicBezTo>
                  <a:pt x="5143" y="2929"/>
                  <a:pt x="5147" y="2929"/>
                  <a:pt x="5151" y="2929"/>
                </a:cubicBezTo>
                <a:cubicBezTo>
                  <a:pt x="5156" y="2929"/>
                  <a:pt x="5160" y="2929"/>
                  <a:pt x="5163" y="2928"/>
                </a:cubicBezTo>
                <a:cubicBezTo>
                  <a:pt x="5165" y="2928"/>
                  <a:pt x="5167" y="2927"/>
                  <a:pt x="5169" y="2926"/>
                </a:cubicBezTo>
                <a:cubicBezTo>
                  <a:pt x="5170" y="2925"/>
                  <a:pt x="5171" y="2923"/>
                  <a:pt x="5171" y="2921"/>
                </a:cubicBezTo>
                <a:cubicBezTo>
                  <a:pt x="5171" y="2757"/>
                  <a:pt x="5171" y="2757"/>
                  <a:pt x="5171" y="2757"/>
                </a:cubicBezTo>
                <a:cubicBezTo>
                  <a:pt x="5171" y="2742"/>
                  <a:pt x="5169" y="2729"/>
                  <a:pt x="5166" y="2718"/>
                </a:cubicBezTo>
                <a:cubicBezTo>
                  <a:pt x="5163" y="2707"/>
                  <a:pt x="5157" y="2697"/>
                  <a:pt x="5150" y="2689"/>
                </a:cubicBezTo>
                <a:close/>
                <a:moveTo>
                  <a:pt x="5127" y="2862"/>
                </a:moveTo>
                <a:cubicBezTo>
                  <a:pt x="5116" y="2874"/>
                  <a:pt x="5106" y="2883"/>
                  <a:pt x="5096" y="2889"/>
                </a:cubicBezTo>
                <a:cubicBezTo>
                  <a:pt x="5086" y="2896"/>
                  <a:pt x="5075" y="2898"/>
                  <a:pt x="5063" y="2898"/>
                </a:cubicBezTo>
                <a:cubicBezTo>
                  <a:pt x="5049" y="2898"/>
                  <a:pt x="5038" y="2894"/>
                  <a:pt x="5030" y="2887"/>
                </a:cubicBezTo>
                <a:cubicBezTo>
                  <a:pt x="5022" y="2879"/>
                  <a:pt x="5018" y="2870"/>
                  <a:pt x="5018" y="2857"/>
                </a:cubicBezTo>
                <a:cubicBezTo>
                  <a:pt x="5018" y="2850"/>
                  <a:pt x="5019" y="2843"/>
                  <a:pt x="5022" y="2838"/>
                </a:cubicBezTo>
                <a:cubicBezTo>
                  <a:pt x="5025" y="2832"/>
                  <a:pt x="5029" y="2827"/>
                  <a:pt x="5035" y="2823"/>
                </a:cubicBezTo>
                <a:cubicBezTo>
                  <a:pt x="5041" y="2819"/>
                  <a:pt x="5048" y="2816"/>
                  <a:pt x="5057" y="2814"/>
                </a:cubicBezTo>
                <a:cubicBezTo>
                  <a:pt x="5066" y="2812"/>
                  <a:pt x="5077" y="2811"/>
                  <a:pt x="5089" y="2811"/>
                </a:cubicBezTo>
                <a:cubicBezTo>
                  <a:pt x="5126" y="2811"/>
                  <a:pt x="5126" y="2811"/>
                  <a:pt x="5126" y="2811"/>
                </a:cubicBezTo>
                <a:cubicBezTo>
                  <a:pt x="5127" y="2811"/>
                  <a:pt x="5127" y="2811"/>
                  <a:pt x="5127" y="2811"/>
                </a:cubicBezTo>
                <a:lnTo>
                  <a:pt x="5127" y="2862"/>
                </a:lnTo>
                <a:close/>
                <a:moveTo>
                  <a:pt x="4313" y="2563"/>
                </a:moveTo>
                <a:cubicBezTo>
                  <a:pt x="4313" y="2562"/>
                  <a:pt x="4312" y="2561"/>
                  <a:pt x="4312" y="2560"/>
                </a:cubicBezTo>
                <a:cubicBezTo>
                  <a:pt x="4311" y="2559"/>
                  <a:pt x="4310" y="2558"/>
                  <a:pt x="4308" y="2557"/>
                </a:cubicBezTo>
                <a:cubicBezTo>
                  <a:pt x="4307" y="2557"/>
                  <a:pt x="4304" y="2556"/>
                  <a:pt x="4301" y="2556"/>
                </a:cubicBezTo>
                <a:cubicBezTo>
                  <a:pt x="4299" y="2555"/>
                  <a:pt x="4295" y="2555"/>
                  <a:pt x="4290" y="2555"/>
                </a:cubicBezTo>
                <a:cubicBezTo>
                  <a:pt x="4286" y="2555"/>
                  <a:pt x="4283" y="2555"/>
                  <a:pt x="4280" y="2556"/>
                </a:cubicBezTo>
                <a:cubicBezTo>
                  <a:pt x="4277" y="2556"/>
                  <a:pt x="4275" y="2557"/>
                  <a:pt x="4273" y="2557"/>
                </a:cubicBezTo>
                <a:cubicBezTo>
                  <a:pt x="4271" y="2558"/>
                  <a:pt x="4270" y="2559"/>
                  <a:pt x="4270" y="2560"/>
                </a:cubicBezTo>
                <a:cubicBezTo>
                  <a:pt x="4269" y="2561"/>
                  <a:pt x="4269" y="2562"/>
                  <a:pt x="4269" y="2563"/>
                </a:cubicBezTo>
                <a:cubicBezTo>
                  <a:pt x="4269" y="2704"/>
                  <a:pt x="4269" y="2704"/>
                  <a:pt x="4269" y="2704"/>
                </a:cubicBezTo>
                <a:cubicBezTo>
                  <a:pt x="4257" y="2692"/>
                  <a:pt x="4246" y="2683"/>
                  <a:pt x="4234" y="2677"/>
                </a:cubicBezTo>
                <a:cubicBezTo>
                  <a:pt x="4222" y="2670"/>
                  <a:pt x="4209" y="2667"/>
                  <a:pt x="4195" y="2667"/>
                </a:cubicBezTo>
                <a:cubicBezTo>
                  <a:pt x="4178" y="2667"/>
                  <a:pt x="4163" y="2670"/>
                  <a:pt x="4150" y="2677"/>
                </a:cubicBezTo>
                <a:cubicBezTo>
                  <a:pt x="4136" y="2683"/>
                  <a:pt x="4126" y="2692"/>
                  <a:pt x="4117" y="2704"/>
                </a:cubicBezTo>
                <a:cubicBezTo>
                  <a:pt x="4108" y="2716"/>
                  <a:pt x="4101" y="2730"/>
                  <a:pt x="4097" y="2747"/>
                </a:cubicBezTo>
                <a:cubicBezTo>
                  <a:pt x="4092" y="2763"/>
                  <a:pt x="4090" y="2782"/>
                  <a:pt x="4090" y="2803"/>
                </a:cubicBezTo>
                <a:cubicBezTo>
                  <a:pt x="4090" y="2821"/>
                  <a:pt x="4092" y="2838"/>
                  <a:pt x="4096" y="2853"/>
                </a:cubicBezTo>
                <a:cubicBezTo>
                  <a:pt x="4099" y="2869"/>
                  <a:pt x="4105" y="2883"/>
                  <a:pt x="4113" y="2894"/>
                </a:cubicBezTo>
                <a:cubicBezTo>
                  <a:pt x="4121" y="2906"/>
                  <a:pt x="4131" y="2916"/>
                  <a:pt x="4144" y="2922"/>
                </a:cubicBezTo>
                <a:cubicBezTo>
                  <a:pt x="4156" y="2930"/>
                  <a:pt x="4171" y="2933"/>
                  <a:pt x="4189" y="2933"/>
                </a:cubicBezTo>
                <a:cubicBezTo>
                  <a:pt x="4206" y="2933"/>
                  <a:pt x="4221" y="2929"/>
                  <a:pt x="4235" y="2921"/>
                </a:cubicBezTo>
                <a:cubicBezTo>
                  <a:pt x="4248" y="2913"/>
                  <a:pt x="4261" y="2903"/>
                  <a:pt x="4274" y="2889"/>
                </a:cubicBezTo>
                <a:cubicBezTo>
                  <a:pt x="4274" y="2921"/>
                  <a:pt x="4274" y="2921"/>
                  <a:pt x="4274" y="2921"/>
                </a:cubicBezTo>
                <a:cubicBezTo>
                  <a:pt x="4274" y="2922"/>
                  <a:pt x="4275" y="2923"/>
                  <a:pt x="4275" y="2925"/>
                </a:cubicBezTo>
                <a:cubicBezTo>
                  <a:pt x="4276" y="2926"/>
                  <a:pt x="4277" y="2927"/>
                  <a:pt x="4279" y="2927"/>
                </a:cubicBezTo>
                <a:cubicBezTo>
                  <a:pt x="4280" y="2928"/>
                  <a:pt x="4282" y="2928"/>
                  <a:pt x="4285" y="2929"/>
                </a:cubicBezTo>
                <a:cubicBezTo>
                  <a:pt x="4288" y="2930"/>
                  <a:pt x="4290" y="2930"/>
                  <a:pt x="4294" y="2930"/>
                </a:cubicBezTo>
                <a:cubicBezTo>
                  <a:pt x="4298" y="2930"/>
                  <a:pt x="4301" y="2930"/>
                  <a:pt x="4303" y="2929"/>
                </a:cubicBezTo>
                <a:cubicBezTo>
                  <a:pt x="4306" y="2928"/>
                  <a:pt x="4308" y="2928"/>
                  <a:pt x="4309" y="2927"/>
                </a:cubicBezTo>
                <a:cubicBezTo>
                  <a:pt x="4311" y="2926"/>
                  <a:pt x="4312" y="2926"/>
                  <a:pt x="4313" y="2925"/>
                </a:cubicBezTo>
                <a:cubicBezTo>
                  <a:pt x="4313" y="2923"/>
                  <a:pt x="4314" y="2922"/>
                  <a:pt x="4314" y="2921"/>
                </a:cubicBezTo>
                <a:cubicBezTo>
                  <a:pt x="4313" y="2921"/>
                  <a:pt x="4313" y="2921"/>
                  <a:pt x="4313" y="2921"/>
                </a:cubicBezTo>
                <a:lnTo>
                  <a:pt x="4313" y="2563"/>
                </a:lnTo>
                <a:close/>
                <a:moveTo>
                  <a:pt x="4269" y="2848"/>
                </a:moveTo>
                <a:cubicBezTo>
                  <a:pt x="4262" y="2857"/>
                  <a:pt x="4255" y="2864"/>
                  <a:pt x="4249" y="2870"/>
                </a:cubicBezTo>
                <a:cubicBezTo>
                  <a:pt x="4243" y="2876"/>
                  <a:pt x="4237" y="2881"/>
                  <a:pt x="4231" y="2884"/>
                </a:cubicBezTo>
                <a:cubicBezTo>
                  <a:pt x="4226" y="2888"/>
                  <a:pt x="4220" y="2891"/>
                  <a:pt x="4214" y="2892"/>
                </a:cubicBezTo>
                <a:cubicBezTo>
                  <a:pt x="4209" y="2894"/>
                  <a:pt x="4203" y="2894"/>
                  <a:pt x="4197" y="2894"/>
                </a:cubicBezTo>
                <a:cubicBezTo>
                  <a:pt x="4185" y="2894"/>
                  <a:pt x="4176" y="2892"/>
                  <a:pt x="4168" y="2886"/>
                </a:cubicBezTo>
                <a:cubicBezTo>
                  <a:pt x="4160" y="2881"/>
                  <a:pt x="4154" y="2873"/>
                  <a:pt x="4150" y="2864"/>
                </a:cubicBezTo>
                <a:cubicBezTo>
                  <a:pt x="4145" y="2855"/>
                  <a:pt x="4141" y="2845"/>
                  <a:pt x="4140" y="2833"/>
                </a:cubicBezTo>
                <a:cubicBezTo>
                  <a:pt x="4138" y="2821"/>
                  <a:pt x="4137" y="2810"/>
                  <a:pt x="4137" y="2797"/>
                </a:cubicBezTo>
                <a:cubicBezTo>
                  <a:pt x="4137" y="2786"/>
                  <a:pt x="4138" y="2775"/>
                  <a:pt x="4140" y="2763"/>
                </a:cubicBezTo>
                <a:cubicBezTo>
                  <a:pt x="4142" y="2753"/>
                  <a:pt x="4146" y="2743"/>
                  <a:pt x="4151" y="2734"/>
                </a:cubicBezTo>
                <a:cubicBezTo>
                  <a:pt x="4155" y="2725"/>
                  <a:pt x="4162" y="2718"/>
                  <a:pt x="4170" y="2713"/>
                </a:cubicBezTo>
                <a:cubicBezTo>
                  <a:pt x="4178" y="2708"/>
                  <a:pt x="4188" y="2705"/>
                  <a:pt x="4199" y="2705"/>
                </a:cubicBezTo>
                <a:cubicBezTo>
                  <a:pt x="4211" y="2705"/>
                  <a:pt x="4223" y="2709"/>
                  <a:pt x="4234" y="2717"/>
                </a:cubicBezTo>
                <a:cubicBezTo>
                  <a:pt x="4245" y="2724"/>
                  <a:pt x="4256" y="2736"/>
                  <a:pt x="4269" y="2751"/>
                </a:cubicBezTo>
                <a:cubicBezTo>
                  <a:pt x="4269" y="2751"/>
                  <a:pt x="4269" y="2751"/>
                  <a:pt x="4269" y="2751"/>
                </a:cubicBezTo>
                <a:lnTo>
                  <a:pt x="4269" y="2848"/>
                </a:lnTo>
                <a:close/>
                <a:moveTo>
                  <a:pt x="2444" y="1815"/>
                </a:moveTo>
                <a:cubicBezTo>
                  <a:pt x="2436" y="1808"/>
                  <a:pt x="2432" y="1794"/>
                  <a:pt x="2432" y="1775"/>
                </a:cubicBezTo>
                <a:cubicBezTo>
                  <a:pt x="2432" y="1754"/>
                  <a:pt x="2436" y="1740"/>
                  <a:pt x="2444" y="1732"/>
                </a:cubicBezTo>
                <a:cubicBezTo>
                  <a:pt x="2453" y="1724"/>
                  <a:pt x="2468" y="1721"/>
                  <a:pt x="2491" y="1721"/>
                </a:cubicBezTo>
                <a:cubicBezTo>
                  <a:pt x="2513" y="1721"/>
                  <a:pt x="2529" y="1724"/>
                  <a:pt x="2537" y="1732"/>
                </a:cubicBezTo>
                <a:cubicBezTo>
                  <a:pt x="2545" y="1739"/>
                  <a:pt x="2549" y="1752"/>
                  <a:pt x="2549" y="1772"/>
                </a:cubicBezTo>
                <a:cubicBezTo>
                  <a:pt x="2549" y="1793"/>
                  <a:pt x="2545" y="1807"/>
                  <a:pt x="2536" y="1815"/>
                </a:cubicBezTo>
                <a:cubicBezTo>
                  <a:pt x="2528" y="1823"/>
                  <a:pt x="2512" y="1826"/>
                  <a:pt x="2490" y="1826"/>
                </a:cubicBezTo>
                <a:cubicBezTo>
                  <a:pt x="2467" y="1826"/>
                  <a:pt x="2451" y="1823"/>
                  <a:pt x="2444" y="1815"/>
                </a:cubicBezTo>
                <a:close/>
                <a:moveTo>
                  <a:pt x="2530" y="1882"/>
                </a:moveTo>
                <a:cubicBezTo>
                  <a:pt x="2534" y="1884"/>
                  <a:pt x="2537" y="1886"/>
                  <a:pt x="2539" y="1887"/>
                </a:cubicBezTo>
                <a:cubicBezTo>
                  <a:pt x="2540" y="1889"/>
                  <a:pt x="2541" y="1892"/>
                  <a:pt x="2541" y="1894"/>
                </a:cubicBezTo>
                <a:cubicBezTo>
                  <a:pt x="2541" y="2253"/>
                  <a:pt x="2541" y="2253"/>
                  <a:pt x="2541" y="2253"/>
                </a:cubicBezTo>
                <a:cubicBezTo>
                  <a:pt x="2541" y="2256"/>
                  <a:pt x="2540" y="2258"/>
                  <a:pt x="2539" y="2261"/>
                </a:cubicBezTo>
                <a:cubicBezTo>
                  <a:pt x="2537" y="2263"/>
                  <a:pt x="2534" y="2265"/>
                  <a:pt x="2530" y="2266"/>
                </a:cubicBezTo>
                <a:cubicBezTo>
                  <a:pt x="2526" y="2267"/>
                  <a:pt x="2521" y="2268"/>
                  <a:pt x="2515" y="2268"/>
                </a:cubicBezTo>
                <a:cubicBezTo>
                  <a:pt x="2508" y="2269"/>
                  <a:pt x="2500" y="2270"/>
                  <a:pt x="2490" y="2270"/>
                </a:cubicBezTo>
                <a:cubicBezTo>
                  <a:pt x="2480" y="2270"/>
                  <a:pt x="2472" y="2269"/>
                  <a:pt x="2465" y="2268"/>
                </a:cubicBezTo>
                <a:cubicBezTo>
                  <a:pt x="2459" y="2268"/>
                  <a:pt x="2454" y="2267"/>
                  <a:pt x="2450" y="2266"/>
                </a:cubicBezTo>
                <a:cubicBezTo>
                  <a:pt x="2446" y="2265"/>
                  <a:pt x="2443" y="2263"/>
                  <a:pt x="2441" y="2261"/>
                </a:cubicBezTo>
                <a:cubicBezTo>
                  <a:pt x="2440" y="2258"/>
                  <a:pt x="2439" y="2256"/>
                  <a:pt x="2439" y="2253"/>
                </a:cubicBezTo>
                <a:cubicBezTo>
                  <a:pt x="2439" y="1894"/>
                  <a:pt x="2439" y="1894"/>
                  <a:pt x="2439" y="1894"/>
                </a:cubicBezTo>
                <a:cubicBezTo>
                  <a:pt x="2439" y="1892"/>
                  <a:pt x="2440" y="1889"/>
                  <a:pt x="2441" y="1887"/>
                </a:cubicBezTo>
                <a:cubicBezTo>
                  <a:pt x="2443" y="1885"/>
                  <a:pt x="2446" y="1883"/>
                  <a:pt x="2450" y="1882"/>
                </a:cubicBezTo>
                <a:cubicBezTo>
                  <a:pt x="2454" y="1881"/>
                  <a:pt x="2459" y="1879"/>
                  <a:pt x="2465" y="1879"/>
                </a:cubicBezTo>
                <a:cubicBezTo>
                  <a:pt x="2472" y="1878"/>
                  <a:pt x="2480" y="1878"/>
                  <a:pt x="2490" y="1878"/>
                </a:cubicBezTo>
                <a:cubicBezTo>
                  <a:pt x="2500" y="1878"/>
                  <a:pt x="2508" y="1878"/>
                  <a:pt x="2515" y="1879"/>
                </a:cubicBezTo>
                <a:cubicBezTo>
                  <a:pt x="2521" y="1879"/>
                  <a:pt x="2526" y="1881"/>
                  <a:pt x="2530" y="1882"/>
                </a:cubicBezTo>
                <a:close/>
                <a:moveTo>
                  <a:pt x="2367" y="2557"/>
                </a:moveTo>
                <a:cubicBezTo>
                  <a:pt x="2366" y="2557"/>
                  <a:pt x="2363" y="2556"/>
                  <a:pt x="2360" y="2556"/>
                </a:cubicBezTo>
                <a:cubicBezTo>
                  <a:pt x="2358" y="2555"/>
                  <a:pt x="2354" y="2555"/>
                  <a:pt x="2349" y="2555"/>
                </a:cubicBezTo>
                <a:cubicBezTo>
                  <a:pt x="2345" y="2555"/>
                  <a:pt x="2342" y="2555"/>
                  <a:pt x="2339" y="2556"/>
                </a:cubicBezTo>
                <a:cubicBezTo>
                  <a:pt x="2336" y="2556"/>
                  <a:pt x="2334" y="2557"/>
                  <a:pt x="2332" y="2557"/>
                </a:cubicBezTo>
                <a:cubicBezTo>
                  <a:pt x="2330" y="2558"/>
                  <a:pt x="2329" y="2559"/>
                  <a:pt x="2329" y="2560"/>
                </a:cubicBezTo>
                <a:cubicBezTo>
                  <a:pt x="2328" y="2561"/>
                  <a:pt x="2328" y="2562"/>
                  <a:pt x="2328" y="2563"/>
                </a:cubicBezTo>
                <a:cubicBezTo>
                  <a:pt x="2328" y="2704"/>
                  <a:pt x="2328" y="2704"/>
                  <a:pt x="2328" y="2704"/>
                </a:cubicBezTo>
                <a:cubicBezTo>
                  <a:pt x="2316" y="2692"/>
                  <a:pt x="2305" y="2683"/>
                  <a:pt x="2293" y="2677"/>
                </a:cubicBezTo>
                <a:cubicBezTo>
                  <a:pt x="2281" y="2670"/>
                  <a:pt x="2268" y="2667"/>
                  <a:pt x="2254" y="2667"/>
                </a:cubicBezTo>
                <a:cubicBezTo>
                  <a:pt x="2237" y="2667"/>
                  <a:pt x="2222" y="2670"/>
                  <a:pt x="2209" y="2677"/>
                </a:cubicBezTo>
                <a:cubicBezTo>
                  <a:pt x="2195" y="2683"/>
                  <a:pt x="2185" y="2692"/>
                  <a:pt x="2176" y="2704"/>
                </a:cubicBezTo>
                <a:cubicBezTo>
                  <a:pt x="2167" y="2716"/>
                  <a:pt x="2160" y="2730"/>
                  <a:pt x="2156" y="2747"/>
                </a:cubicBezTo>
                <a:cubicBezTo>
                  <a:pt x="2151" y="2763"/>
                  <a:pt x="2149" y="2782"/>
                  <a:pt x="2149" y="2803"/>
                </a:cubicBezTo>
                <a:cubicBezTo>
                  <a:pt x="2149" y="2821"/>
                  <a:pt x="2151" y="2838"/>
                  <a:pt x="2155" y="2853"/>
                </a:cubicBezTo>
                <a:cubicBezTo>
                  <a:pt x="2158" y="2869"/>
                  <a:pt x="2164" y="2883"/>
                  <a:pt x="2172" y="2894"/>
                </a:cubicBezTo>
                <a:cubicBezTo>
                  <a:pt x="2180" y="2906"/>
                  <a:pt x="2190" y="2916"/>
                  <a:pt x="2203" y="2922"/>
                </a:cubicBezTo>
                <a:cubicBezTo>
                  <a:pt x="2215" y="2930"/>
                  <a:pt x="2230" y="2933"/>
                  <a:pt x="2248" y="2933"/>
                </a:cubicBezTo>
                <a:cubicBezTo>
                  <a:pt x="2264" y="2933"/>
                  <a:pt x="2279" y="2929"/>
                  <a:pt x="2293" y="2921"/>
                </a:cubicBezTo>
                <a:cubicBezTo>
                  <a:pt x="2306" y="2913"/>
                  <a:pt x="2320" y="2903"/>
                  <a:pt x="2333" y="2889"/>
                </a:cubicBezTo>
                <a:cubicBezTo>
                  <a:pt x="2333" y="2921"/>
                  <a:pt x="2333" y="2921"/>
                  <a:pt x="2333" y="2921"/>
                </a:cubicBezTo>
                <a:cubicBezTo>
                  <a:pt x="2333" y="2922"/>
                  <a:pt x="2333" y="2923"/>
                  <a:pt x="2334" y="2925"/>
                </a:cubicBezTo>
                <a:cubicBezTo>
                  <a:pt x="2334" y="2926"/>
                  <a:pt x="2335" y="2927"/>
                  <a:pt x="2337" y="2927"/>
                </a:cubicBezTo>
                <a:cubicBezTo>
                  <a:pt x="2339" y="2928"/>
                  <a:pt x="2340" y="2928"/>
                  <a:pt x="2343" y="2929"/>
                </a:cubicBezTo>
                <a:cubicBezTo>
                  <a:pt x="2346" y="2930"/>
                  <a:pt x="2349" y="2930"/>
                  <a:pt x="2353" y="2930"/>
                </a:cubicBezTo>
                <a:cubicBezTo>
                  <a:pt x="2356" y="2930"/>
                  <a:pt x="2359" y="2930"/>
                  <a:pt x="2362" y="2929"/>
                </a:cubicBezTo>
                <a:cubicBezTo>
                  <a:pt x="2364" y="2928"/>
                  <a:pt x="2366" y="2928"/>
                  <a:pt x="2368" y="2927"/>
                </a:cubicBezTo>
                <a:cubicBezTo>
                  <a:pt x="2369" y="2926"/>
                  <a:pt x="2371" y="2926"/>
                  <a:pt x="2371" y="2925"/>
                </a:cubicBezTo>
                <a:cubicBezTo>
                  <a:pt x="2372" y="2923"/>
                  <a:pt x="2372" y="2922"/>
                  <a:pt x="2372" y="2921"/>
                </a:cubicBezTo>
                <a:cubicBezTo>
                  <a:pt x="2372" y="2563"/>
                  <a:pt x="2372" y="2563"/>
                  <a:pt x="2372" y="2563"/>
                </a:cubicBezTo>
                <a:cubicBezTo>
                  <a:pt x="2372" y="2562"/>
                  <a:pt x="2372" y="2561"/>
                  <a:pt x="2371" y="2560"/>
                </a:cubicBezTo>
                <a:cubicBezTo>
                  <a:pt x="2370" y="2559"/>
                  <a:pt x="2369" y="2558"/>
                  <a:pt x="2367" y="2557"/>
                </a:cubicBezTo>
                <a:close/>
                <a:moveTo>
                  <a:pt x="2328" y="2848"/>
                </a:moveTo>
                <a:cubicBezTo>
                  <a:pt x="2321" y="2857"/>
                  <a:pt x="2314" y="2864"/>
                  <a:pt x="2308" y="2870"/>
                </a:cubicBezTo>
                <a:cubicBezTo>
                  <a:pt x="2302" y="2876"/>
                  <a:pt x="2296" y="2881"/>
                  <a:pt x="2290" y="2884"/>
                </a:cubicBezTo>
                <a:cubicBezTo>
                  <a:pt x="2285" y="2888"/>
                  <a:pt x="2279" y="2891"/>
                  <a:pt x="2273" y="2892"/>
                </a:cubicBezTo>
                <a:cubicBezTo>
                  <a:pt x="2268" y="2894"/>
                  <a:pt x="2262" y="2894"/>
                  <a:pt x="2256" y="2894"/>
                </a:cubicBezTo>
                <a:cubicBezTo>
                  <a:pt x="2244" y="2894"/>
                  <a:pt x="2235" y="2892"/>
                  <a:pt x="2227" y="2886"/>
                </a:cubicBezTo>
                <a:cubicBezTo>
                  <a:pt x="2219" y="2881"/>
                  <a:pt x="2213" y="2873"/>
                  <a:pt x="2209" y="2864"/>
                </a:cubicBezTo>
                <a:cubicBezTo>
                  <a:pt x="2204" y="2855"/>
                  <a:pt x="2200" y="2845"/>
                  <a:pt x="2199" y="2833"/>
                </a:cubicBezTo>
                <a:cubicBezTo>
                  <a:pt x="2197" y="2821"/>
                  <a:pt x="2196" y="2810"/>
                  <a:pt x="2196" y="2797"/>
                </a:cubicBezTo>
                <a:cubicBezTo>
                  <a:pt x="2196" y="2786"/>
                  <a:pt x="2197" y="2775"/>
                  <a:pt x="2199" y="2763"/>
                </a:cubicBezTo>
                <a:cubicBezTo>
                  <a:pt x="2201" y="2753"/>
                  <a:pt x="2205" y="2743"/>
                  <a:pt x="2210" y="2734"/>
                </a:cubicBezTo>
                <a:cubicBezTo>
                  <a:pt x="2214" y="2725"/>
                  <a:pt x="2221" y="2718"/>
                  <a:pt x="2229" y="2713"/>
                </a:cubicBezTo>
                <a:cubicBezTo>
                  <a:pt x="2237" y="2708"/>
                  <a:pt x="2247" y="2705"/>
                  <a:pt x="2258" y="2705"/>
                </a:cubicBezTo>
                <a:cubicBezTo>
                  <a:pt x="2270" y="2705"/>
                  <a:pt x="2282" y="2709"/>
                  <a:pt x="2293" y="2717"/>
                </a:cubicBezTo>
                <a:cubicBezTo>
                  <a:pt x="2304" y="2724"/>
                  <a:pt x="2315" y="2736"/>
                  <a:pt x="2328" y="2751"/>
                </a:cubicBezTo>
                <a:cubicBezTo>
                  <a:pt x="2328" y="2751"/>
                  <a:pt x="2328" y="2751"/>
                  <a:pt x="2328" y="2751"/>
                </a:cubicBezTo>
                <a:lnTo>
                  <a:pt x="2328" y="2848"/>
                </a:lnTo>
                <a:close/>
                <a:moveTo>
                  <a:pt x="4843" y="1724"/>
                </a:moveTo>
                <a:cubicBezTo>
                  <a:pt x="4843" y="1722"/>
                  <a:pt x="4842" y="1719"/>
                  <a:pt x="4841" y="1717"/>
                </a:cubicBezTo>
                <a:cubicBezTo>
                  <a:pt x="4839" y="1715"/>
                  <a:pt x="4837" y="1713"/>
                  <a:pt x="4833" y="1712"/>
                </a:cubicBezTo>
                <a:cubicBezTo>
                  <a:pt x="4829" y="1711"/>
                  <a:pt x="4824" y="1709"/>
                  <a:pt x="4818" y="1708"/>
                </a:cubicBezTo>
                <a:cubicBezTo>
                  <a:pt x="4812" y="1708"/>
                  <a:pt x="4803" y="1707"/>
                  <a:pt x="4793" y="1707"/>
                </a:cubicBezTo>
                <a:cubicBezTo>
                  <a:pt x="4783" y="1707"/>
                  <a:pt x="4775" y="1708"/>
                  <a:pt x="4769" y="1708"/>
                </a:cubicBezTo>
                <a:cubicBezTo>
                  <a:pt x="4762" y="1709"/>
                  <a:pt x="4757" y="1710"/>
                  <a:pt x="4753" y="1712"/>
                </a:cubicBezTo>
                <a:cubicBezTo>
                  <a:pt x="4749" y="1713"/>
                  <a:pt x="4747" y="1715"/>
                  <a:pt x="4745" y="1717"/>
                </a:cubicBezTo>
                <a:cubicBezTo>
                  <a:pt x="4743" y="1719"/>
                  <a:pt x="4743" y="1722"/>
                  <a:pt x="4743" y="1724"/>
                </a:cubicBezTo>
                <a:cubicBezTo>
                  <a:pt x="4743" y="1920"/>
                  <a:pt x="4743" y="1920"/>
                  <a:pt x="4743" y="1920"/>
                </a:cubicBezTo>
                <a:cubicBezTo>
                  <a:pt x="4727" y="1903"/>
                  <a:pt x="4711" y="1892"/>
                  <a:pt x="4694" y="1883"/>
                </a:cubicBezTo>
                <a:cubicBezTo>
                  <a:pt x="4678" y="1875"/>
                  <a:pt x="4660" y="1871"/>
                  <a:pt x="4640" y="1871"/>
                </a:cubicBezTo>
                <a:cubicBezTo>
                  <a:pt x="4614" y="1871"/>
                  <a:pt x="4591" y="1876"/>
                  <a:pt x="4572" y="1886"/>
                </a:cubicBezTo>
                <a:cubicBezTo>
                  <a:pt x="4552" y="1895"/>
                  <a:pt x="4536" y="1909"/>
                  <a:pt x="4522" y="1927"/>
                </a:cubicBezTo>
                <a:cubicBezTo>
                  <a:pt x="4509" y="1945"/>
                  <a:pt x="4499" y="1966"/>
                  <a:pt x="4492" y="1992"/>
                </a:cubicBezTo>
                <a:cubicBezTo>
                  <a:pt x="4486" y="2018"/>
                  <a:pt x="4482" y="2047"/>
                  <a:pt x="4482" y="2078"/>
                </a:cubicBezTo>
                <a:cubicBezTo>
                  <a:pt x="4482" y="2105"/>
                  <a:pt x="4485" y="2130"/>
                  <a:pt x="4490" y="2154"/>
                </a:cubicBezTo>
                <a:cubicBezTo>
                  <a:pt x="4496" y="2178"/>
                  <a:pt x="4505" y="2199"/>
                  <a:pt x="4516" y="2217"/>
                </a:cubicBezTo>
                <a:cubicBezTo>
                  <a:pt x="4528" y="2235"/>
                  <a:pt x="4544" y="2250"/>
                  <a:pt x="4563" y="2260"/>
                </a:cubicBezTo>
                <a:cubicBezTo>
                  <a:pt x="4582" y="2271"/>
                  <a:pt x="4605" y="2276"/>
                  <a:pt x="4632" y="2276"/>
                </a:cubicBezTo>
                <a:cubicBezTo>
                  <a:pt x="4657" y="2276"/>
                  <a:pt x="4680" y="2271"/>
                  <a:pt x="4700" y="2260"/>
                </a:cubicBezTo>
                <a:cubicBezTo>
                  <a:pt x="4721" y="2248"/>
                  <a:pt x="4740" y="2233"/>
                  <a:pt x="4759" y="2213"/>
                </a:cubicBezTo>
                <a:cubicBezTo>
                  <a:pt x="4759" y="2253"/>
                  <a:pt x="4759" y="2253"/>
                  <a:pt x="4759" y="2253"/>
                </a:cubicBezTo>
                <a:cubicBezTo>
                  <a:pt x="4759" y="2256"/>
                  <a:pt x="4759" y="2258"/>
                  <a:pt x="4761" y="2261"/>
                </a:cubicBezTo>
                <a:cubicBezTo>
                  <a:pt x="4762" y="2263"/>
                  <a:pt x="4765" y="2265"/>
                  <a:pt x="4768" y="2266"/>
                </a:cubicBezTo>
                <a:cubicBezTo>
                  <a:pt x="4771" y="2267"/>
                  <a:pt x="4775" y="2268"/>
                  <a:pt x="4781" y="2268"/>
                </a:cubicBezTo>
                <a:cubicBezTo>
                  <a:pt x="4786" y="2268"/>
                  <a:pt x="4794" y="2269"/>
                  <a:pt x="4802" y="2269"/>
                </a:cubicBezTo>
                <a:cubicBezTo>
                  <a:pt x="4810" y="2269"/>
                  <a:pt x="4817" y="2269"/>
                  <a:pt x="4822" y="2268"/>
                </a:cubicBezTo>
                <a:cubicBezTo>
                  <a:pt x="4828" y="2268"/>
                  <a:pt x="4832" y="2267"/>
                  <a:pt x="4836" y="2266"/>
                </a:cubicBezTo>
                <a:cubicBezTo>
                  <a:pt x="4839" y="2265"/>
                  <a:pt x="4841" y="2263"/>
                  <a:pt x="4842" y="2261"/>
                </a:cubicBezTo>
                <a:cubicBezTo>
                  <a:pt x="4844" y="2259"/>
                  <a:pt x="4845" y="2256"/>
                  <a:pt x="4845" y="2253"/>
                </a:cubicBezTo>
                <a:cubicBezTo>
                  <a:pt x="4843" y="2253"/>
                  <a:pt x="4843" y="2253"/>
                  <a:pt x="4843" y="2253"/>
                </a:cubicBezTo>
                <a:lnTo>
                  <a:pt x="4843" y="1724"/>
                </a:lnTo>
                <a:close/>
                <a:moveTo>
                  <a:pt x="4743" y="2132"/>
                </a:moveTo>
                <a:cubicBezTo>
                  <a:pt x="4735" y="2144"/>
                  <a:pt x="4727" y="2153"/>
                  <a:pt x="4719" y="2160"/>
                </a:cubicBezTo>
                <a:cubicBezTo>
                  <a:pt x="4712" y="2167"/>
                  <a:pt x="4705" y="2173"/>
                  <a:pt x="4698" y="2178"/>
                </a:cubicBezTo>
                <a:cubicBezTo>
                  <a:pt x="4692" y="2183"/>
                  <a:pt x="4685" y="2185"/>
                  <a:pt x="4678" y="2188"/>
                </a:cubicBezTo>
                <a:cubicBezTo>
                  <a:pt x="4672" y="2189"/>
                  <a:pt x="4665" y="2190"/>
                  <a:pt x="4658" y="2190"/>
                </a:cubicBezTo>
                <a:cubicBezTo>
                  <a:pt x="4644" y="2190"/>
                  <a:pt x="4632" y="2187"/>
                  <a:pt x="4623" y="2180"/>
                </a:cubicBezTo>
                <a:cubicBezTo>
                  <a:pt x="4614" y="2174"/>
                  <a:pt x="4607" y="2165"/>
                  <a:pt x="4601" y="2154"/>
                </a:cubicBezTo>
                <a:cubicBezTo>
                  <a:pt x="4596" y="2143"/>
                  <a:pt x="4592" y="2130"/>
                  <a:pt x="4589" y="2116"/>
                </a:cubicBezTo>
                <a:cubicBezTo>
                  <a:pt x="4587" y="2101"/>
                  <a:pt x="4586" y="2087"/>
                  <a:pt x="4586" y="2072"/>
                </a:cubicBezTo>
                <a:cubicBezTo>
                  <a:pt x="4586" y="2057"/>
                  <a:pt x="4587" y="2043"/>
                  <a:pt x="4590" y="2030"/>
                </a:cubicBezTo>
                <a:cubicBezTo>
                  <a:pt x="4593" y="2017"/>
                  <a:pt x="4597" y="2004"/>
                  <a:pt x="4603" y="1993"/>
                </a:cubicBezTo>
                <a:cubicBezTo>
                  <a:pt x="4608" y="1983"/>
                  <a:pt x="4616" y="1974"/>
                  <a:pt x="4626" y="1967"/>
                </a:cubicBezTo>
                <a:cubicBezTo>
                  <a:pt x="4635" y="1960"/>
                  <a:pt x="4646" y="1957"/>
                  <a:pt x="4660" y="1957"/>
                </a:cubicBezTo>
                <a:cubicBezTo>
                  <a:pt x="4674" y="1957"/>
                  <a:pt x="4688" y="1962"/>
                  <a:pt x="4702" y="1971"/>
                </a:cubicBezTo>
                <a:cubicBezTo>
                  <a:pt x="4715" y="1981"/>
                  <a:pt x="4729" y="1995"/>
                  <a:pt x="4743" y="2013"/>
                </a:cubicBezTo>
                <a:lnTo>
                  <a:pt x="4743" y="2132"/>
                </a:lnTo>
                <a:close/>
                <a:moveTo>
                  <a:pt x="4391" y="2266"/>
                </a:moveTo>
                <a:cubicBezTo>
                  <a:pt x="4387" y="2267"/>
                  <a:pt x="4382" y="2268"/>
                  <a:pt x="4375" y="2268"/>
                </a:cubicBezTo>
                <a:cubicBezTo>
                  <a:pt x="4368" y="2269"/>
                  <a:pt x="4361" y="2270"/>
                  <a:pt x="4351" y="2270"/>
                </a:cubicBezTo>
                <a:cubicBezTo>
                  <a:pt x="4341" y="2270"/>
                  <a:pt x="4332" y="2269"/>
                  <a:pt x="4326" y="2268"/>
                </a:cubicBezTo>
                <a:cubicBezTo>
                  <a:pt x="4319" y="2268"/>
                  <a:pt x="4314" y="2267"/>
                  <a:pt x="4310" y="2266"/>
                </a:cubicBezTo>
                <a:cubicBezTo>
                  <a:pt x="4307" y="2265"/>
                  <a:pt x="4304" y="2263"/>
                  <a:pt x="4302" y="2261"/>
                </a:cubicBezTo>
                <a:cubicBezTo>
                  <a:pt x="4300" y="2258"/>
                  <a:pt x="4300" y="2256"/>
                  <a:pt x="4300" y="2253"/>
                </a:cubicBezTo>
                <a:cubicBezTo>
                  <a:pt x="4300" y="1894"/>
                  <a:pt x="4300" y="1894"/>
                  <a:pt x="4300" y="1894"/>
                </a:cubicBezTo>
                <a:cubicBezTo>
                  <a:pt x="4300" y="1892"/>
                  <a:pt x="4300" y="1889"/>
                  <a:pt x="4302" y="1887"/>
                </a:cubicBezTo>
                <a:cubicBezTo>
                  <a:pt x="4304" y="1885"/>
                  <a:pt x="4307" y="1883"/>
                  <a:pt x="4310" y="1882"/>
                </a:cubicBezTo>
                <a:cubicBezTo>
                  <a:pt x="4314" y="1881"/>
                  <a:pt x="4319" y="1879"/>
                  <a:pt x="4326" y="1879"/>
                </a:cubicBezTo>
                <a:cubicBezTo>
                  <a:pt x="4333" y="1878"/>
                  <a:pt x="4341" y="1878"/>
                  <a:pt x="4351" y="1878"/>
                </a:cubicBezTo>
                <a:cubicBezTo>
                  <a:pt x="4361" y="1878"/>
                  <a:pt x="4369" y="1878"/>
                  <a:pt x="4375" y="1879"/>
                </a:cubicBezTo>
                <a:cubicBezTo>
                  <a:pt x="4382" y="1879"/>
                  <a:pt x="4387" y="1881"/>
                  <a:pt x="4391" y="1882"/>
                </a:cubicBezTo>
                <a:cubicBezTo>
                  <a:pt x="4395" y="1884"/>
                  <a:pt x="4397" y="1886"/>
                  <a:pt x="4399" y="1887"/>
                </a:cubicBezTo>
                <a:cubicBezTo>
                  <a:pt x="4401" y="1889"/>
                  <a:pt x="4401" y="1892"/>
                  <a:pt x="4401" y="1894"/>
                </a:cubicBezTo>
                <a:cubicBezTo>
                  <a:pt x="4401" y="2253"/>
                  <a:pt x="4401" y="2253"/>
                  <a:pt x="4401" y="2253"/>
                </a:cubicBezTo>
                <a:cubicBezTo>
                  <a:pt x="4401" y="2256"/>
                  <a:pt x="4401" y="2258"/>
                  <a:pt x="4399" y="2261"/>
                </a:cubicBezTo>
                <a:cubicBezTo>
                  <a:pt x="4397" y="2263"/>
                  <a:pt x="4395" y="2265"/>
                  <a:pt x="4391" y="2266"/>
                </a:cubicBezTo>
                <a:close/>
                <a:moveTo>
                  <a:pt x="2661" y="2563"/>
                </a:moveTo>
                <a:cubicBezTo>
                  <a:pt x="2661" y="2562"/>
                  <a:pt x="2661" y="2561"/>
                  <a:pt x="2660" y="2560"/>
                </a:cubicBezTo>
                <a:cubicBezTo>
                  <a:pt x="2659" y="2559"/>
                  <a:pt x="2658" y="2558"/>
                  <a:pt x="2656" y="2557"/>
                </a:cubicBezTo>
                <a:cubicBezTo>
                  <a:pt x="2655" y="2557"/>
                  <a:pt x="2652" y="2556"/>
                  <a:pt x="2650" y="2556"/>
                </a:cubicBezTo>
                <a:cubicBezTo>
                  <a:pt x="2647" y="2555"/>
                  <a:pt x="2643" y="2555"/>
                  <a:pt x="2638" y="2555"/>
                </a:cubicBezTo>
                <a:cubicBezTo>
                  <a:pt x="2634" y="2555"/>
                  <a:pt x="2631" y="2555"/>
                  <a:pt x="2628" y="2556"/>
                </a:cubicBezTo>
                <a:cubicBezTo>
                  <a:pt x="2625" y="2556"/>
                  <a:pt x="2623" y="2557"/>
                  <a:pt x="2621" y="2557"/>
                </a:cubicBezTo>
                <a:cubicBezTo>
                  <a:pt x="2619" y="2558"/>
                  <a:pt x="2618" y="2559"/>
                  <a:pt x="2618" y="2560"/>
                </a:cubicBezTo>
                <a:cubicBezTo>
                  <a:pt x="2617" y="2561"/>
                  <a:pt x="2617" y="2562"/>
                  <a:pt x="2617" y="2563"/>
                </a:cubicBezTo>
                <a:cubicBezTo>
                  <a:pt x="2617" y="2704"/>
                  <a:pt x="2617" y="2704"/>
                  <a:pt x="2617" y="2704"/>
                </a:cubicBezTo>
                <a:cubicBezTo>
                  <a:pt x="2605" y="2692"/>
                  <a:pt x="2594" y="2683"/>
                  <a:pt x="2582" y="2677"/>
                </a:cubicBezTo>
                <a:cubicBezTo>
                  <a:pt x="2570" y="2670"/>
                  <a:pt x="2557" y="2667"/>
                  <a:pt x="2543" y="2667"/>
                </a:cubicBezTo>
                <a:cubicBezTo>
                  <a:pt x="2526" y="2667"/>
                  <a:pt x="2511" y="2670"/>
                  <a:pt x="2498" y="2677"/>
                </a:cubicBezTo>
                <a:cubicBezTo>
                  <a:pt x="2484" y="2683"/>
                  <a:pt x="2474" y="2692"/>
                  <a:pt x="2465" y="2704"/>
                </a:cubicBezTo>
                <a:cubicBezTo>
                  <a:pt x="2456" y="2716"/>
                  <a:pt x="2449" y="2730"/>
                  <a:pt x="2445" y="2747"/>
                </a:cubicBezTo>
                <a:cubicBezTo>
                  <a:pt x="2440" y="2763"/>
                  <a:pt x="2438" y="2782"/>
                  <a:pt x="2438" y="2803"/>
                </a:cubicBezTo>
                <a:cubicBezTo>
                  <a:pt x="2438" y="2821"/>
                  <a:pt x="2440" y="2838"/>
                  <a:pt x="2444" y="2853"/>
                </a:cubicBezTo>
                <a:cubicBezTo>
                  <a:pt x="2448" y="2869"/>
                  <a:pt x="2453" y="2883"/>
                  <a:pt x="2461" y="2894"/>
                </a:cubicBezTo>
                <a:cubicBezTo>
                  <a:pt x="2469" y="2906"/>
                  <a:pt x="2479" y="2916"/>
                  <a:pt x="2492" y="2922"/>
                </a:cubicBezTo>
                <a:cubicBezTo>
                  <a:pt x="2504" y="2930"/>
                  <a:pt x="2520" y="2933"/>
                  <a:pt x="2537" y="2933"/>
                </a:cubicBezTo>
                <a:cubicBezTo>
                  <a:pt x="2554" y="2933"/>
                  <a:pt x="2569" y="2929"/>
                  <a:pt x="2583" y="2921"/>
                </a:cubicBezTo>
                <a:cubicBezTo>
                  <a:pt x="2596" y="2913"/>
                  <a:pt x="2609" y="2903"/>
                  <a:pt x="2622" y="2889"/>
                </a:cubicBezTo>
                <a:cubicBezTo>
                  <a:pt x="2622" y="2921"/>
                  <a:pt x="2622" y="2921"/>
                  <a:pt x="2622" y="2921"/>
                </a:cubicBezTo>
                <a:cubicBezTo>
                  <a:pt x="2622" y="2922"/>
                  <a:pt x="2623" y="2923"/>
                  <a:pt x="2623" y="2925"/>
                </a:cubicBezTo>
                <a:cubicBezTo>
                  <a:pt x="2624" y="2926"/>
                  <a:pt x="2625" y="2927"/>
                  <a:pt x="2627" y="2927"/>
                </a:cubicBezTo>
                <a:cubicBezTo>
                  <a:pt x="2628" y="2928"/>
                  <a:pt x="2630" y="2928"/>
                  <a:pt x="2633" y="2929"/>
                </a:cubicBezTo>
                <a:cubicBezTo>
                  <a:pt x="2636" y="2930"/>
                  <a:pt x="2638" y="2930"/>
                  <a:pt x="2642" y="2930"/>
                </a:cubicBezTo>
                <a:cubicBezTo>
                  <a:pt x="2646" y="2930"/>
                  <a:pt x="2649" y="2930"/>
                  <a:pt x="2651" y="2929"/>
                </a:cubicBezTo>
                <a:cubicBezTo>
                  <a:pt x="2654" y="2928"/>
                  <a:pt x="2656" y="2928"/>
                  <a:pt x="2657" y="2927"/>
                </a:cubicBezTo>
                <a:cubicBezTo>
                  <a:pt x="2659" y="2926"/>
                  <a:pt x="2660" y="2926"/>
                  <a:pt x="2661" y="2925"/>
                </a:cubicBezTo>
                <a:cubicBezTo>
                  <a:pt x="2661" y="2923"/>
                  <a:pt x="2662" y="2922"/>
                  <a:pt x="2662" y="2921"/>
                </a:cubicBezTo>
                <a:cubicBezTo>
                  <a:pt x="2661" y="2921"/>
                  <a:pt x="2661" y="2921"/>
                  <a:pt x="2661" y="2921"/>
                </a:cubicBezTo>
                <a:lnTo>
                  <a:pt x="2661" y="2563"/>
                </a:lnTo>
                <a:close/>
                <a:moveTo>
                  <a:pt x="2618" y="2848"/>
                </a:moveTo>
                <a:cubicBezTo>
                  <a:pt x="2611" y="2857"/>
                  <a:pt x="2604" y="2864"/>
                  <a:pt x="2598" y="2870"/>
                </a:cubicBezTo>
                <a:cubicBezTo>
                  <a:pt x="2592" y="2876"/>
                  <a:pt x="2585" y="2881"/>
                  <a:pt x="2580" y="2884"/>
                </a:cubicBezTo>
                <a:cubicBezTo>
                  <a:pt x="2574" y="2888"/>
                  <a:pt x="2569" y="2891"/>
                  <a:pt x="2563" y="2892"/>
                </a:cubicBezTo>
                <a:cubicBezTo>
                  <a:pt x="2557" y="2894"/>
                  <a:pt x="2552" y="2894"/>
                  <a:pt x="2546" y="2894"/>
                </a:cubicBezTo>
                <a:cubicBezTo>
                  <a:pt x="2534" y="2894"/>
                  <a:pt x="2525" y="2892"/>
                  <a:pt x="2517" y="2886"/>
                </a:cubicBezTo>
                <a:cubicBezTo>
                  <a:pt x="2509" y="2881"/>
                  <a:pt x="2503" y="2873"/>
                  <a:pt x="2498" y="2864"/>
                </a:cubicBezTo>
                <a:cubicBezTo>
                  <a:pt x="2493" y="2855"/>
                  <a:pt x="2490" y="2845"/>
                  <a:pt x="2488" y="2833"/>
                </a:cubicBezTo>
                <a:cubicBezTo>
                  <a:pt x="2487" y="2821"/>
                  <a:pt x="2486" y="2810"/>
                  <a:pt x="2486" y="2797"/>
                </a:cubicBezTo>
                <a:cubicBezTo>
                  <a:pt x="2486" y="2786"/>
                  <a:pt x="2487" y="2775"/>
                  <a:pt x="2489" y="2763"/>
                </a:cubicBezTo>
                <a:cubicBezTo>
                  <a:pt x="2491" y="2753"/>
                  <a:pt x="2494" y="2743"/>
                  <a:pt x="2499" y="2734"/>
                </a:cubicBezTo>
                <a:cubicBezTo>
                  <a:pt x="2504" y="2725"/>
                  <a:pt x="2511" y="2718"/>
                  <a:pt x="2518" y="2713"/>
                </a:cubicBezTo>
                <a:cubicBezTo>
                  <a:pt x="2527" y="2708"/>
                  <a:pt x="2536" y="2705"/>
                  <a:pt x="2547" y="2705"/>
                </a:cubicBezTo>
                <a:cubicBezTo>
                  <a:pt x="2560" y="2705"/>
                  <a:pt x="2571" y="2709"/>
                  <a:pt x="2583" y="2717"/>
                </a:cubicBezTo>
                <a:cubicBezTo>
                  <a:pt x="2594" y="2724"/>
                  <a:pt x="2605" y="2736"/>
                  <a:pt x="2617" y="2751"/>
                </a:cubicBezTo>
                <a:cubicBezTo>
                  <a:pt x="2618" y="2751"/>
                  <a:pt x="2618" y="2751"/>
                  <a:pt x="2618" y="2751"/>
                </a:cubicBezTo>
                <a:lnTo>
                  <a:pt x="2618" y="2848"/>
                </a:lnTo>
                <a:close/>
                <a:moveTo>
                  <a:pt x="2949" y="2782"/>
                </a:moveTo>
                <a:cubicBezTo>
                  <a:pt x="2949" y="2767"/>
                  <a:pt x="2946" y="2752"/>
                  <a:pt x="2943" y="2738"/>
                </a:cubicBezTo>
                <a:cubicBezTo>
                  <a:pt x="2939" y="2724"/>
                  <a:pt x="2932" y="2712"/>
                  <a:pt x="2924" y="2702"/>
                </a:cubicBezTo>
                <a:cubicBezTo>
                  <a:pt x="2915" y="2692"/>
                  <a:pt x="2904" y="2683"/>
                  <a:pt x="2891" y="2677"/>
                </a:cubicBezTo>
                <a:cubicBezTo>
                  <a:pt x="2877" y="2671"/>
                  <a:pt x="2861" y="2668"/>
                  <a:pt x="2842" y="2668"/>
                </a:cubicBezTo>
                <a:cubicBezTo>
                  <a:pt x="2824" y="2668"/>
                  <a:pt x="2809" y="2672"/>
                  <a:pt x="2794" y="2678"/>
                </a:cubicBezTo>
                <a:cubicBezTo>
                  <a:pt x="2780" y="2684"/>
                  <a:pt x="2767" y="2693"/>
                  <a:pt x="2757" y="2704"/>
                </a:cubicBezTo>
                <a:cubicBezTo>
                  <a:pt x="2747" y="2716"/>
                  <a:pt x="2739" y="2730"/>
                  <a:pt x="2734" y="2747"/>
                </a:cubicBezTo>
                <a:cubicBezTo>
                  <a:pt x="2729" y="2763"/>
                  <a:pt x="2726" y="2782"/>
                  <a:pt x="2726" y="2802"/>
                </a:cubicBezTo>
                <a:cubicBezTo>
                  <a:pt x="2726" y="2824"/>
                  <a:pt x="2729" y="2843"/>
                  <a:pt x="2734" y="2860"/>
                </a:cubicBezTo>
                <a:cubicBezTo>
                  <a:pt x="2739" y="2877"/>
                  <a:pt x="2747" y="2890"/>
                  <a:pt x="2757" y="2901"/>
                </a:cubicBezTo>
                <a:cubicBezTo>
                  <a:pt x="2768" y="2912"/>
                  <a:pt x="2780" y="2920"/>
                  <a:pt x="2795" y="2926"/>
                </a:cubicBezTo>
                <a:cubicBezTo>
                  <a:pt x="2810" y="2931"/>
                  <a:pt x="2828" y="2934"/>
                  <a:pt x="2848" y="2934"/>
                </a:cubicBezTo>
                <a:cubicBezTo>
                  <a:pt x="2859" y="2934"/>
                  <a:pt x="2870" y="2933"/>
                  <a:pt x="2880" y="2931"/>
                </a:cubicBezTo>
                <a:cubicBezTo>
                  <a:pt x="2890" y="2930"/>
                  <a:pt x="2899" y="2928"/>
                  <a:pt x="2907" y="2926"/>
                </a:cubicBezTo>
                <a:cubicBezTo>
                  <a:pt x="2915" y="2923"/>
                  <a:pt x="2921" y="2921"/>
                  <a:pt x="2926" y="2919"/>
                </a:cubicBezTo>
                <a:cubicBezTo>
                  <a:pt x="2931" y="2917"/>
                  <a:pt x="2934" y="2915"/>
                  <a:pt x="2935" y="2914"/>
                </a:cubicBezTo>
                <a:cubicBezTo>
                  <a:pt x="2935" y="2913"/>
                  <a:pt x="2936" y="2912"/>
                  <a:pt x="2937" y="2911"/>
                </a:cubicBezTo>
                <a:cubicBezTo>
                  <a:pt x="2938" y="2910"/>
                  <a:pt x="2938" y="2908"/>
                  <a:pt x="2938" y="2907"/>
                </a:cubicBezTo>
                <a:cubicBezTo>
                  <a:pt x="2938" y="2906"/>
                  <a:pt x="2939" y="2904"/>
                  <a:pt x="2939" y="2903"/>
                </a:cubicBezTo>
                <a:cubicBezTo>
                  <a:pt x="2939" y="2901"/>
                  <a:pt x="2939" y="2899"/>
                  <a:pt x="2939" y="2897"/>
                </a:cubicBezTo>
                <a:cubicBezTo>
                  <a:pt x="2939" y="2893"/>
                  <a:pt x="2939" y="2891"/>
                  <a:pt x="2939" y="2888"/>
                </a:cubicBezTo>
                <a:cubicBezTo>
                  <a:pt x="2939" y="2886"/>
                  <a:pt x="2938" y="2884"/>
                  <a:pt x="2938" y="2883"/>
                </a:cubicBezTo>
                <a:cubicBezTo>
                  <a:pt x="2937" y="2882"/>
                  <a:pt x="2936" y="2881"/>
                  <a:pt x="2935" y="2881"/>
                </a:cubicBezTo>
                <a:cubicBezTo>
                  <a:pt x="2934" y="2880"/>
                  <a:pt x="2933" y="2879"/>
                  <a:pt x="2932" y="2879"/>
                </a:cubicBezTo>
                <a:cubicBezTo>
                  <a:pt x="2930" y="2879"/>
                  <a:pt x="2927" y="2881"/>
                  <a:pt x="2922" y="2882"/>
                </a:cubicBezTo>
                <a:cubicBezTo>
                  <a:pt x="2919" y="2884"/>
                  <a:pt x="2913" y="2886"/>
                  <a:pt x="2906" y="2888"/>
                </a:cubicBezTo>
                <a:cubicBezTo>
                  <a:pt x="2900" y="2891"/>
                  <a:pt x="2892" y="2893"/>
                  <a:pt x="2883" y="2894"/>
                </a:cubicBezTo>
                <a:cubicBezTo>
                  <a:pt x="2874" y="2896"/>
                  <a:pt x="2864" y="2897"/>
                  <a:pt x="2852" y="2897"/>
                </a:cubicBezTo>
                <a:cubicBezTo>
                  <a:pt x="2838" y="2897"/>
                  <a:pt x="2825" y="2895"/>
                  <a:pt x="2815" y="2891"/>
                </a:cubicBezTo>
                <a:cubicBezTo>
                  <a:pt x="2805" y="2887"/>
                  <a:pt x="2797" y="2881"/>
                  <a:pt x="2791" y="2873"/>
                </a:cubicBezTo>
                <a:cubicBezTo>
                  <a:pt x="2785" y="2865"/>
                  <a:pt x="2780" y="2856"/>
                  <a:pt x="2777" y="2845"/>
                </a:cubicBezTo>
                <a:cubicBezTo>
                  <a:pt x="2775" y="2835"/>
                  <a:pt x="2773" y="2823"/>
                  <a:pt x="2773" y="2809"/>
                </a:cubicBezTo>
                <a:cubicBezTo>
                  <a:pt x="2933" y="2809"/>
                  <a:pt x="2933" y="2809"/>
                  <a:pt x="2933" y="2809"/>
                </a:cubicBezTo>
                <a:cubicBezTo>
                  <a:pt x="2938" y="2809"/>
                  <a:pt x="2942" y="2808"/>
                  <a:pt x="2945" y="2805"/>
                </a:cubicBezTo>
                <a:cubicBezTo>
                  <a:pt x="2949" y="2801"/>
                  <a:pt x="2950" y="2797"/>
                  <a:pt x="2950" y="2790"/>
                </a:cubicBezTo>
                <a:cubicBezTo>
                  <a:pt x="2949" y="2790"/>
                  <a:pt x="2949" y="2790"/>
                  <a:pt x="2949" y="2790"/>
                </a:cubicBezTo>
                <a:lnTo>
                  <a:pt x="2949" y="2782"/>
                </a:lnTo>
                <a:close/>
                <a:moveTo>
                  <a:pt x="2774" y="2776"/>
                </a:moveTo>
                <a:cubicBezTo>
                  <a:pt x="2774" y="2766"/>
                  <a:pt x="2776" y="2757"/>
                  <a:pt x="2779" y="2748"/>
                </a:cubicBezTo>
                <a:cubicBezTo>
                  <a:pt x="2782" y="2738"/>
                  <a:pt x="2786" y="2731"/>
                  <a:pt x="2792" y="2724"/>
                </a:cubicBezTo>
                <a:cubicBezTo>
                  <a:pt x="2797" y="2717"/>
                  <a:pt x="2804" y="2712"/>
                  <a:pt x="2813" y="2708"/>
                </a:cubicBezTo>
                <a:cubicBezTo>
                  <a:pt x="2821" y="2704"/>
                  <a:pt x="2830" y="2702"/>
                  <a:pt x="2842" y="2702"/>
                </a:cubicBezTo>
                <a:cubicBezTo>
                  <a:pt x="2863" y="2702"/>
                  <a:pt x="2879" y="2709"/>
                  <a:pt x="2890" y="2722"/>
                </a:cubicBezTo>
                <a:cubicBezTo>
                  <a:pt x="2901" y="2734"/>
                  <a:pt x="2906" y="2753"/>
                  <a:pt x="2906" y="2776"/>
                </a:cubicBezTo>
                <a:lnTo>
                  <a:pt x="2774" y="2776"/>
                </a:lnTo>
                <a:close/>
                <a:moveTo>
                  <a:pt x="2943" y="1732"/>
                </a:moveTo>
                <a:cubicBezTo>
                  <a:pt x="2951" y="1739"/>
                  <a:pt x="2955" y="1752"/>
                  <a:pt x="2955" y="1772"/>
                </a:cubicBezTo>
                <a:cubicBezTo>
                  <a:pt x="2955" y="1793"/>
                  <a:pt x="2951" y="1807"/>
                  <a:pt x="2943" y="1815"/>
                </a:cubicBezTo>
                <a:cubicBezTo>
                  <a:pt x="2934" y="1823"/>
                  <a:pt x="2919" y="1826"/>
                  <a:pt x="2896" y="1826"/>
                </a:cubicBezTo>
                <a:cubicBezTo>
                  <a:pt x="2873" y="1826"/>
                  <a:pt x="2858" y="1823"/>
                  <a:pt x="2850" y="1815"/>
                </a:cubicBezTo>
                <a:cubicBezTo>
                  <a:pt x="2842" y="1808"/>
                  <a:pt x="2838" y="1794"/>
                  <a:pt x="2838" y="1775"/>
                </a:cubicBezTo>
                <a:cubicBezTo>
                  <a:pt x="2838" y="1754"/>
                  <a:pt x="2842" y="1740"/>
                  <a:pt x="2850" y="1732"/>
                </a:cubicBezTo>
                <a:cubicBezTo>
                  <a:pt x="2859" y="1724"/>
                  <a:pt x="2874" y="1721"/>
                  <a:pt x="2897" y="1721"/>
                </a:cubicBezTo>
                <a:cubicBezTo>
                  <a:pt x="2920" y="1721"/>
                  <a:pt x="2935" y="1724"/>
                  <a:pt x="2943" y="1732"/>
                </a:cubicBezTo>
                <a:close/>
                <a:moveTo>
                  <a:pt x="2733" y="2266"/>
                </a:moveTo>
                <a:cubicBezTo>
                  <a:pt x="2729" y="2267"/>
                  <a:pt x="2724" y="2268"/>
                  <a:pt x="2718" y="2268"/>
                </a:cubicBezTo>
                <a:cubicBezTo>
                  <a:pt x="2711" y="2269"/>
                  <a:pt x="2703" y="2270"/>
                  <a:pt x="2693" y="2270"/>
                </a:cubicBezTo>
                <a:cubicBezTo>
                  <a:pt x="2683" y="2270"/>
                  <a:pt x="2675" y="2269"/>
                  <a:pt x="2669" y="2268"/>
                </a:cubicBezTo>
                <a:cubicBezTo>
                  <a:pt x="2662" y="2268"/>
                  <a:pt x="2657" y="2267"/>
                  <a:pt x="2653" y="2266"/>
                </a:cubicBezTo>
                <a:cubicBezTo>
                  <a:pt x="2649" y="2265"/>
                  <a:pt x="2646" y="2263"/>
                  <a:pt x="2645" y="2261"/>
                </a:cubicBezTo>
                <a:cubicBezTo>
                  <a:pt x="2643" y="2258"/>
                  <a:pt x="2642" y="2256"/>
                  <a:pt x="2642" y="2253"/>
                </a:cubicBezTo>
                <a:cubicBezTo>
                  <a:pt x="2642" y="1723"/>
                  <a:pt x="2642" y="1723"/>
                  <a:pt x="2642" y="1723"/>
                </a:cubicBezTo>
                <a:cubicBezTo>
                  <a:pt x="2642" y="1721"/>
                  <a:pt x="2643" y="1718"/>
                  <a:pt x="2645" y="1716"/>
                </a:cubicBezTo>
                <a:cubicBezTo>
                  <a:pt x="2646" y="1714"/>
                  <a:pt x="2649" y="1712"/>
                  <a:pt x="2653" y="1711"/>
                </a:cubicBezTo>
                <a:cubicBezTo>
                  <a:pt x="2657" y="1709"/>
                  <a:pt x="2662" y="1708"/>
                  <a:pt x="2669" y="1707"/>
                </a:cubicBezTo>
                <a:cubicBezTo>
                  <a:pt x="2675" y="1707"/>
                  <a:pt x="2683" y="1706"/>
                  <a:pt x="2693" y="1706"/>
                </a:cubicBezTo>
                <a:cubicBezTo>
                  <a:pt x="2703" y="1706"/>
                  <a:pt x="2712" y="1707"/>
                  <a:pt x="2718" y="1707"/>
                </a:cubicBezTo>
                <a:cubicBezTo>
                  <a:pt x="2724" y="1708"/>
                  <a:pt x="2729" y="1709"/>
                  <a:pt x="2733" y="1711"/>
                </a:cubicBezTo>
                <a:cubicBezTo>
                  <a:pt x="2737" y="1712"/>
                  <a:pt x="2740" y="1714"/>
                  <a:pt x="2742" y="1716"/>
                </a:cubicBezTo>
                <a:cubicBezTo>
                  <a:pt x="2743" y="1718"/>
                  <a:pt x="2744" y="1721"/>
                  <a:pt x="2744" y="1723"/>
                </a:cubicBezTo>
                <a:cubicBezTo>
                  <a:pt x="2744" y="2253"/>
                  <a:pt x="2744" y="2253"/>
                  <a:pt x="2744" y="2253"/>
                </a:cubicBezTo>
                <a:cubicBezTo>
                  <a:pt x="2744" y="2256"/>
                  <a:pt x="2743" y="2258"/>
                  <a:pt x="2742" y="2261"/>
                </a:cubicBezTo>
                <a:cubicBezTo>
                  <a:pt x="2740" y="2263"/>
                  <a:pt x="2737" y="2265"/>
                  <a:pt x="2733" y="2266"/>
                </a:cubicBezTo>
                <a:close/>
                <a:moveTo>
                  <a:pt x="2244" y="2272"/>
                </a:moveTo>
                <a:cubicBezTo>
                  <a:pt x="2261" y="2270"/>
                  <a:pt x="2274" y="2267"/>
                  <a:pt x="2286" y="2265"/>
                </a:cubicBezTo>
                <a:cubicBezTo>
                  <a:pt x="2299" y="2261"/>
                  <a:pt x="2309" y="2258"/>
                  <a:pt x="2316" y="2255"/>
                </a:cubicBezTo>
                <a:cubicBezTo>
                  <a:pt x="2324" y="2252"/>
                  <a:pt x="2329" y="2249"/>
                  <a:pt x="2331" y="2247"/>
                </a:cubicBezTo>
                <a:cubicBezTo>
                  <a:pt x="2333" y="2246"/>
                  <a:pt x="2334" y="2244"/>
                  <a:pt x="2335" y="2242"/>
                </a:cubicBezTo>
                <a:cubicBezTo>
                  <a:pt x="2336" y="2240"/>
                  <a:pt x="2337" y="2237"/>
                  <a:pt x="2338" y="2234"/>
                </a:cubicBezTo>
                <a:cubicBezTo>
                  <a:pt x="2338" y="2232"/>
                  <a:pt x="2338" y="2228"/>
                  <a:pt x="2339" y="2224"/>
                </a:cubicBezTo>
                <a:cubicBezTo>
                  <a:pt x="2339" y="2220"/>
                  <a:pt x="2339" y="2215"/>
                  <a:pt x="2339" y="2209"/>
                </a:cubicBezTo>
                <a:cubicBezTo>
                  <a:pt x="2339" y="2202"/>
                  <a:pt x="2339" y="2197"/>
                  <a:pt x="2339" y="2192"/>
                </a:cubicBezTo>
                <a:cubicBezTo>
                  <a:pt x="2338" y="2188"/>
                  <a:pt x="2338" y="2184"/>
                  <a:pt x="2336" y="2182"/>
                </a:cubicBezTo>
                <a:cubicBezTo>
                  <a:pt x="2335" y="2180"/>
                  <a:pt x="2334" y="2178"/>
                  <a:pt x="2333" y="2177"/>
                </a:cubicBezTo>
                <a:cubicBezTo>
                  <a:pt x="2331" y="2176"/>
                  <a:pt x="2329" y="2175"/>
                  <a:pt x="2326" y="2175"/>
                </a:cubicBezTo>
                <a:cubicBezTo>
                  <a:pt x="2323" y="2175"/>
                  <a:pt x="2318" y="2177"/>
                  <a:pt x="2311" y="2179"/>
                </a:cubicBezTo>
                <a:cubicBezTo>
                  <a:pt x="2304" y="2182"/>
                  <a:pt x="2296" y="2184"/>
                  <a:pt x="2286" y="2188"/>
                </a:cubicBezTo>
                <a:cubicBezTo>
                  <a:pt x="2276" y="2190"/>
                  <a:pt x="2265" y="2193"/>
                  <a:pt x="2251" y="2196"/>
                </a:cubicBezTo>
                <a:cubicBezTo>
                  <a:pt x="2238" y="2199"/>
                  <a:pt x="2222" y="2200"/>
                  <a:pt x="2204" y="2200"/>
                </a:cubicBezTo>
                <a:cubicBezTo>
                  <a:pt x="2186" y="2200"/>
                  <a:pt x="2171" y="2198"/>
                  <a:pt x="2159" y="2193"/>
                </a:cubicBezTo>
                <a:cubicBezTo>
                  <a:pt x="2147" y="2189"/>
                  <a:pt x="2136" y="2182"/>
                  <a:pt x="2128" y="2173"/>
                </a:cubicBezTo>
                <a:cubicBezTo>
                  <a:pt x="2121" y="2165"/>
                  <a:pt x="2114" y="2154"/>
                  <a:pt x="2111" y="2141"/>
                </a:cubicBezTo>
                <a:cubicBezTo>
                  <a:pt x="2107" y="2129"/>
                  <a:pt x="2105" y="2115"/>
                  <a:pt x="2105" y="2100"/>
                </a:cubicBezTo>
                <a:cubicBezTo>
                  <a:pt x="2325" y="2100"/>
                  <a:pt x="2325" y="2100"/>
                  <a:pt x="2325" y="2100"/>
                </a:cubicBezTo>
                <a:cubicBezTo>
                  <a:pt x="2334" y="2100"/>
                  <a:pt x="2342" y="2097"/>
                  <a:pt x="2348" y="2091"/>
                </a:cubicBezTo>
                <a:cubicBezTo>
                  <a:pt x="2353" y="2085"/>
                  <a:pt x="2356" y="2076"/>
                  <a:pt x="2356" y="2063"/>
                </a:cubicBezTo>
                <a:cubicBezTo>
                  <a:pt x="2355" y="2063"/>
                  <a:pt x="2355" y="2063"/>
                  <a:pt x="2355" y="2063"/>
                </a:cubicBezTo>
                <a:cubicBezTo>
                  <a:pt x="2355" y="2047"/>
                  <a:pt x="2355" y="2047"/>
                  <a:pt x="2355" y="2047"/>
                </a:cubicBezTo>
                <a:cubicBezTo>
                  <a:pt x="2355" y="2022"/>
                  <a:pt x="2352" y="1998"/>
                  <a:pt x="2345" y="1976"/>
                </a:cubicBezTo>
                <a:cubicBezTo>
                  <a:pt x="2339" y="1955"/>
                  <a:pt x="2329" y="1936"/>
                  <a:pt x="2315" y="1921"/>
                </a:cubicBezTo>
                <a:cubicBezTo>
                  <a:pt x="2302" y="1905"/>
                  <a:pt x="2284" y="1893"/>
                  <a:pt x="2263" y="1884"/>
                </a:cubicBezTo>
                <a:cubicBezTo>
                  <a:pt x="2241" y="1875"/>
                  <a:pt x="2215" y="1871"/>
                  <a:pt x="2185" y="1871"/>
                </a:cubicBezTo>
                <a:cubicBezTo>
                  <a:pt x="2157" y="1871"/>
                  <a:pt x="2131" y="1875"/>
                  <a:pt x="2108" y="1884"/>
                </a:cubicBezTo>
                <a:cubicBezTo>
                  <a:pt x="2085" y="1893"/>
                  <a:pt x="2066" y="1907"/>
                  <a:pt x="2050" y="1925"/>
                </a:cubicBezTo>
                <a:cubicBezTo>
                  <a:pt x="2035" y="1943"/>
                  <a:pt x="2022" y="1965"/>
                  <a:pt x="2014" y="1990"/>
                </a:cubicBezTo>
                <a:cubicBezTo>
                  <a:pt x="2006" y="2016"/>
                  <a:pt x="2002" y="2045"/>
                  <a:pt x="2002" y="2077"/>
                </a:cubicBezTo>
                <a:cubicBezTo>
                  <a:pt x="2002" y="2111"/>
                  <a:pt x="2006" y="2140"/>
                  <a:pt x="2013" y="2165"/>
                </a:cubicBezTo>
                <a:cubicBezTo>
                  <a:pt x="2022" y="2189"/>
                  <a:pt x="2033" y="2211"/>
                  <a:pt x="2050" y="2227"/>
                </a:cubicBezTo>
                <a:cubicBezTo>
                  <a:pt x="2066" y="2243"/>
                  <a:pt x="2086" y="2256"/>
                  <a:pt x="2110" y="2263"/>
                </a:cubicBezTo>
                <a:cubicBezTo>
                  <a:pt x="2134" y="2272"/>
                  <a:pt x="2162" y="2276"/>
                  <a:pt x="2194" y="2276"/>
                </a:cubicBezTo>
                <a:cubicBezTo>
                  <a:pt x="2212" y="2276"/>
                  <a:pt x="2229" y="2275"/>
                  <a:pt x="2244" y="2272"/>
                </a:cubicBezTo>
                <a:close/>
                <a:moveTo>
                  <a:pt x="2111" y="1999"/>
                </a:moveTo>
                <a:cubicBezTo>
                  <a:pt x="2114" y="1988"/>
                  <a:pt x="2119" y="1978"/>
                  <a:pt x="2126" y="1970"/>
                </a:cubicBezTo>
                <a:cubicBezTo>
                  <a:pt x="2132" y="1961"/>
                  <a:pt x="2140" y="1955"/>
                  <a:pt x="2150" y="1950"/>
                </a:cubicBezTo>
                <a:cubicBezTo>
                  <a:pt x="2159" y="1945"/>
                  <a:pt x="2170" y="1943"/>
                  <a:pt x="2183" y="1943"/>
                </a:cubicBezTo>
                <a:cubicBezTo>
                  <a:pt x="2209" y="1943"/>
                  <a:pt x="2228" y="1951"/>
                  <a:pt x="2240" y="1968"/>
                </a:cubicBezTo>
                <a:cubicBezTo>
                  <a:pt x="2252" y="1984"/>
                  <a:pt x="2258" y="2006"/>
                  <a:pt x="2257" y="2034"/>
                </a:cubicBezTo>
                <a:cubicBezTo>
                  <a:pt x="2105" y="2034"/>
                  <a:pt x="2105" y="2034"/>
                  <a:pt x="2105" y="2034"/>
                </a:cubicBezTo>
                <a:cubicBezTo>
                  <a:pt x="2105" y="2022"/>
                  <a:pt x="2108" y="2010"/>
                  <a:pt x="2111" y="1999"/>
                </a:cubicBezTo>
                <a:close/>
                <a:moveTo>
                  <a:pt x="4601" y="2782"/>
                </a:moveTo>
                <a:cubicBezTo>
                  <a:pt x="4601" y="2767"/>
                  <a:pt x="4598" y="2752"/>
                  <a:pt x="4594" y="2738"/>
                </a:cubicBezTo>
                <a:cubicBezTo>
                  <a:pt x="4591" y="2724"/>
                  <a:pt x="4584" y="2712"/>
                  <a:pt x="4576" y="2702"/>
                </a:cubicBezTo>
                <a:cubicBezTo>
                  <a:pt x="4567" y="2692"/>
                  <a:pt x="4556" y="2683"/>
                  <a:pt x="4543" y="2677"/>
                </a:cubicBezTo>
                <a:cubicBezTo>
                  <a:pt x="4529" y="2671"/>
                  <a:pt x="4513" y="2668"/>
                  <a:pt x="4494" y="2668"/>
                </a:cubicBezTo>
                <a:cubicBezTo>
                  <a:pt x="4476" y="2668"/>
                  <a:pt x="4461" y="2672"/>
                  <a:pt x="4446" y="2678"/>
                </a:cubicBezTo>
                <a:cubicBezTo>
                  <a:pt x="4432" y="2684"/>
                  <a:pt x="4419" y="2693"/>
                  <a:pt x="4409" y="2704"/>
                </a:cubicBezTo>
                <a:cubicBezTo>
                  <a:pt x="4399" y="2716"/>
                  <a:pt x="4391" y="2730"/>
                  <a:pt x="4386" y="2747"/>
                </a:cubicBezTo>
                <a:cubicBezTo>
                  <a:pt x="4381" y="2763"/>
                  <a:pt x="4378" y="2782"/>
                  <a:pt x="4378" y="2802"/>
                </a:cubicBezTo>
                <a:cubicBezTo>
                  <a:pt x="4378" y="2824"/>
                  <a:pt x="4381" y="2843"/>
                  <a:pt x="4386" y="2860"/>
                </a:cubicBezTo>
                <a:cubicBezTo>
                  <a:pt x="4391" y="2877"/>
                  <a:pt x="4399" y="2890"/>
                  <a:pt x="4409" y="2901"/>
                </a:cubicBezTo>
                <a:cubicBezTo>
                  <a:pt x="4420" y="2912"/>
                  <a:pt x="4432" y="2920"/>
                  <a:pt x="4447" y="2926"/>
                </a:cubicBezTo>
                <a:cubicBezTo>
                  <a:pt x="4462" y="2931"/>
                  <a:pt x="4480" y="2934"/>
                  <a:pt x="4500" y="2934"/>
                </a:cubicBezTo>
                <a:cubicBezTo>
                  <a:pt x="4511" y="2934"/>
                  <a:pt x="4522" y="2933"/>
                  <a:pt x="4532" y="2931"/>
                </a:cubicBezTo>
                <a:cubicBezTo>
                  <a:pt x="4542" y="2930"/>
                  <a:pt x="4551" y="2928"/>
                  <a:pt x="4559" y="2926"/>
                </a:cubicBezTo>
                <a:cubicBezTo>
                  <a:pt x="4567" y="2923"/>
                  <a:pt x="4573" y="2921"/>
                  <a:pt x="4578" y="2919"/>
                </a:cubicBezTo>
                <a:cubicBezTo>
                  <a:pt x="4583" y="2917"/>
                  <a:pt x="4586" y="2915"/>
                  <a:pt x="4587" y="2914"/>
                </a:cubicBezTo>
                <a:cubicBezTo>
                  <a:pt x="4587" y="2913"/>
                  <a:pt x="4588" y="2912"/>
                  <a:pt x="4589" y="2911"/>
                </a:cubicBezTo>
                <a:cubicBezTo>
                  <a:pt x="4589" y="2910"/>
                  <a:pt x="4589" y="2908"/>
                  <a:pt x="4590" y="2907"/>
                </a:cubicBezTo>
                <a:cubicBezTo>
                  <a:pt x="4590" y="2906"/>
                  <a:pt x="4591" y="2904"/>
                  <a:pt x="4591" y="2903"/>
                </a:cubicBezTo>
                <a:cubicBezTo>
                  <a:pt x="4591" y="2901"/>
                  <a:pt x="4591" y="2899"/>
                  <a:pt x="4591" y="2897"/>
                </a:cubicBezTo>
                <a:cubicBezTo>
                  <a:pt x="4591" y="2893"/>
                  <a:pt x="4591" y="2891"/>
                  <a:pt x="4591" y="2888"/>
                </a:cubicBezTo>
                <a:cubicBezTo>
                  <a:pt x="4591" y="2886"/>
                  <a:pt x="4590" y="2884"/>
                  <a:pt x="4589" y="2883"/>
                </a:cubicBezTo>
                <a:cubicBezTo>
                  <a:pt x="4589" y="2882"/>
                  <a:pt x="4588" y="2881"/>
                  <a:pt x="4587" y="2881"/>
                </a:cubicBezTo>
                <a:cubicBezTo>
                  <a:pt x="4586" y="2880"/>
                  <a:pt x="4585" y="2879"/>
                  <a:pt x="4584" y="2879"/>
                </a:cubicBezTo>
                <a:cubicBezTo>
                  <a:pt x="4582" y="2879"/>
                  <a:pt x="4579" y="2881"/>
                  <a:pt x="4574" y="2882"/>
                </a:cubicBezTo>
                <a:cubicBezTo>
                  <a:pt x="4570" y="2884"/>
                  <a:pt x="4565" y="2886"/>
                  <a:pt x="4558" y="2888"/>
                </a:cubicBezTo>
                <a:cubicBezTo>
                  <a:pt x="4552" y="2891"/>
                  <a:pt x="4544" y="2893"/>
                  <a:pt x="4535" y="2894"/>
                </a:cubicBezTo>
                <a:cubicBezTo>
                  <a:pt x="4526" y="2896"/>
                  <a:pt x="4516" y="2897"/>
                  <a:pt x="4504" y="2897"/>
                </a:cubicBezTo>
                <a:cubicBezTo>
                  <a:pt x="4490" y="2897"/>
                  <a:pt x="4477" y="2895"/>
                  <a:pt x="4467" y="2891"/>
                </a:cubicBezTo>
                <a:cubicBezTo>
                  <a:pt x="4457" y="2887"/>
                  <a:pt x="4449" y="2881"/>
                  <a:pt x="4443" y="2873"/>
                </a:cubicBezTo>
                <a:cubicBezTo>
                  <a:pt x="4437" y="2865"/>
                  <a:pt x="4432" y="2856"/>
                  <a:pt x="4429" y="2845"/>
                </a:cubicBezTo>
                <a:cubicBezTo>
                  <a:pt x="4427" y="2835"/>
                  <a:pt x="4425" y="2823"/>
                  <a:pt x="4425" y="2809"/>
                </a:cubicBezTo>
                <a:cubicBezTo>
                  <a:pt x="4585" y="2809"/>
                  <a:pt x="4585" y="2809"/>
                  <a:pt x="4585" y="2809"/>
                </a:cubicBezTo>
                <a:cubicBezTo>
                  <a:pt x="4590" y="2809"/>
                  <a:pt x="4594" y="2808"/>
                  <a:pt x="4597" y="2805"/>
                </a:cubicBezTo>
                <a:cubicBezTo>
                  <a:pt x="4601" y="2801"/>
                  <a:pt x="4602" y="2797"/>
                  <a:pt x="4602" y="2790"/>
                </a:cubicBezTo>
                <a:cubicBezTo>
                  <a:pt x="4601" y="2790"/>
                  <a:pt x="4601" y="2790"/>
                  <a:pt x="4601" y="2790"/>
                </a:cubicBezTo>
                <a:lnTo>
                  <a:pt x="4601" y="2782"/>
                </a:lnTo>
                <a:close/>
                <a:moveTo>
                  <a:pt x="4426" y="2776"/>
                </a:moveTo>
                <a:cubicBezTo>
                  <a:pt x="4426" y="2766"/>
                  <a:pt x="4428" y="2757"/>
                  <a:pt x="4431" y="2748"/>
                </a:cubicBezTo>
                <a:cubicBezTo>
                  <a:pt x="4434" y="2738"/>
                  <a:pt x="4438" y="2731"/>
                  <a:pt x="4444" y="2724"/>
                </a:cubicBezTo>
                <a:cubicBezTo>
                  <a:pt x="4449" y="2717"/>
                  <a:pt x="4456" y="2712"/>
                  <a:pt x="4464" y="2708"/>
                </a:cubicBezTo>
                <a:cubicBezTo>
                  <a:pt x="4473" y="2704"/>
                  <a:pt x="4482" y="2702"/>
                  <a:pt x="4493" y="2702"/>
                </a:cubicBezTo>
                <a:cubicBezTo>
                  <a:pt x="4515" y="2702"/>
                  <a:pt x="4531" y="2708"/>
                  <a:pt x="4542" y="2722"/>
                </a:cubicBezTo>
                <a:cubicBezTo>
                  <a:pt x="4553" y="2734"/>
                  <a:pt x="4558" y="2753"/>
                  <a:pt x="4558" y="2776"/>
                </a:cubicBezTo>
                <a:lnTo>
                  <a:pt x="4426" y="2776"/>
                </a:lnTo>
                <a:close/>
                <a:moveTo>
                  <a:pt x="1950" y="2921"/>
                </a:moveTo>
                <a:cubicBezTo>
                  <a:pt x="1951" y="2921"/>
                  <a:pt x="1951" y="2921"/>
                  <a:pt x="1951" y="2921"/>
                </a:cubicBezTo>
                <a:cubicBezTo>
                  <a:pt x="1951" y="2922"/>
                  <a:pt x="1950" y="2923"/>
                  <a:pt x="1950" y="2925"/>
                </a:cubicBezTo>
                <a:cubicBezTo>
                  <a:pt x="1949" y="2926"/>
                  <a:pt x="1948" y="2926"/>
                  <a:pt x="1946" y="2927"/>
                </a:cubicBezTo>
                <a:cubicBezTo>
                  <a:pt x="1944" y="2928"/>
                  <a:pt x="1941" y="2928"/>
                  <a:pt x="1939" y="2929"/>
                </a:cubicBezTo>
                <a:cubicBezTo>
                  <a:pt x="1936" y="2930"/>
                  <a:pt x="1932" y="2930"/>
                  <a:pt x="1927" y="2930"/>
                </a:cubicBezTo>
                <a:cubicBezTo>
                  <a:pt x="1923" y="2930"/>
                  <a:pt x="1920" y="2930"/>
                  <a:pt x="1916" y="2929"/>
                </a:cubicBezTo>
                <a:cubicBezTo>
                  <a:pt x="1913" y="2928"/>
                  <a:pt x="1911" y="2928"/>
                  <a:pt x="1909" y="2927"/>
                </a:cubicBezTo>
                <a:cubicBezTo>
                  <a:pt x="1907" y="2927"/>
                  <a:pt x="1906" y="2926"/>
                  <a:pt x="1905" y="2925"/>
                </a:cubicBezTo>
                <a:cubicBezTo>
                  <a:pt x="1905" y="2923"/>
                  <a:pt x="1904" y="2922"/>
                  <a:pt x="1904" y="2921"/>
                </a:cubicBezTo>
                <a:cubicBezTo>
                  <a:pt x="1904" y="2618"/>
                  <a:pt x="1904" y="2618"/>
                  <a:pt x="1904" y="2618"/>
                </a:cubicBezTo>
                <a:cubicBezTo>
                  <a:pt x="1903" y="2618"/>
                  <a:pt x="1903" y="2618"/>
                  <a:pt x="1903" y="2618"/>
                </a:cubicBezTo>
                <a:cubicBezTo>
                  <a:pt x="1781" y="2922"/>
                  <a:pt x="1781" y="2922"/>
                  <a:pt x="1781" y="2922"/>
                </a:cubicBezTo>
                <a:cubicBezTo>
                  <a:pt x="1780" y="2923"/>
                  <a:pt x="1780" y="2925"/>
                  <a:pt x="1778" y="2926"/>
                </a:cubicBezTo>
                <a:cubicBezTo>
                  <a:pt x="1777" y="2927"/>
                  <a:pt x="1776" y="2927"/>
                  <a:pt x="1774" y="2928"/>
                </a:cubicBezTo>
                <a:cubicBezTo>
                  <a:pt x="1772" y="2928"/>
                  <a:pt x="1770" y="2929"/>
                  <a:pt x="1767" y="2929"/>
                </a:cubicBezTo>
                <a:cubicBezTo>
                  <a:pt x="1764" y="2929"/>
                  <a:pt x="1762" y="2930"/>
                  <a:pt x="1758" y="2930"/>
                </a:cubicBezTo>
                <a:cubicBezTo>
                  <a:pt x="1754" y="2930"/>
                  <a:pt x="1751" y="2930"/>
                  <a:pt x="1748" y="2929"/>
                </a:cubicBezTo>
                <a:cubicBezTo>
                  <a:pt x="1745" y="2928"/>
                  <a:pt x="1743" y="2928"/>
                  <a:pt x="1742" y="2927"/>
                </a:cubicBezTo>
                <a:cubicBezTo>
                  <a:pt x="1740" y="2927"/>
                  <a:pt x="1738" y="2926"/>
                  <a:pt x="1738" y="2925"/>
                </a:cubicBezTo>
                <a:cubicBezTo>
                  <a:pt x="1737" y="2924"/>
                  <a:pt x="1736" y="2923"/>
                  <a:pt x="1735" y="2922"/>
                </a:cubicBezTo>
                <a:cubicBezTo>
                  <a:pt x="1618" y="2618"/>
                  <a:pt x="1618" y="2618"/>
                  <a:pt x="1618" y="2618"/>
                </a:cubicBezTo>
                <a:cubicBezTo>
                  <a:pt x="1618" y="2618"/>
                  <a:pt x="1618" y="2618"/>
                  <a:pt x="1618" y="2618"/>
                </a:cubicBezTo>
                <a:cubicBezTo>
                  <a:pt x="1618" y="2921"/>
                  <a:pt x="1618" y="2921"/>
                  <a:pt x="1618" y="2921"/>
                </a:cubicBezTo>
                <a:cubicBezTo>
                  <a:pt x="1618" y="2922"/>
                  <a:pt x="1617" y="2923"/>
                  <a:pt x="1617" y="2925"/>
                </a:cubicBezTo>
                <a:cubicBezTo>
                  <a:pt x="1616" y="2926"/>
                  <a:pt x="1614" y="2926"/>
                  <a:pt x="1613" y="2927"/>
                </a:cubicBezTo>
                <a:cubicBezTo>
                  <a:pt x="1611" y="2928"/>
                  <a:pt x="1608" y="2928"/>
                  <a:pt x="1605" y="2929"/>
                </a:cubicBezTo>
                <a:cubicBezTo>
                  <a:pt x="1603" y="2930"/>
                  <a:pt x="1599" y="2930"/>
                  <a:pt x="1594" y="2930"/>
                </a:cubicBezTo>
                <a:cubicBezTo>
                  <a:pt x="1590" y="2930"/>
                  <a:pt x="1586" y="2930"/>
                  <a:pt x="1583" y="2929"/>
                </a:cubicBezTo>
                <a:cubicBezTo>
                  <a:pt x="1580" y="2928"/>
                  <a:pt x="1578" y="2928"/>
                  <a:pt x="1576" y="2927"/>
                </a:cubicBezTo>
                <a:cubicBezTo>
                  <a:pt x="1574" y="2927"/>
                  <a:pt x="1573" y="2926"/>
                  <a:pt x="1572" y="2925"/>
                </a:cubicBezTo>
                <a:cubicBezTo>
                  <a:pt x="1572" y="2923"/>
                  <a:pt x="1571" y="2922"/>
                  <a:pt x="1571" y="2921"/>
                </a:cubicBezTo>
                <a:cubicBezTo>
                  <a:pt x="1571" y="2601"/>
                  <a:pt x="1571" y="2601"/>
                  <a:pt x="1571" y="2601"/>
                </a:cubicBezTo>
                <a:cubicBezTo>
                  <a:pt x="1571" y="2593"/>
                  <a:pt x="1574" y="2588"/>
                  <a:pt x="1578" y="2585"/>
                </a:cubicBezTo>
                <a:cubicBezTo>
                  <a:pt x="1581" y="2581"/>
                  <a:pt x="1586" y="2580"/>
                  <a:pt x="1591" y="2580"/>
                </a:cubicBezTo>
                <a:cubicBezTo>
                  <a:pt x="1619" y="2580"/>
                  <a:pt x="1619" y="2580"/>
                  <a:pt x="1619" y="2580"/>
                </a:cubicBezTo>
                <a:cubicBezTo>
                  <a:pt x="1625" y="2580"/>
                  <a:pt x="1631" y="2580"/>
                  <a:pt x="1634" y="2581"/>
                </a:cubicBezTo>
                <a:cubicBezTo>
                  <a:pt x="1639" y="2582"/>
                  <a:pt x="1643" y="2584"/>
                  <a:pt x="1646" y="2586"/>
                </a:cubicBezTo>
                <a:cubicBezTo>
                  <a:pt x="1649" y="2588"/>
                  <a:pt x="1652" y="2592"/>
                  <a:pt x="1655" y="2595"/>
                </a:cubicBezTo>
                <a:cubicBezTo>
                  <a:pt x="1657" y="2598"/>
                  <a:pt x="1658" y="2603"/>
                  <a:pt x="1660" y="2608"/>
                </a:cubicBezTo>
                <a:cubicBezTo>
                  <a:pt x="1759" y="2860"/>
                  <a:pt x="1759" y="2860"/>
                  <a:pt x="1759" y="2860"/>
                </a:cubicBezTo>
                <a:cubicBezTo>
                  <a:pt x="1761" y="2860"/>
                  <a:pt x="1761" y="2860"/>
                  <a:pt x="1761" y="2860"/>
                </a:cubicBezTo>
                <a:cubicBezTo>
                  <a:pt x="1864" y="2609"/>
                  <a:pt x="1864" y="2609"/>
                  <a:pt x="1864" y="2609"/>
                </a:cubicBezTo>
                <a:cubicBezTo>
                  <a:pt x="1867" y="2603"/>
                  <a:pt x="1869" y="2599"/>
                  <a:pt x="1871" y="2595"/>
                </a:cubicBezTo>
                <a:cubicBezTo>
                  <a:pt x="1873" y="2591"/>
                  <a:pt x="1876" y="2588"/>
                  <a:pt x="1879" y="2586"/>
                </a:cubicBezTo>
                <a:cubicBezTo>
                  <a:pt x="1882" y="2584"/>
                  <a:pt x="1885" y="2582"/>
                  <a:pt x="1888" y="2581"/>
                </a:cubicBezTo>
                <a:cubicBezTo>
                  <a:pt x="1892" y="2580"/>
                  <a:pt x="1896" y="2580"/>
                  <a:pt x="1901" y="2580"/>
                </a:cubicBezTo>
                <a:cubicBezTo>
                  <a:pt x="1930" y="2580"/>
                  <a:pt x="1930" y="2580"/>
                  <a:pt x="1930" y="2580"/>
                </a:cubicBezTo>
                <a:cubicBezTo>
                  <a:pt x="1933" y="2580"/>
                  <a:pt x="1936" y="2580"/>
                  <a:pt x="1938" y="2581"/>
                </a:cubicBezTo>
                <a:cubicBezTo>
                  <a:pt x="1940" y="2581"/>
                  <a:pt x="1942" y="2583"/>
                  <a:pt x="1944" y="2585"/>
                </a:cubicBezTo>
                <a:cubicBezTo>
                  <a:pt x="1946" y="2586"/>
                  <a:pt x="1948" y="2588"/>
                  <a:pt x="1949" y="2591"/>
                </a:cubicBezTo>
                <a:cubicBezTo>
                  <a:pt x="1950" y="2594"/>
                  <a:pt x="1950" y="2597"/>
                  <a:pt x="1950" y="2601"/>
                </a:cubicBezTo>
                <a:lnTo>
                  <a:pt x="1950" y="2921"/>
                </a:lnTo>
                <a:close/>
                <a:moveTo>
                  <a:pt x="4813" y="2680"/>
                </a:moveTo>
                <a:cubicBezTo>
                  <a:pt x="4813" y="2681"/>
                  <a:pt x="4813" y="2683"/>
                  <a:pt x="4813" y="2685"/>
                </a:cubicBezTo>
                <a:cubicBezTo>
                  <a:pt x="4811" y="2688"/>
                  <a:pt x="4811" y="2691"/>
                  <a:pt x="4811" y="2695"/>
                </a:cubicBezTo>
                <a:cubicBezTo>
                  <a:pt x="4811" y="2699"/>
                  <a:pt x="4811" y="2702"/>
                  <a:pt x="4811" y="2705"/>
                </a:cubicBezTo>
                <a:cubicBezTo>
                  <a:pt x="4811" y="2708"/>
                  <a:pt x="4810" y="2710"/>
                  <a:pt x="4810" y="2711"/>
                </a:cubicBezTo>
                <a:cubicBezTo>
                  <a:pt x="4809" y="2713"/>
                  <a:pt x="4809" y="2714"/>
                  <a:pt x="4808" y="2714"/>
                </a:cubicBezTo>
                <a:cubicBezTo>
                  <a:pt x="4807" y="2715"/>
                  <a:pt x="4806" y="2716"/>
                  <a:pt x="4804" y="2716"/>
                </a:cubicBezTo>
                <a:cubicBezTo>
                  <a:pt x="4803" y="2716"/>
                  <a:pt x="4801" y="2715"/>
                  <a:pt x="4799" y="2714"/>
                </a:cubicBezTo>
                <a:cubicBezTo>
                  <a:pt x="4797" y="2714"/>
                  <a:pt x="4795" y="2713"/>
                  <a:pt x="4793" y="2712"/>
                </a:cubicBezTo>
                <a:cubicBezTo>
                  <a:pt x="4790" y="2712"/>
                  <a:pt x="4787" y="2711"/>
                  <a:pt x="4784" y="2710"/>
                </a:cubicBezTo>
                <a:cubicBezTo>
                  <a:pt x="4780" y="2709"/>
                  <a:pt x="4777" y="2709"/>
                  <a:pt x="4773" y="2709"/>
                </a:cubicBezTo>
                <a:cubicBezTo>
                  <a:pt x="4769" y="2709"/>
                  <a:pt x="4764" y="2710"/>
                  <a:pt x="4760" y="2712"/>
                </a:cubicBezTo>
                <a:cubicBezTo>
                  <a:pt x="4755" y="2713"/>
                  <a:pt x="4751" y="2717"/>
                  <a:pt x="4746" y="2721"/>
                </a:cubicBezTo>
                <a:cubicBezTo>
                  <a:pt x="4741" y="2724"/>
                  <a:pt x="4737" y="2730"/>
                  <a:pt x="4731" y="2737"/>
                </a:cubicBezTo>
                <a:cubicBezTo>
                  <a:pt x="4726" y="2743"/>
                  <a:pt x="4720" y="2752"/>
                  <a:pt x="4714" y="2762"/>
                </a:cubicBezTo>
                <a:cubicBezTo>
                  <a:pt x="4714" y="2921"/>
                  <a:pt x="4714" y="2921"/>
                  <a:pt x="4714" y="2921"/>
                </a:cubicBezTo>
                <a:cubicBezTo>
                  <a:pt x="4714" y="2922"/>
                  <a:pt x="4713" y="2923"/>
                  <a:pt x="4713" y="2925"/>
                </a:cubicBezTo>
                <a:cubicBezTo>
                  <a:pt x="4712" y="2926"/>
                  <a:pt x="4711" y="2926"/>
                  <a:pt x="4709" y="2927"/>
                </a:cubicBezTo>
                <a:cubicBezTo>
                  <a:pt x="4708" y="2928"/>
                  <a:pt x="4706" y="2928"/>
                  <a:pt x="4703" y="2929"/>
                </a:cubicBezTo>
                <a:cubicBezTo>
                  <a:pt x="4700" y="2930"/>
                  <a:pt x="4696" y="2930"/>
                  <a:pt x="4692" y="2930"/>
                </a:cubicBezTo>
                <a:cubicBezTo>
                  <a:pt x="4687" y="2930"/>
                  <a:pt x="4684" y="2930"/>
                  <a:pt x="4681" y="2929"/>
                </a:cubicBezTo>
                <a:cubicBezTo>
                  <a:pt x="4678" y="2928"/>
                  <a:pt x="4676" y="2928"/>
                  <a:pt x="4674" y="2927"/>
                </a:cubicBezTo>
                <a:cubicBezTo>
                  <a:pt x="4673" y="2927"/>
                  <a:pt x="4672" y="2926"/>
                  <a:pt x="4671" y="2925"/>
                </a:cubicBezTo>
                <a:cubicBezTo>
                  <a:pt x="4670" y="2923"/>
                  <a:pt x="4670" y="2922"/>
                  <a:pt x="4670" y="2921"/>
                </a:cubicBezTo>
                <a:cubicBezTo>
                  <a:pt x="4670" y="2679"/>
                  <a:pt x="4670" y="2679"/>
                  <a:pt x="4670" y="2679"/>
                </a:cubicBezTo>
                <a:cubicBezTo>
                  <a:pt x="4670" y="2677"/>
                  <a:pt x="4670" y="2676"/>
                  <a:pt x="4670" y="2675"/>
                </a:cubicBezTo>
                <a:cubicBezTo>
                  <a:pt x="4670" y="2674"/>
                  <a:pt x="4672" y="2673"/>
                  <a:pt x="4674" y="2672"/>
                </a:cubicBezTo>
                <a:cubicBezTo>
                  <a:pt x="4675" y="2672"/>
                  <a:pt x="4678" y="2671"/>
                  <a:pt x="4680" y="2670"/>
                </a:cubicBezTo>
                <a:cubicBezTo>
                  <a:pt x="4683" y="2670"/>
                  <a:pt x="4685" y="2670"/>
                  <a:pt x="4690" y="2670"/>
                </a:cubicBezTo>
                <a:cubicBezTo>
                  <a:pt x="4694" y="2670"/>
                  <a:pt x="4697" y="2670"/>
                  <a:pt x="4700" y="2670"/>
                </a:cubicBezTo>
                <a:cubicBezTo>
                  <a:pt x="4703" y="2671"/>
                  <a:pt x="4704" y="2671"/>
                  <a:pt x="4706" y="2672"/>
                </a:cubicBezTo>
                <a:cubicBezTo>
                  <a:pt x="4708" y="2673"/>
                  <a:pt x="4708" y="2674"/>
                  <a:pt x="4709" y="2675"/>
                </a:cubicBezTo>
                <a:cubicBezTo>
                  <a:pt x="4710" y="2676"/>
                  <a:pt x="4711" y="2677"/>
                  <a:pt x="4711" y="2679"/>
                </a:cubicBezTo>
                <a:cubicBezTo>
                  <a:pt x="4711" y="2714"/>
                  <a:pt x="4711" y="2714"/>
                  <a:pt x="4711" y="2714"/>
                </a:cubicBezTo>
                <a:cubicBezTo>
                  <a:pt x="4717" y="2704"/>
                  <a:pt x="4723" y="2696"/>
                  <a:pt x="4730" y="2690"/>
                </a:cubicBezTo>
                <a:cubicBezTo>
                  <a:pt x="4735" y="2684"/>
                  <a:pt x="4741" y="2679"/>
                  <a:pt x="4746" y="2676"/>
                </a:cubicBezTo>
                <a:cubicBezTo>
                  <a:pt x="4751" y="2673"/>
                  <a:pt x="4757" y="2670"/>
                  <a:pt x="4762" y="2669"/>
                </a:cubicBezTo>
                <a:cubicBezTo>
                  <a:pt x="4767" y="2668"/>
                  <a:pt x="4772" y="2666"/>
                  <a:pt x="4778" y="2666"/>
                </a:cubicBezTo>
                <a:cubicBezTo>
                  <a:pt x="4780" y="2666"/>
                  <a:pt x="4783" y="2666"/>
                  <a:pt x="4785" y="2667"/>
                </a:cubicBezTo>
                <a:cubicBezTo>
                  <a:pt x="4788" y="2667"/>
                  <a:pt x="4791" y="2668"/>
                  <a:pt x="4795" y="2669"/>
                </a:cubicBezTo>
                <a:cubicBezTo>
                  <a:pt x="4798" y="2669"/>
                  <a:pt x="4801" y="2670"/>
                  <a:pt x="4804" y="2671"/>
                </a:cubicBezTo>
                <a:cubicBezTo>
                  <a:pt x="4807" y="2672"/>
                  <a:pt x="4808" y="2673"/>
                  <a:pt x="4809" y="2674"/>
                </a:cubicBezTo>
                <a:cubicBezTo>
                  <a:pt x="4810" y="2675"/>
                  <a:pt x="4811" y="2675"/>
                  <a:pt x="4812" y="2677"/>
                </a:cubicBezTo>
                <a:cubicBezTo>
                  <a:pt x="4812" y="2677"/>
                  <a:pt x="4812" y="2678"/>
                  <a:pt x="4813" y="2680"/>
                </a:cubicBezTo>
                <a:close/>
                <a:moveTo>
                  <a:pt x="4147" y="2265"/>
                </a:moveTo>
                <a:cubicBezTo>
                  <a:pt x="4159" y="2261"/>
                  <a:pt x="4169" y="2258"/>
                  <a:pt x="4176" y="2255"/>
                </a:cubicBezTo>
                <a:cubicBezTo>
                  <a:pt x="4184" y="2252"/>
                  <a:pt x="4189" y="2249"/>
                  <a:pt x="4191" y="2247"/>
                </a:cubicBezTo>
                <a:cubicBezTo>
                  <a:pt x="4193" y="2246"/>
                  <a:pt x="4194" y="2244"/>
                  <a:pt x="4195" y="2242"/>
                </a:cubicBezTo>
                <a:cubicBezTo>
                  <a:pt x="4197" y="2240"/>
                  <a:pt x="4197" y="2237"/>
                  <a:pt x="4198" y="2234"/>
                </a:cubicBezTo>
                <a:cubicBezTo>
                  <a:pt x="4198" y="2232"/>
                  <a:pt x="4199" y="2228"/>
                  <a:pt x="4199" y="2224"/>
                </a:cubicBezTo>
                <a:cubicBezTo>
                  <a:pt x="4199" y="2220"/>
                  <a:pt x="4199" y="2215"/>
                  <a:pt x="4199" y="2209"/>
                </a:cubicBezTo>
                <a:cubicBezTo>
                  <a:pt x="4199" y="2202"/>
                  <a:pt x="4199" y="2197"/>
                  <a:pt x="4199" y="2192"/>
                </a:cubicBezTo>
                <a:cubicBezTo>
                  <a:pt x="4198" y="2188"/>
                  <a:pt x="4198" y="2184"/>
                  <a:pt x="4197" y="2182"/>
                </a:cubicBezTo>
                <a:cubicBezTo>
                  <a:pt x="4195" y="2180"/>
                  <a:pt x="4194" y="2178"/>
                  <a:pt x="4193" y="2177"/>
                </a:cubicBezTo>
                <a:cubicBezTo>
                  <a:pt x="4191" y="2176"/>
                  <a:pt x="4189" y="2175"/>
                  <a:pt x="4187" y="2175"/>
                </a:cubicBezTo>
                <a:cubicBezTo>
                  <a:pt x="4183" y="2175"/>
                  <a:pt x="4178" y="2177"/>
                  <a:pt x="4171" y="2179"/>
                </a:cubicBezTo>
                <a:cubicBezTo>
                  <a:pt x="4164" y="2182"/>
                  <a:pt x="4156" y="2184"/>
                  <a:pt x="4146" y="2188"/>
                </a:cubicBezTo>
                <a:cubicBezTo>
                  <a:pt x="4136" y="2190"/>
                  <a:pt x="4125" y="2193"/>
                  <a:pt x="4111" y="2196"/>
                </a:cubicBezTo>
                <a:cubicBezTo>
                  <a:pt x="4098" y="2199"/>
                  <a:pt x="4082" y="2200"/>
                  <a:pt x="4064" y="2200"/>
                </a:cubicBezTo>
                <a:cubicBezTo>
                  <a:pt x="4046" y="2200"/>
                  <a:pt x="4031" y="2198"/>
                  <a:pt x="4019" y="2193"/>
                </a:cubicBezTo>
                <a:cubicBezTo>
                  <a:pt x="4007" y="2189"/>
                  <a:pt x="3996" y="2182"/>
                  <a:pt x="3988" y="2173"/>
                </a:cubicBezTo>
                <a:cubicBezTo>
                  <a:pt x="3981" y="2165"/>
                  <a:pt x="3974" y="2154"/>
                  <a:pt x="3971" y="2141"/>
                </a:cubicBezTo>
                <a:cubicBezTo>
                  <a:pt x="3967" y="2129"/>
                  <a:pt x="3966" y="2115"/>
                  <a:pt x="3966" y="2100"/>
                </a:cubicBezTo>
                <a:cubicBezTo>
                  <a:pt x="4185" y="2100"/>
                  <a:pt x="4185" y="2100"/>
                  <a:pt x="4185" y="2100"/>
                </a:cubicBezTo>
                <a:cubicBezTo>
                  <a:pt x="4195" y="2100"/>
                  <a:pt x="4202" y="2097"/>
                  <a:pt x="4208" y="2091"/>
                </a:cubicBezTo>
                <a:cubicBezTo>
                  <a:pt x="4213" y="2085"/>
                  <a:pt x="4216" y="2076"/>
                  <a:pt x="4216" y="2063"/>
                </a:cubicBezTo>
                <a:cubicBezTo>
                  <a:pt x="4215" y="2063"/>
                  <a:pt x="4215" y="2063"/>
                  <a:pt x="4215" y="2063"/>
                </a:cubicBezTo>
                <a:cubicBezTo>
                  <a:pt x="4215" y="2047"/>
                  <a:pt x="4215" y="2047"/>
                  <a:pt x="4215" y="2047"/>
                </a:cubicBezTo>
                <a:cubicBezTo>
                  <a:pt x="4215" y="2022"/>
                  <a:pt x="4212" y="1998"/>
                  <a:pt x="4206" y="1976"/>
                </a:cubicBezTo>
                <a:cubicBezTo>
                  <a:pt x="4199" y="1955"/>
                  <a:pt x="4189" y="1936"/>
                  <a:pt x="4175" y="1921"/>
                </a:cubicBezTo>
                <a:cubicBezTo>
                  <a:pt x="4162" y="1905"/>
                  <a:pt x="4144" y="1893"/>
                  <a:pt x="4123" y="1884"/>
                </a:cubicBezTo>
                <a:cubicBezTo>
                  <a:pt x="4102" y="1875"/>
                  <a:pt x="4076" y="1871"/>
                  <a:pt x="4046" y="1871"/>
                </a:cubicBezTo>
                <a:cubicBezTo>
                  <a:pt x="4017" y="1871"/>
                  <a:pt x="3992" y="1875"/>
                  <a:pt x="3969" y="1884"/>
                </a:cubicBezTo>
                <a:cubicBezTo>
                  <a:pt x="3946" y="1893"/>
                  <a:pt x="3926" y="1907"/>
                  <a:pt x="3911" y="1925"/>
                </a:cubicBezTo>
                <a:cubicBezTo>
                  <a:pt x="3895" y="1943"/>
                  <a:pt x="3883" y="1965"/>
                  <a:pt x="3875" y="1990"/>
                </a:cubicBezTo>
                <a:cubicBezTo>
                  <a:pt x="3866" y="2016"/>
                  <a:pt x="3862" y="2045"/>
                  <a:pt x="3862" y="2077"/>
                </a:cubicBezTo>
                <a:cubicBezTo>
                  <a:pt x="3862" y="2111"/>
                  <a:pt x="3866" y="2140"/>
                  <a:pt x="3874" y="2165"/>
                </a:cubicBezTo>
                <a:cubicBezTo>
                  <a:pt x="3882" y="2189"/>
                  <a:pt x="3894" y="2211"/>
                  <a:pt x="3910" y="2227"/>
                </a:cubicBezTo>
                <a:cubicBezTo>
                  <a:pt x="3926" y="2243"/>
                  <a:pt x="3947" y="2256"/>
                  <a:pt x="3971" y="2263"/>
                </a:cubicBezTo>
                <a:cubicBezTo>
                  <a:pt x="3995" y="2272"/>
                  <a:pt x="4023" y="2276"/>
                  <a:pt x="4055" y="2276"/>
                </a:cubicBezTo>
                <a:cubicBezTo>
                  <a:pt x="4073" y="2276"/>
                  <a:pt x="4089" y="2275"/>
                  <a:pt x="4105" y="2272"/>
                </a:cubicBezTo>
                <a:cubicBezTo>
                  <a:pt x="4121" y="2270"/>
                  <a:pt x="4135" y="2267"/>
                  <a:pt x="4147" y="2265"/>
                </a:cubicBezTo>
                <a:close/>
                <a:moveTo>
                  <a:pt x="3972" y="1999"/>
                </a:moveTo>
                <a:cubicBezTo>
                  <a:pt x="3975" y="1988"/>
                  <a:pt x="3980" y="1978"/>
                  <a:pt x="3986" y="1970"/>
                </a:cubicBezTo>
                <a:cubicBezTo>
                  <a:pt x="3993" y="1961"/>
                  <a:pt x="4001" y="1955"/>
                  <a:pt x="4010" y="1950"/>
                </a:cubicBezTo>
                <a:cubicBezTo>
                  <a:pt x="4020" y="1945"/>
                  <a:pt x="4031" y="1943"/>
                  <a:pt x="4044" y="1943"/>
                </a:cubicBezTo>
                <a:cubicBezTo>
                  <a:pt x="4069" y="1943"/>
                  <a:pt x="4088" y="1951"/>
                  <a:pt x="4101" y="1968"/>
                </a:cubicBezTo>
                <a:cubicBezTo>
                  <a:pt x="4113" y="1984"/>
                  <a:pt x="4118" y="2006"/>
                  <a:pt x="4118" y="2034"/>
                </a:cubicBezTo>
                <a:cubicBezTo>
                  <a:pt x="3966" y="2034"/>
                  <a:pt x="3966" y="2034"/>
                  <a:pt x="3966" y="2034"/>
                </a:cubicBezTo>
                <a:cubicBezTo>
                  <a:pt x="3966" y="2022"/>
                  <a:pt x="3968" y="2010"/>
                  <a:pt x="3972" y="1999"/>
                </a:cubicBezTo>
                <a:close/>
                <a:moveTo>
                  <a:pt x="2081" y="2675"/>
                </a:moveTo>
                <a:cubicBezTo>
                  <a:pt x="2082" y="2677"/>
                  <a:pt x="2083" y="2678"/>
                  <a:pt x="2083" y="2679"/>
                </a:cubicBezTo>
                <a:cubicBezTo>
                  <a:pt x="2083" y="2921"/>
                  <a:pt x="2083" y="2921"/>
                  <a:pt x="2083" y="2921"/>
                </a:cubicBezTo>
                <a:cubicBezTo>
                  <a:pt x="2083" y="2922"/>
                  <a:pt x="2082" y="2923"/>
                  <a:pt x="2081" y="2924"/>
                </a:cubicBezTo>
                <a:cubicBezTo>
                  <a:pt x="2081" y="2925"/>
                  <a:pt x="2080" y="2926"/>
                  <a:pt x="2078" y="2927"/>
                </a:cubicBezTo>
                <a:cubicBezTo>
                  <a:pt x="2076" y="2927"/>
                  <a:pt x="2074" y="2928"/>
                  <a:pt x="2071" y="2928"/>
                </a:cubicBezTo>
                <a:cubicBezTo>
                  <a:pt x="2069" y="2929"/>
                  <a:pt x="2065" y="2929"/>
                  <a:pt x="2060" y="2929"/>
                </a:cubicBezTo>
                <a:cubicBezTo>
                  <a:pt x="2056" y="2929"/>
                  <a:pt x="2052" y="2929"/>
                  <a:pt x="2050" y="2928"/>
                </a:cubicBezTo>
                <a:cubicBezTo>
                  <a:pt x="2047" y="2928"/>
                  <a:pt x="2045" y="2927"/>
                  <a:pt x="2043" y="2927"/>
                </a:cubicBezTo>
                <a:cubicBezTo>
                  <a:pt x="2041" y="2926"/>
                  <a:pt x="2040" y="2925"/>
                  <a:pt x="2040" y="2924"/>
                </a:cubicBezTo>
                <a:cubicBezTo>
                  <a:pt x="2039" y="2923"/>
                  <a:pt x="2038" y="2922"/>
                  <a:pt x="2038" y="2921"/>
                </a:cubicBezTo>
                <a:cubicBezTo>
                  <a:pt x="2038" y="2679"/>
                  <a:pt x="2038" y="2679"/>
                  <a:pt x="2038" y="2679"/>
                </a:cubicBezTo>
                <a:cubicBezTo>
                  <a:pt x="2038" y="2678"/>
                  <a:pt x="2039" y="2677"/>
                  <a:pt x="2040" y="2675"/>
                </a:cubicBezTo>
                <a:cubicBezTo>
                  <a:pt x="2040" y="2674"/>
                  <a:pt x="2041" y="2673"/>
                  <a:pt x="2043" y="2673"/>
                </a:cubicBezTo>
                <a:cubicBezTo>
                  <a:pt x="2045" y="2672"/>
                  <a:pt x="2047" y="2672"/>
                  <a:pt x="2050" y="2671"/>
                </a:cubicBezTo>
                <a:cubicBezTo>
                  <a:pt x="2052" y="2670"/>
                  <a:pt x="2056" y="2670"/>
                  <a:pt x="2060" y="2670"/>
                </a:cubicBezTo>
                <a:cubicBezTo>
                  <a:pt x="2065" y="2670"/>
                  <a:pt x="2069" y="2670"/>
                  <a:pt x="2071" y="2671"/>
                </a:cubicBezTo>
                <a:cubicBezTo>
                  <a:pt x="2074" y="2672"/>
                  <a:pt x="2076" y="2672"/>
                  <a:pt x="2078" y="2673"/>
                </a:cubicBezTo>
                <a:cubicBezTo>
                  <a:pt x="2080" y="2673"/>
                  <a:pt x="2081" y="2674"/>
                  <a:pt x="2081" y="2675"/>
                </a:cubicBezTo>
                <a:close/>
                <a:moveTo>
                  <a:pt x="2082" y="2577"/>
                </a:moveTo>
                <a:cubicBezTo>
                  <a:pt x="2086" y="2580"/>
                  <a:pt x="2088" y="2587"/>
                  <a:pt x="2088" y="2597"/>
                </a:cubicBezTo>
                <a:cubicBezTo>
                  <a:pt x="2088" y="2608"/>
                  <a:pt x="2085" y="2615"/>
                  <a:pt x="2081" y="2619"/>
                </a:cubicBezTo>
                <a:cubicBezTo>
                  <a:pt x="2078" y="2622"/>
                  <a:pt x="2070" y="2624"/>
                  <a:pt x="2060" y="2624"/>
                </a:cubicBezTo>
                <a:cubicBezTo>
                  <a:pt x="2049" y="2624"/>
                  <a:pt x="2042" y="2622"/>
                  <a:pt x="2038" y="2619"/>
                </a:cubicBezTo>
                <a:cubicBezTo>
                  <a:pt x="2035" y="2615"/>
                  <a:pt x="2033" y="2608"/>
                  <a:pt x="2033" y="2598"/>
                </a:cubicBezTo>
                <a:cubicBezTo>
                  <a:pt x="2033" y="2587"/>
                  <a:pt x="2035" y="2581"/>
                  <a:pt x="2039" y="2577"/>
                </a:cubicBezTo>
                <a:cubicBezTo>
                  <a:pt x="2043" y="2573"/>
                  <a:pt x="2050" y="2571"/>
                  <a:pt x="2061" y="2571"/>
                </a:cubicBezTo>
                <a:cubicBezTo>
                  <a:pt x="2071" y="2571"/>
                  <a:pt x="2078" y="2573"/>
                  <a:pt x="2082" y="2577"/>
                </a:cubicBezTo>
                <a:close/>
                <a:moveTo>
                  <a:pt x="3223" y="2728"/>
                </a:moveTo>
                <a:cubicBezTo>
                  <a:pt x="3226" y="2741"/>
                  <a:pt x="3227" y="2755"/>
                  <a:pt x="3227" y="2772"/>
                </a:cubicBezTo>
                <a:cubicBezTo>
                  <a:pt x="3227" y="2921"/>
                  <a:pt x="3227" y="2921"/>
                  <a:pt x="3227" y="2921"/>
                </a:cubicBezTo>
                <a:cubicBezTo>
                  <a:pt x="3227" y="2921"/>
                  <a:pt x="3227" y="2921"/>
                  <a:pt x="3227" y="2921"/>
                </a:cubicBezTo>
                <a:cubicBezTo>
                  <a:pt x="3227" y="2922"/>
                  <a:pt x="3226" y="2923"/>
                  <a:pt x="3226" y="2925"/>
                </a:cubicBezTo>
                <a:cubicBezTo>
                  <a:pt x="3225" y="2926"/>
                  <a:pt x="3224" y="2926"/>
                  <a:pt x="3222" y="2927"/>
                </a:cubicBezTo>
                <a:cubicBezTo>
                  <a:pt x="3220" y="2928"/>
                  <a:pt x="3218" y="2928"/>
                  <a:pt x="3215" y="2929"/>
                </a:cubicBezTo>
                <a:cubicBezTo>
                  <a:pt x="3213" y="2930"/>
                  <a:pt x="3209" y="2930"/>
                  <a:pt x="3205" y="2930"/>
                </a:cubicBezTo>
                <a:cubicBezTo>
                  <a:pt x="3200" y="2930"/>
                  <a:pt x="3196" y="2930"/>
                  <a:pt x="3194" y="2929"/>
                </a:cubicBezTo>
                <a:cubicBezTo>
                  <a:pt x="3191" y="2928"/>
                  <a:pt x="3189" y="2928"/>
                  <a:pt x="3187" y="2927"/>
                </a:cubicBezTo>
                <a:cubicBezTo>
                  <a:pt x="3185" y="2927"/>
                  <a:pt x="3184" y="2926"/>
                  <a:pt x="3184" y="2925"/>
                </a:cubicBezTo>
                <a:cubicBezTo>
                  <a:pt x="3183" y="2923"/>
                  <a:pt x="3183" y="2922"/>
                  <a:pt x="3183" y="2921"/>
                </a:cubicBezTo>
                <a:cubicBezTo>
                  <a:pt x="3183" y="2779"/>
                  <a:pt x="3183" y="2779"/>
                  <a:pt x="3183" y="2779"/>
                </a:cubicBezTo>
                <a:cubicBezTo>
                  <a:pt x="3183" y="2765"/>
                  <a:pt x="3181" y="2754"/>
                  <a:pt x="3179" y="2746"/>
                </a:cubicBezTo>
                <a:cubicBezTo>
                  <a:pt x="3177" y="2737"/>
                  <a:pt x="3174" y="2730"/>
                  <a:pt x="3170" y="2724"/>
                </a:cubicBezTo>
                <a:cubicBezTo>
                  <a:pt x="3166" y="2718"/>
                  <a:pt x="3160" y="2713"/>
                  <a:pt x="3154" y="2710"/>
                </a:cubicBezTo>
                <a:cubicBezTo>
                  <a:pt x="3147" y="2707"/>
                  <a:pt x="3140" y="2705"/>
                  <a:pt x="3131" y="2705"/>
                </a:cubicBezTo>
                <a:cubicBezTo>
                  <a:pt x="3119" y="2705"/>
                  <a:pt x="3108" y="2709"/>
                  <a:pt x="3097" y="2717"/>
                </a:cubicBezTo>
                <a:cubicBezTo>
                  <a:pt x="3086" y="2724"/>
                  <a:pt x="3074" y="2736"/>
                  <a:pt x="3062" y="2751"/>
                </a:cubicBezTo>
                <a:cubicBezTo>
                  <a:pt x="3062" y="2920"/>
                  <a:pt x="3062" y="2920"/>
                  <a:pt x="3062" y="2920"/>
                </a:cubicBezTo>
                <a:cubicBezTo>
                  <a:pt x="3062" y="2922"/>
                  <a:pt x="3061" y="2923"/>
                  <a:pt x="3061" y="2924"/>
                </a:cubicBezTo>
                <a:cubicBezTo>
                  <a:pt x="3060" y="2925"/>
                  <a:pt x="3059" y="2926"/>
                  <a:pt x="3058" y="2927"/>
                </a:cubicBezTo>
                <a:cubicBezTo>
                  <a:pt x="3056" y="2927"/>
                  <a:pt x="3054" y="2928"/>
                  <a:pt x="3051" y="2928"/>
                </a:cubicBezTo>
                <a:cubicBezTo>
                  <a:pt x="3048" y="2929"/>
                  <a:pt x="3044" y="2929"/>
                  <a:pt x="3040" y="2929"/>
                </a:cubicBezTo>
                <a:cubicBezTo>
                  <a:pt x="3035" y="2929"/>
                  <a:pt x="3032" y="2929"/>
                  <a:pt x="3029" y="2928"/>
                </a:cubicBezTo>
                <a:cubicBezTo>
                  <a:pt x="3026" y="2928"/>
                  <a:pt x="3024" y="2927"/>
                  <a:pt x="3022" y="2927"/>
                </a:cubicBezTo>
                <a:cubicBezTo>
                  <a:pt x="3021" y="2926"/>
                  <a:pt x="3020" y="2925"/>
                  <a:pt x="3019" y="2924"/>
                </a:cubicBezTo>
                <a:cubicBezTo>
                  <a:pt x="3018" y="2923"/>
                  <a:pt x="3018" y="2922"/>
                  <a:pt x="3018" y="2920"/>
                </a:cubicBezTo>
                <a:cubicBezTo>
                  <a:pt x="3018" y="2678"/>
                  <a:pt x="3018" y="2678"/>
                  <a:pt x="3018" y="2678"/>
                </a:cubicBezTo>
                <a:cubicBezTo>
                  <a:pt x="3018" y="2677"/>
                  <a:pt x="3018" y="2675"/>
                  <a:pt x="3018" y="2675"/>
                </a:cubicBezTo>
                <a:cubicBezTo>
                  <a:pt x="3019" y="2674"/>
                  <a:pt x="3020" y="2673"/>
                  <a:pt x="3022" y="2672"/>
                </a:cubicBezTo>
                <a:cubicBezTo>
                  <a:pt x="3023" y="2672"/>
                  <a:pt x="3026" y="2671"/>
                  <a:pt x="3028" y="2670"/>
                </a:cubicBezTo>
                <a:cubicBezTo>
                  <a:pt x="3031" y="2670"/>
                  <a:pt x="3034" y="2670"/>
                  <a:pt x="3038" y="2670"/>
                </a:cubicBezTo>
                <a:cubicBezTo>
                  <a:pt x="3042" y="2670"/>
                  <a:pt x="3045" y="2670"/>
                  <a:pt x="3048" y="2670"/>
                </a:cubicBezTo>
                <a:cubicBezTo>
                  <a:pt x="3051" y="2671"/>
                  <a:pt x="3053" y="2671"/>
                  <a:pt x="3054" y="2672"/>
                </a:cubicBezTo>
                <a:cubicBezTo>
                  <a:pt x="3056" y="2673"/>
                  <a:pt x="3056" y="2674"/>
                  <a:pt x="3058" y="2675"/>
                </a:cubicBezTo>
                <a:cubicBezTo>
                  <a:pt x="3058" y="2676"/>
                  <a:pt x="3059" y="2677"/>
                  <a:pt x="3059" y="2678"/>
                </a:cubicBezTo>
                <a:cubicBezTo>
                  <a:pt x="3059" y="2710"/>
                  <a:pt x="3059" y="2710"/>
                  <a:pt x="3059" y="2710"/>
                </a:cubicBezTo>
                <a:cubicBezTo>
                  <a:pt x="3072" y="2695"/>
                  <a:pt x="3086" y="2684"/>
                  <a:pt x="3099" y="2677"/>
                </a:cubicBezTo>
                <a:cubicBezTo>
                  <a:pt x="3113" y="2669"/>
                  <a:pt x="3127" y="2666"/>
                  <a:pt x="3141" y="2666"/>
                </a:cubicBezTo>
                <a:cubicBezTo>
                  <a:pt x="3157" y="2666"/>
                  <a:pt x="3170" y="2669"/>
                  <a:pt x="3181" y="2674"/>
                </a:cubicBezTo>
                <a:cubicBezTo>
                  <a:pt x="3193" y="2680"/>
                  <a:pt x="3202" y="2687"/>
                  <a:pt x="3208" y="2696"/>
                </a:cubicBezTo>
                <a:cubicBezTo>
                  <a:pt x="3215" y="2705"/>
                  <a:pt x="3220" y="2716"/>
                  <a:pt x="3223" y="2728"/>
                </a:cubicBezTo>
                <a:close/>
                <a:moveTo>
                  <a:pt x="2006" y="1762"/>
                </a:moveTo>
                <a:cubicBezTo>
                  <a:pt x="2005" y="1768"/>
                  <a:pt x="2003" y="1776"/>
                  <a:pt x="2000" y="1785"/>
                </a:cubicBezTo>
                <a:cubicBezTo>
                  <a:pt x="1843" y="2248"/>
                  <a:pt x="1843" y="2248"/>
                  <a:pt x="1843" y="2248"/>
                </a:cubicBezTo>
                <a:cubicBezTo>
                  <a:pt x="1841" y="2253"/>
                  <a:pt x="1839" y="2257"/>
                  <a:pt x="1838" y="2260"/>
                </a:cubicBezTo>
                <a:cubicBezTo>
                  <a:pt x="1835" y="2262"/>
                  <a:pt x="1832" y="2265"/>
                  <a:pt x="1827" y="2266"/>
                </a:cubicBezTo>
                <a:cubicBezTo>
                  <a:pt x="1822" y="2268"/>
                  <a:pt x="1815" y="2268"/>
                  <a:pt x="1807" y="2269"/>
                </a:cubicBezTo>
                <a:cubicBezTo>
                  <a:pt x="1799" y="2270"/>
                  <a:pt x="1788" y="2270"/>
                  <a:pt x="1775" y="2270"/>
                </a:cubicBezTo>
                <a:cubicBezTo>
                  <a:pt x="1764" y="2270"/>
                  <a:pt x="1754" y="2270"/>
                  <a:pt x="1747" y="2270"/>
                </a:cubicBezTo>
                <a:cubicBezTo>
                  <a:pt x="1739" y="2270"/>
                  <a:pt x="1733" y="2269"/>
                  <a:pt x="1727" y="2268"/>
                </a:cubicBezTo>
                <a:cubicBezTo>
                  <a:pt x="1721" y="2268"/>
                  <a:pt x="1717" y="2267"/>
                  <a:pt x="1714" y="2266"/>
                </a:cubicBezTo>
                <a:cubicBezTo>
                  <a:pt x="1711" y="2265"/>
                  <a:pt x="1708" y="2264"/>
                  <a:pt x="1706" y="2262"/>
                </a:cubicBezTo>
                <a:cubicBezTo>
                  <a:pt x="1704" y="2261"/>
                  <a:pt x="1702" y="2259"/>
                  <a:pt x="1701" y="2256"/>
                </a:cubicBezTo>
                <a:cubicBezTo>
                  <a:pt x="1700" y="2254"/>
                  <a:pt x="1699" y="2251"/>
                  <a:pt x="1697" y="2247"/>
                </a:cubicBezTo>
                <a:cubicBezTo>
                  <a:pt x="1542" y="1785"/>
                  <a:pt x="1542" y="1785"/>
                  <a:pt x="1542" y="1785"/>
                </a:cubicBezTo>
                <a:cubicBezTo>
                  <a:pt x="1539" y="1775"/>
                  <a:pt x="1537" y="1767"/>
                  <a:pt x="1537" y="1762"/>
                </a:cubicBezTo>
                <a:cubicBezTo>
                  <a:pt x="1536" y="1756"/>
                  <a:pt x="1537" y="1752"/>
                  <a:pt x="1541" y="1749"/>
                </a:cubicBezTo>
                <a:cubicBezTo>
                  <a:pt x="1544" y="1746"/>
                  <a:pt x="1550" y="1745"/>
                  <a:pt x="1558" y="1744"/>
                </a:cubicBezTo>
                <a:cubicBezTo>
                  <a:pt x="1566" y="1743"/>
                  <a:pt x="1578" y="1743"/>
                  <a:pt x="1592" y="1743"/>
                </a:cubicBezTo>
                <a:cubicBezTo>
                  <a:pt x="1604" y="1743"/>
                  <a:pt x="1614" y="1743"/>
                  <a:pt x="1621" y="1743"/>
                </a:cubicBezTo>
                <a:cubicBezTo>
                  <a:pt x="1628" y="1744"/>
                  <a:pt x="1633" y="1745"/>
                  <a:pt x="1637" y="1746"/>
                </a:cubicBezTo>
                <a:cubicBezTo>
                  <a:pt x="1641" y="1747"/>
                  <a:pt x="1643" y="1750"/>
                  <a:pt x="1645" y="1752"/>
                </a:cubicBezTo>
                <a:cubicBezTo>
                  <a:pt x="1647" y="1755"/>
                  <a:pt x="1648" y="1758"/>
                  <a:pt x="1649" y="1762"/>
                </a:cubicBezTo>
                <a:cubicBezTo>
                  <a:pt x="1777" y="2165"/>
                  <a:pt x="1777" y="2165"/>
                  <a:pt x="1777" y="2165"/>
                </a:cubicBezTo>
                <a:cubicBezTo>
                  <a:pt x="1777" y="2165"/>
                  <a:pt x="1777" y="2165"/>
                  <a:pt x="1777" y="2165"/>
                </a:cubicBezTo>
                <a:cubicBezTo>
                  <a:pt x="1902" y="1765"/>
                  <a:pt x="1902" y="1765"/>
                  <a:pt x="1902" y="1765"/>
                </a:cubicBezTo>
                <a:cubicBezTo>
                  <a:pt x="1903" y="1760"/>
                  <a:pt x="1904" y="1756"/>
                  <a:pt x="1906" y="1753"/>
                </a:cubicBezTo>
                <a:cubicBezTo>
                  <a:pt x="1907" y="1751"/>
                  <a:pt x="1910" y="1748"/>
                  <a:pt x="1914" y="1747"/>
                </a:cubicBezTo>
                <a:cubicBezTo>
                  <a:pt x="1918" y="1745"/>
                  <a:pt x="1924" y="1744"/>
                  <a:pt x="1931" y="1743"/>
                </a:cubicBezTo>
                <a:cubicBezTo>
                  <a:pt x="1938" y="1743"/>
                  <a:pt x="1948" y="1743"/>
                  <a:pt x="1961" y="1743"/>
                </a:cubicBezTo>
                <a:cubicBezTo>
                  <a:pt x="1973" y="1743"/>
                  <a:pt x="1983" y="1743"/>
                  <a:pt x="1990" y="1744"/>
                </a:cubicBezTo>
                <a:cubicBezTo>
                  <a:pt x="1997" y="1745"/>
                  <a:pt x="2002" y="1747"/>
                  <a:pt x="2004" y="1750"/>
                </a:cubicBezTo>
                <a:cubicBezTo>
                  <a:pt x="2006" y="1752"/>
                  <a:pt x="2007" y="1757"/>
                  <a:pt x="2006" y="1762"/>
                </a:cubicBezTo>
                <a:close/>
                <a:moveTo>
                  <a:pt x="1416" y="1182"/>
                </a:move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27" y="1138"/>
                  <a:pt x="426" y="1140"/>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cubicBezTo>
                  <a:pt x="434" y="1152"/>
                  <a:pt x="434" y="1152"/>
                  <a:pt x="434" y="1152"/>
                </a:cubicBezTo>
                <a:cubicBezTo>
                  <a:pt x="424" y="1142"/>
                  <a:pt x="424" y="1142"/>
                  <a:pt x="424" y="1142"/>
                </a:cubicBezTo>
                <a:cubicBezTo>
                  <a:pt x="423" y="1143"/>
                  <a:pt x="422" y="1144"/>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199" y="823"/>
                </a:moveTo>
                <a:cubicBezTo>
                  <a:pt x="1258" y="844"/>
                  <a:pt x="1258" y="844"/>
                  <a:pt x="1258" y="844"/>
                </a:cubicBezTo>
                <a:cubicBezTo>
                  <a:pt x="1257" y="846"/>
                  <a:pt x="1256" y="849"/>
                  <a:pt x="1256" y="852"/>
                </a:cubicBezTo>
                <a:cubicBezTo>
                  <a:pt x="1256" y="858"/>
                  <a:pt x="1260" y="864"/>
                  <a:pt x="1264" y="867"/>
                </a:cubicBezTo>
                <a:cubicBezTo>
                  <a:pt x="1168" y="1000"/>
                  <a:pt x="1168" y="1000"/>
                  <a:pt x="1168" y="1000"/>
                </a:cubicBezTo>
                <a:cubicBezTo>
                  <a:pt x="1166" y="997"/>
                  <a:pt x="1164" y="994"/>
                  <a:pt x="1160" y="993"/>
                </a:cubicBezTo>
                <a:lnTo>
                  <a:pt x="1199" y="82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389" y="39"/>
                </a:moveTo>
                <a:cubicBezTo>
                  <a:pt x="1640" y="353"/>
                  <a:pt x="1640" y="353"/>
                  <a:pt x="1640" y="353"/>
                </a:cubicBez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close/>
                <a:moveTo>
                  <a:pt x="1379" y="42"/>
                </a:move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ubicBezTo>
                  <a:pt x="1374" y="40"/>
                  <a:pt x="1374" y="40"/>
                  <a:pt x="1374" y="40"/>
                </a:cubicBezTo>
                <a:cubicBezTo>
                  <a:pt x="1376" y="41"/>
                  <a:pt x="1378" y="42"/>
                  <a:pt x="1379" y="42"/>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822" y="1043"/>
                </a:moveTo>
                <a:cubicBezTo>
                  <a:pt x="496" y="669"/>
                  <a:pt x="496" y="669"/>
                  <a:pt x="496" y="669"/>
                </a:cubicBez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close/>
                <a:moveTo>
                  <a:pt x="832" y="1080"/>
                </a:moveTo>
                <a:cubicBezTo>
                  <a:pt x="832" y="1080"/>
                  <a:pt x="833" y="1081"/>
                  <a:pt x="834" y="1081"/>
                </a:cubicBezTo>
                <a:cubicBezTo>
                  <a:pt x="845" y="1081"/>
                  <a:pt x="854" y="1071"/>
                  <a:pt x="854" y="1060"/>
                </a:cubicBezTo>
                <a:cubicBezTo>
                  <a:pt x="854" y="1052"/>
                  <a:pt x="850" y="1046"/>
                  <a:pt x="843" y="1042"/>
                </a:cubicBezTo>
                <a:cubicBezTo>
                  <a:pt x="907" y="884"/>
                  <a:pt x="907" y="884"/>
                  <a:pt x="907" y="884"/>
                </a:cubicBez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lnTo>
                  <a:pt x="832" y="1080"/>
                </a:ln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594" y="1319"/>
                </a:moveTo>
                <a:cubicBezTo>
                  <a:pt x="594" y="1317"/>
                  <a:pt x="594" y="1315"/>
                  <a:pt x="594" y="1313"/>
                </a:cubicBez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2" y="1188"/>
                </a:move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cubicBezTo>
                  <a:pt x="1407" y="1184"/>
                  <a:pt x="1407" y="1184"/>
                  <a:pt x="1407" y="1184"/>
                </a:cubicBezTo>
                <a:cubicBezTo>
                  <a:pt x="1405" y="1185"/>
                  <a:pt x="1403" y="1186"/>
                  <a:pt x="1402" y="1188"/>
                </a:cubicBezTo>
                <a:close/>
                <a:moveTo>
                  <a:pt x="1294" y="1875"/>
                </a:moveTo>
                <a:cubicBezTo>
                  <a:pt x="1296" y="1876"/>
                  <a:pt x="1296" y="1877"/>
                  <a:pt x="1298" y="1878"/>
                </a:cubicBezTo>
                <a:cubicBezTo>
                  <a:pt x="1294" y="1893"/>
                  <a:pt x="1294" y="1893"/>
                  <a:pt x="1294" y="1893"/>
                </a:cubicBezTo>
                <a:cubicBezTo>
                  <a:pt x="1199" y="2276"/>
                  <a:pt x="1199" y="2276"/>
                  <a:pt x="1199" y="2276"/>
                </a:cubicBezTo>
                <a:cubicBezTo>
                  <a:pt x="1196" y="2288"/>
                  <a:pt x="1196" y="2288"/>
                  <a:pt x="1196" y="2288"/>
                </a:cubicBezTo>
                <a:cubicBezTo>
                  <a:pt x="1195" y="2288"/>
                  <a:pt x="1194" y="2288"/>
                  <a:pt x="1192" y="2288"/>
                </a:cubicBezTo>
                <a:cubicBezTo>
                  <a:pt x="1196" y="2275"/>
                  <a:pt x="1196" y="2275"/>
                  <a:pt x="1196" y="2275"/>
                </a:cubicBezTo>
                <a:cubicBezTo>
                  <a:pt x="1291" y="1889"/>
                  <a:pt x="1291" y="1889"/>
                  <a:pt x="1291" y="1889"/>
                </a:cubicBezTo>
                <a:lnTo>
                  <a:pt x="1294" y="1875"/>
                </a:lnTo>
                <a:close/>
              </a:path>
            </a:pathLst>
          </a:custGeom>
          <a:solidFill>
            <a:srgbClr val="001937"/>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3" name="Frame 7 (JU-Free)">
            <a:extLst>
              <a:ext uri="{FF2B5EF4-FFF2-40B4-BE49-F238E27FC236}">
                <a16:creationId xmlns:a16="http://schemas.microsoft.com/office/drawing/2014/main" id="{03998E92-768A-40A2-9FB8-40886D26E672}"/>
              </a:ext>
            </a:extLst>
          </p:cNvPr>
          <p:cNvSpPr>
            <a:spLocks noGrp="1"/>
          </p:cNvSpPr>
          <p:nvPr>
            <p:ph type="body" idx="1001" hasCustomPrompt="1"/>
          </p:nvPr>
        </p:nvSpPr>
        <p:spPr bwMode="auto">
          <a:xfrm>
            <a:off x="720725" y="5260975"/>
            <a:ext cx="658813" cy="865188"/>
          </a:xfrm>
          <a:custGeom>
            <a:avLst/>
            <a:gdLst>
              <a:gd name="T0" fmla="*/ 1112 w 2073"/>
              <a:gd name="T1" fmla="*/ 2364 h 2724"/>
              <a:gd name="T2" fmla="*/ 1096 w 2073"/>
              <a:gd name="T3" fmla="*/ 2372 h 2724"/>
              <a:gd name="T4" fmla="*/ 1083 w 2073"/>
              <a:gd name="T5" fmla="*/ 2366 h 2724"/>
              <a:gd name="T6" fmla="*/ 1763 w 2073"/>
              <a:gd name="T7" fmla="*/ 158 h 2724"/>
              <a:gd name="T8" fmla="*/ 1581 w 2073"/>
              <a:gd name="T9" fmla="*/ 0 h 2724"/>
              <a:gd name="T10" fmla="*/ 1175 w 2073"/>
              <a:gd name="T11" fmla="*/ 169 h 2724"/>
              <a:gd name="T12" fmla="*/ 782 w 2073"/>
              <a:gd name="T13" fmla="*/ 488 h 2724"/>
              <a:gd name="T14" fmla="*/ 571 w 2073"/>
              <a:gd name="T15" fmla="*/ 1164 h 2724"/>
              <a:gd name="T16" fmla="*/ 411 w 2073"/>
              <a:gd name="T17" fmla="*/ 1312 h 2724"/>
              <a:gd name="T18" fmla="*/ 368 w 2073"/>
              <a:gd name="T19" fmla="*/ 1457 h 2724"/>
              <a:gd name="T20" fmla="*/ 193 w 2073"/>
              <a:gd name="T21" fmla="*/ 1568 h 2724"/>
              <a:gd name="T22" fmla="*/ 8 w 2073"/>
              <a:gd name="T23" fmla="*/ 1684 h 2724"/>
              <a:gd name="T24" fmla="*/ 15 w 2073"/>
              <a:gd name="T25" fmla="*/ 1938 h 2724"/>
              <a:gd name="T26" fmla="*/ 19 w 2073"/>
              <a:gd name="T27" fmla="*/ 2211 h 2724"/>
              <a:gd name="T28" fmla="*/ 143 w 2073"/>
              <a:gd name="T29" fmla="*/ 2450 h 2724"/>
              <a:gd name="T30" fmla="*/ 356 w 2073"/>
              <a:gd name="T31" fmla="*/ 2602 h 2724"/>
              <a:gd name="T32" fmla="*/ 366 w 2073"/>
              <a:gd name="T33" fmla="*/ 2634 h 2724"/>
              <a:gd name="T34" fmla="*/ 455 w 2073"/>
              <a:gd name="T35" fmla="*/ 2720 h 2724"/>
              <a:gd name="T36" fmla="*/ 657 w 2073"/>
              <a:gd name="T37" fmla="*/ 2494 h 2724"/>
              <a:gd name="T38" fmla="*/ 891 w 2073"/>
              <a:gd name="T39" fmla="*/ 2438 h 2724"/>
              <a:gd name="T40" fmla="*/ 1094 w 2073"/>
              <a:gd name="T41" fmla="*/ 2376 h 2724"/>
              <a:gd name="T42" fmla="*/ 1389 w 2073"/>
              <a:gd name="T43" fmla="*/ 2207 h 2724"/>
              <a:gd name="T44" fmla="*/ 1309 w 2073"/>
              <a:gd name="T45" fmla="*/ 1983 h 2724"/>
              <a:gd name="T46" fmla="*/ 1257 w 2073"/>
              <a:gd name="T47" fmla="*/ 1951 h 2724"/>
              <a:gd name="T48" fmla="*/ 1165 w 2073"/>
              <a:gd name="T49" fmla="*/ 1805 h 2724"/>
              <a:gd name="T50" fmla="*/ 1099 w 2073"/>
              <a:gd name="T51" fmla="*/ 1685 h 2724"/>
              <a:gd name="T52" fmla="*/ 1307 w 2073"/>
              <a:gd name="T53" fmla="*/ 1534 h 2724"/>
              <a:gd name="T54" fmla="*/ 1710 w 2073"/>
              <a:gd name="T55" fmla="*/ 703 h 2724"/>
              <a:gd name="T56" fmla="*/ 1768 w 2073"/>
              <a:gd name="T57" fmla="*/ 680 h 2724"/>
              <a:gd name="T58" fmla="*/ 1687 w 2073"/>
              <a:gd name="T59" fmla="*/ 706 h 2724"/>
              <a:gd name="T60" fmla="*/ 1729 w 2073"/>
              <a:gd name="T61" fmla="*/ 1116 h 2724"/>
              <a:gd name="T62" fmla="*/ 1448 w 2073"/>
              <a:gd name="T63" fmla="*/ 1322 h 2724"/>
              <a:gd name="T64" fmla="*/ 1194 w 2073"/>
              <a:gd name="T65" fmla="*/ 1603 h 2724"/>
              <a:gd name="T66" fmla="*/ 1093 w 2073"/>
              <a:gd name="T67" fmla="*/ 1697 h 2724"/>
              <a:gd name="T68" fmla="*/ 1237 w 2073"/>
              <a:gd name="T69" fmla="*/ 1894 h 2724"/>
              <a:gd name="T70" fmla="*/ 1244 w 2073"/>
              <a:gd name="T71" fmla="*/ 1976 h 2724"/>
              <a:gd name="T72" fmla="*/ 1377 w 2073"/>
              <a:gd name="T73" fmla="*/ 2213 h 2724"/>
              <a:gd name="T74" fmla="*/ 1112 w 2073"/>
              <a:gd name="T75" fmla="*/ 2364 h 2724"/>
              <a:gd name="T76" fmla="*/ 1006 w 2073"/>
              <a:gd name="T77" fmla="*/ 2394 h 2724"/>
              <a:gd name="T78" fmla="*/ 679 w 2073"/>
              <a:gd name="T79" fmla="*/ 2430 h 2724"/>
              <a:gd name="T80" fmla="*/ 479 w 2073"/>
              <a:gd name="T81" fmla="*/ 2668 h 2724"/>
              <a:gd name="T82" fmla="*/ 457 w 2073"/>
              <a:gd name="T83" fmla="*/ 2707 h 2724"/>
              <a:gd name="T84" fmla="*/ 379 w 2073"/>
              <a:gd name="T85" fmla="*/ 2649 h 2724"/>
              <a:gd name="T86" fmla="*/ 365 w 2073"/>
              <a:gd name="T87" fmla="*/ 2587 h 2724"/>
              <a:gd name="T88" fmla="*/ 94 w 2073"/>
              <a:gd name="T89" fmla="*/ 2338 h 2724"/>
              <a:gd name="T90" fmla="*/ 72 w 2073"/>
              <a:gd name="T91" fmla="*/ 2050 h 2724"/>
              <a:gd name="T92" fmla="*/ 147 w 2073"/>
              <a:gd name="T93" fmla="*/ 1869 h 2724"/>
              <a:gd name="T94" fmla="*/ 26 w 2073"/>
              <a:gd name="T95" fmla="*/ 1711 h 2724"/>
              <a:gd name="T96" fmla="*/ 193 w 2073"/>
              <a:gd name="T97" fmla="*/ 1580 h 2724"/>
              <a:gd name="T98" fmla="*/ 387 w 2073"/>
              <a:gd name="T99" fmla="*/ 1417 h 2724"/>
              <a:gd name="T100" fmla="*/ 449 w 2073"/>
              <a:gd name="T101" fmla="*/ 1260 h 2724"/>
              <a:gd name="T102" fmla="*/ 631 w 2073"/>
              <a:gd name="T103" fmla="*/ 1148 h 2724"/>
              <a:gd name="T104" fmla="*/ 484 w 2073"/>
              <a:gd name="T105" fmla="*/ 747 h 2724"/>
              <a:gd name="T106" fmla="*/ 774 w 2073"/>
              <a:gd name="T107" fmla="*/ 540 h 2724"/>
              <a:gd name="T108" fmla="*/ 971 w 2073"/>
              <a:gd name="T109" fmla="*/ 330 h 2724"/>
              <a:gd name="T110" fmla="*/ 1374 w 2073"/>
              <a:gd name="T111" fmla="*/ 126 h 2724"/>
              <a:gd name="T112" fmla="*/ 1582 w 2073"/>
              <a:gd name="T113" fmla="*/ 12 h 2724"/>
              <a:gd name="T114" fmla="*/ 1760 w 2073"/>
              <a:gd name="T115" fmla="*/ 170 h 2724"/>
              <a:gd name="T116" fmla="*/ 1973 w 2073"/>
              <a:gd name="T117" fmla="*/ 487 h 2724"/>
              <a:gd name="T118" fmla="*/ 1096 w 2073"/>
              <a:gd name="T119" fmla="*/ 2372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B7700"/>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4" name="Instructie 8 (JU-Free)">
            <a:extLst>
              <a:ext uri="{FF2B5EF4-FFF2-40B4-BE49-F238E27FC236}">
                <a16:creationId xmlns:a16="http://schemas.microsoft.com/office/drawing/2014/main" id="{F38B4FA1-1D08-4CDB-AA27-5DCC36B634F2}"/>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329729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afbeelding links]">
    <p:bg>
      <p:bgPr>
        <a:solidFill>
          <a:srgbClr val="FFFFFF"/>
        </a:solidFill>
        <a:effectLst/>
      </p:bgPr>
    </p:bg>
    <p:spTree>
      <p:nvGrpSpPr>
        <p:cNvPr id="1" name=""/>
        <p:cNvGrpSpPr/>
        <p:nvPr/>
      </p:nvGrpSpPr>
      <p:grpSpPr>
        <a:xfrm>
          <a:off x="0" y="0"/>
          <a:ext cx="0" cy="0"/>
          <a:chOff x="0" y="0"/>
          <a:chExt cx="0" cy="0"/>
        </a:xfrm>
      </p:grpSpPr>
      <p:sp>
        <p:nvSpPr>
          <p:cNvPr id="13" name="Picture_placeholder(a) JU 1[PHJU] (JU-Free)">
            <a:extLst>
              <a:ext uri="{FF2B5EF4-FFF2-40B4-BE49-F238E27FC236}">
                <a16:creationId xmlns:a16="http://schemas.microsoft.com/office/drawing/2014/main" id="{05345888-3120-4850-AF74-7407F466CB67}"/>
              </a:ext>
            </a:extLst>
          </p:cNvPr>
          <p:cNvSpPr>
            <a:spLocks noGrp="1"/>
          </p:cNvSpPr>
          <p:nvPr>
            <p:ph type="pic" sz="quarter" idx="18" hasCustomPrompt="1"/>
          </p:nvPr>
        </p:nvSpPr>
        <p:spPr>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5" name="***Titel 2 (JU-Free)">
            <a:extLst>
              <a:ext uri="{FF2B5EF4-FFF2-40B4-BE49-F238E27FC236}">
                <a16:creationId xmlns:a16="http://schemas.microsoft.com/office/drawing/2014/main" id="{D81C566B-1187-48F0-B355-4BEF9806C590}"/>
              </a:ext>
            </a:extLst>
          </p:cNvPr>
          <p:cNvSpPr>
            <a:spLocks noGrp="1"/>
          </p:cNvSpPr>
          <p:nvPr>
            <p:ph type="title" hasCustomPrompt="1"/>
          </p:nvPr>
        </p:nvSpPr>
        <p:spPr>
          <a:xfrm>
            <a:off x="7061200" y="934752"/>
            <a:ext cx="4464000" cy="826842"/>
          </a:xfrm>
        </p:spPr>
        <p:txBody>
          <a:bodyPr/>
          <a:lstStyle>
            <a:lvl1pPr>
              <a:defRPr>
                <a:solidFill>
                  <a:schemeClr val="accent1"/>
                </a:solidFill>
              </a:defRPr>
            </a:lvl1pPr>
          </a:lstStyle>
          <a:p>
            <a:r>
              <a:rPr lang="nl-NL" dirty="0"/>
              <a:t>[Titel]</a:t>
            </a:r>
            <a:endParaRPr lang="de-DE" dirty="0"/>
          </a:p>
        </p:txBody>
      </p:sp>
      <p:sp>
        <p:nvSpPr>
          <p:cNvPr id="3" name="Frame content 3[PHJU] (JU-Free)"/>
          <p:cNvSpPr>
            <a:spLocks noGrp="1"/>
          </p:cNvSpPr>
          <p:nvPr>
            <p:ph sz="half" idx="1" hasCustomPrompt="1"/>
          </p:nvPr>
        </p:nvSpPr>
        <p:spPr>
          <a:xfrm>
            <a:off x="7061200" y="2235960"/>
            <a:ext cx="4464000" cy="2984500"/>
          </a:xfrm>
        </p:spPr>
        <p:txBody>
          <a:bodyPr/>
          <a:lstStyle>
            <a:lvl1pPr>
              <a:buClr>
                <a:schemeClr val="accent1"/>
              </a:buClr>
              <a:defRPr>
                <a:solidFill>
                  <a:schemeClr val="tx1"/>
                </a:solidFill>
              </a:defRPr>
            </a:lvl1pPr>
            <a:lvl2pPr>
              <a:defRPr>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[Typ tekst of klik op een pictogram om een object in te voegen]</a:t>
            </a:r>
          </a:p>
        </p:txBody>
      </p:sp>
      <p:sp>
        <p:nvSpPr>
          <p:cNvPr id="8" name="Frame 4 (JU-Free)">
            <a:extLst>
              <a:ext uri="{FF2B5EF4-FFF2-40B4-BE49-F238E27FC236}">
                <a16:creationId xmlns:a16="http://schemas.microsoft.com/office/drawing/2014/main" id="{6E88C5AB-6234-425B-BB59-872E0545D83E}"/>
              </a:ext>
            </a:extLst>
          </p:cNvPr>
          <p:cNvSpPr>
            <a:spLocks noGrp="1"/>
          </p:cNvSpPr>
          <p:nvPr>
            <p:ph type="body" idx="1000" hasCustomPrompt="1"/>
          </p:nvPr>
        </p:nvSpPr>
        <p:spPr bwMode="auto">
          <a:xfrm>
            <a:off x="1212850" y="5837238"/>
            <a:ext cx="1928813" cy="390525"/>
          </a:xfrm>
          <a:custGeom>
            <a:avLst/>
            <a:gdLst>
              <a:gd name="T0" fmla="*/ 241 w 6075"/>
              <a:gd name="T1" fmla="*/ 459 h 1228"/>
              <a:gd name="T2" fmla="*/ 819 w 6075"/>
              <a:gd name="T3" fmla="*/ 357 h 1228"/>
              <a:gd name="T4" fmla="*/ 708 w 6075"/>
              <a:gd name="T5" fmla="*/ 566 h 1228"/>
              <a:gd name="T6" fmla="*/ 905 w 6075"/>
              <a:gd name="T7" fmla="*/ 181 h 1228"/>
              <a:gd name="T8" fmla="*/ 1117 w 6075"/>
              <a:gd name="T9" fmla="*/ 5 h 1228"/>
              <a:gd name="T10" fmla="*/ 1400 w 6075"/>
              <a:gd name="T11" fmla="*/ 560 h 1228"/>
              <a:gd name="T12" fmla="*/ 1476 w 6075"/>
              <a:gd name="T13" fmla="*/ 585 h 1228"/>
              <a:gd name="T14" fmla="*/ 1796 w 6075"/>
              <a:gd name="T15" fmla="*/ 298 h 1228"/>
              <a:gd name="T16" fmla="*/ 1702 w 6075"/>
              <a:gd name="T17" fmla="*/ 321 h 1228"/>
              <a:gd name="T18" fmla="*/ 2179 w 6075"/>
              <a:gd name="T19" fmla="*/ 177 h 1228"/>
              <a:gd name="T20" fmla="*/ 2048 w 6075"/>
              <a:gd name="T21" fmla="*/ 267 h 1228"/>
              <a:gd name="T22" fmla="*/ 2338 w 6075"/>
              <a:gd name="T23" fmla="*/ 459 h 1228"/>
              <a:gd name="T24" fmla="*/ 2657 w 6075"/>
              <a:gd name="T25" fmla="*/ 471 h 1228"/>
              <a:gd name="T26" fmla="*/ 2855 w 6075"/>
              <a:gd name="T27" fmla="*/ 176 h 1228"/>
              <a:gd name="T28" fmla="*/ 2815 w 6075"/>
              <a:gd name="T29" fmla="*/ 120 h 1228"/>
              <a:gd name="T30" fmla="*/ 3207 w 6075"/>
              <a:gd name="T31" fmla="*/ 214 h 1228"/>
              <a:gd name="T32" fmla="*/ 3162 w 6075"/>
              <a:gd name="T33" fmla="*/ 472 h 1228"/>
              <a:gd name="T34" fmla="*/ 3646 w 6075"/>
              <a:gd name="T35" fmla="*/ 212 h 1228"/>
              <a:gd name="T36" fmla="*/ 3507 w 6075"/>
              <a:gd name="T37" fmla="*/ 496 h 1228"/>
              <a:gd name="T38" fmla="*/ 4012 w 6075"/>
              <a:gd name="T39" fmla="*/ 507 h 1228"/>
              <a:gd name="T40" fmla="*/ 4007 w 6075"/>
              <a:gd name="T41" fmla="*/ 221 h 1228"/>
              <a:gd name="T42" fmla="*/ 4384 w 6075"/>
              <a:gd name="T43" fmla="*/ 511 h 1228"/>
              <a:gd name="T44" fmla="*/ 4143 w 6075"/>
              <a:gd name="T45" fmla="*/ 425 h 1228"/>
              <a:gd name="T46" fmla="*/ 4513 w 6075"/>
              <a:gd name="T47" fmla="*/ 505 h 1228"/>
              <a:gd name="T48" fmla="*/ 4581 w 6075"/>
              <a:gd name="T49" fmla="*/ 183 h 1228"/>
              <a:gd name="T50" fmla="*/ 4926 w 6075"/>
              <a:gd name="T51" fmla="*/ 13 h 1228"/>
              <a:gd name="T52" fmla="*/ 5132 w 6075"/>
              <a:gd name="T53" fmla="*/ 563 h 1228"/>
              <a:gd name="T54" fmla="*/ 5641 w 6075"/>
              <a:gd name="T55" fmla="*/ 98 h 1228"/>
              <a:gd name="T56" fmla="*/ 5271 w 6075"/>
              <a:gd name="T57" fmla="*/ 233 h 1228"/>
              <a:gd name="T58" fmla="*/ 5388 w 6075"/>
              <a:gd name="T59" fmla="*/ 233 h 1228"/>
              <a:gd name="T60" fmla="*/ 5976 w 6075"/>
              <a:gd name="T61" fmla="*/ 511 h 1228"/>
              <a:gd name="T62" fmla="*/ 5915 w 6075"/>
              <a:gd name="T63" fmla="*/ 170 h 1228"/>
              <a:gd name="T64" fmla="*/ 225 w 6075"/>
              <a:gd name="T65" fmla="*/ 1154 h 1228"/>
              <a:gd name="T66" fmla="*/ 206 w 6075"/>
              <a:gd name="T67" fmla="*/ 1221 h 1228"/>
              <a:gd name="T68" fmla="*/ 502 w 6075"/>
              <a:gd name="T69" fmla="*/ 913 h 1228"/>
              <a:gd name="T70" fmla="*/ 545 w 6075"/>
              <a:gd name="T71" fmla="*/ 969 h 1228"/>
              <a:gd name="T72" fmla="*/ 718 w 6075"/>
              <a:gd name="T73" fmla="*/ 961 h 1228"/>
              <a:gd name="T74" fmla="*/ 737 w 6075"/>
              <a:gd name="T75" fmla="*/ 1186 h 1228"/>
              <a:gd name="T76" fmla="*/ 929 w 6075"/>
              <a:gd name="T77" fmla="*/ 998 h 1228"/>
              <a:gd name="T78" fmla="*/ 952 w 6075"/>
              <a:gd name="T79" fmla="*/ 1127 h 1228"/>
              <a:gd name="T80" fmla="*/ 1402 w 6075"/>
              <a:gd name="T81" fmla="*/ 1177 h 1228"/>
              <a:gd name="T82" fmla="*/ 1413 w 6075"/>
              <a:gd name="T83" fmla="*/ 1084 h 1228"/>
              <a:gd name="T84" fmla="*/ 1482 w 6075"/>
              <a:gd name="T85" fmla="*/ 1214 h 1228"/>
              <a:gd name="T86" fmla="*/ 1690 w 6075"/>
              <a:gd name="T87" fmla="*/ 1219 h 1228"/>
              <a:gd name="T88" fmla="*/ 2167 w 6075"/>
              <a:gd name="T89" fmla="*/ 876 h 1228"/>
              <a:gd name="T90" fmla="*/ 1979 w 6075"/>
              <a:gd name="T91" fmla="*/ 1221 h 1228"/>
              <a:gd name="T92" fmla="*/ 2502 w 6075"/>
              <a:gd name="T93" fmla="*/ 1084 h 1228"/>
              <a:gd name="T94" fmla="*/ 2433 w 6075"/>
              <a:gd name="T95" fmla="*/ 1225 h 1228"/>
              <a:gd name="T96" fmla="*/ 2777 w 6075"/>
              <a:gd name="T97" fmla="*/ 1215 h 1228"/>
              <a:gd name="T98" fmla="*/ 2733 w 6075"/>
              <a:gd name="T99" fmla="*/ 857 h 1228"/>
              <a:gd name="T100" fmla="*/ 2695 w 6075"/>
              <a:gd name="T101" fmla="*/ 1178 h 1228"/>
              <a:gd name="T102" fmla="*/ 3053 w 6075"/>
              <a:gd name="T103" fmla="*/ 1205 h 1228"/>
              <a:gd name="T104" fmla="*/ 2908 w 6075"/>
              <a:gd name="T105" fmla="*/ 1018 h 1228"/>
              <a:gd name="T106" fmla="*/ 3134 w 6075"/>
              <a:gd name="T107" fmla="*/ 1215 h 1228"/>
              <a:gd name="T108" fmla="*/ 3277 w 6075"/>
              <a:gd name="T109" fmla="*/ 974 h 1228"/>
              <a:gd name="T110" fmla="*/ 3635 w 6075"/>
              <a:gd name="T111" fmla="*/ 1215 h 1228"/>
              <a:gd name="T112" fmla="*/ 3536 w 6075"/>
              <a:gd name="T113" fmla="*/ 997 h 1228"/>
              <a:gd name="T114" fmla="*/ 3486 w 6075"/>
              <a:gd name="T115" fmla="*/ 1132 h 1228"/>
              <a:gd name="T116" fmla="*/ 3720 w 6075"/>
              <a:gd name="T117" fmla="*/ 1221 h 1228"/>
              <a:gd name="T118" fmla="*/ 3925 w 6075"/>
              <a:gd name="T119" fmla="*/ 1215 h 1228"/>
              <a:gd name="T120" fmla="*/ 4049 w 6075"/>
              <a:gd name="T121" fmla="*/ 971 h 1228"/>
              <a:gd name="T122" fmla="*/ 4050 w 6075"/>
              <a:gd name="T123" fmla="*/ 115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5" h="1228">
                <a:moveTo>
                  <a:pt x="470" y="56"/>
                </a:moveTo>
                <a:cubicBezTo>
                  <a:pt x="469" y="62"/>
                  <a:pt x="467" y="70"/>
                  <a:pt x="464" y="79"/>
                </a:cubicBezTo>
                <a:cubicBezTo>
                  <a:pt x="307" y="542"/>
                  <a:pt x="307" y="542"/>
                  <a:pt x="307" y="542"/>
                </a:cubicBezTo>
                <a:cubicBezTo>
                  <a:pt x="305" y="547"/>
                  <a:pt x="303" y="551"/>
                  <a:pt x="302" y="554"/>
                </a:cubicBezTo>
                <a:cubicBezTo>
                  <a:pt x="299" y="556"/>
                  <a:pt x="296" y="559"/>
                  <a:pt x="291" y="560"/>
                </a:cubicBezTo>
                <a:cubicBezTo>
                  <a:pt x="286" y="562"/>
                  <a:pt x="279" y="562"/>
                  <a:pt x="271" y="563"/>
                </a:cubicBezTo>
                <a:cubicBezTo>
                  <a:pt x="263" y="564"/>
                  <a:pt x="252" y="564"/>
                  <a:pt x="239" y="564"/>
                </a:cubicBezTo>
                <a:cubicBezTo>
                  <a:pt x="228" y="564"/>
                  <a:pt x="218" y="564"/>
                  <a:pt x="211" y="564"/>
                </a:cubicBezTo>
                <a:cubicBezTo>
                  <a:pt x="203" y="564"/>
                  <a:pt x="197" y="563"/>
                  <a:pt x="191" y="562"/>
                </a:cubicBezTo>
                <a:cubicBezTo>
                  <a:pt x="185" y="562"/>
                  <a:pt x="181" y="561"/>
                  <a:pt x="178" y="560"/>
                </a:cubicBezTo>
                <a:cubicBezTo>
                  <a:pt x="175" y="559"/>
                  <a:pt x="172" y="558"/>
                  <a:pt x="170" y="556"/>
                </a:cubicBezTo>
                <a:cubicBezTo>
                  <a:pt x="168" y="555"/>
                  <a:pt x="166" y="553"/>
                  <a:pt x="165" y="550"/>
                </a:cubicBezTo>
                <a:cubicBezTo>
                  <a:pt x="164" y="548"/>
                  <a:pt x="163" y="545"/>
                  <a:pt x="161" y="541"/>
                </a:cubicBezTo>
                <a:cubicBezTo>
                  <a:pt x="6" y="79"/>
                  <a:pt x="6" y="79"/>
                  <a:pt x="6" y="79"/>
                </a:cubicBezTo>
                <a:cubicBezTo>
                  <a:pt x="3" y="69"/>
                  <a:pt x="1" y="61"/>
                  <a:pt x="1" y="56"/>
                </a:cubicBezTo>
                <a:cubicBezTo>
                  <a:pt x="0" y="50"/>
                  <a:pt x="1" y="46"/>
                  <a:pt x="5" y="43"/>
                </a:cubicBezTo>
                <a:cubicBezTo>
                  <a:pt x="8" y="40"/>
                  <a:pt x="14" y="39"/>
                  <a:pt x="22" y="38"/>
                </a:cubicBezTo>
                <a:cubicBezTo>
                  <a:pt x="30" y="37"/>
                  <a:pt x="42" y="37"/>
                  <a:pt x="56" y="37"/>
                </a:cubicBezTo>
                <a:cubicBezTo>
                  <a:pt x="68" y="37"/>
                  <a:pt x="78" y="37"/>
                  <a:pt x="85" y="37"/>
                </a:cubicBezTo>
                <a:cubicBezTo>
                  <a:pt x="92" y="38"/>
                  <a:pt x="97" y="39"/>
                  <a:pt x="101" y="40"/>
                </a:cubicBezTo>
                <a:cubicBezTo>
                  <a:pt x="105" y="41"/>
                  <a:pt x="107" y="44"/>
                  <a:pt x="109" y="46"/>
                </a:cubicBezTo>
                <a:cubicBezTo>
                  <a:pt x="111" y="49"/>
                  <a:pt x="112" y="52"/>
                  <a:pt x="113" y="56"/>
                </a:cubicBezTo>
                <a:cubicBezTo>
                  <a:pt x="241" y="459"/>
                  <a:pt x="241" y="459"/>
                  <a:pt x="241" y="459"/>
                </a:cubicBezTo>
                <a:cubicBezTo>
                  <a:pt x="241" y="459"/>
                  <a:pt x="241" y="459"/>
                  <a:pt x="241" y="459"/>
                </a:cubicBezTo>
                <a:cubicBezTo>
                  <a:pt x="366" y="59"/>
                  <a:pt x="366" y="59"/>
                  <a:pt x="366" y="59"/>
                </a:cubicBezTo>
                <a:cubicBezTo>
                  <a:pt x="367" y="54"/>
                  <a:pt x="368" y="50"/>
                  <a:pt x="370" y="47"/>
                </a:cubicBezTo>
                <a:cubicBezTo>
                  <a:pt x="371" y="45"/>
                  <a:pt x="374" y="42"/>
                  <a:pt x="378" y="41"/>
                </a:cubicBezTo>
                <a:cubicBezTo>
                  <a:pt x="382" y="39"/>
                  <a:pt x="388" y="38"/>
                  <a:pt x="395" y="37"/>
                </a:cubicBezTo>
                <a:cubicBezTo>
                  <a:pt x="402" y="37"/>
                  <a:pt x="412" y="37"/>
                  <a:pt x="425" y="37"/>
                </a:cubicBezTo>
                <a:cubicBezTo>
                  <a:pt x="437" y="37"/>
                  <a:pt x="447" y="37"/>
                  <a:pt x="454" y="38"/>
                </a:cubicBezTo>
                <a:cubicBezTo>
                  <a:pt x="461" y="39"/>
                  <a:pt x="466" y="41"/>
                  <a:pt x="468" y="44"/>
                </a:cubicBezTo>
                <a:cubicBezTo>
                  <a:pt x="470" y="46"/>
                  <a:pt x="471" y="51"/>
                  <a:pt x="470" y="56"/>
                </a:cubicBezTo>
                <a:close/>
                <a:moveTo>
                  <a:pt x="658" y="570"/>
                </a:moveTo>
                <a:cubicBezTo>
                  <a:pt x="626" y="570"/>
                  <a:pt x="598" y="566"/>
                  <a:pt x="574" y="557"/>
                </a:cubicBezTo>
                <a:cubicBezTo>
                  <a:pt x="550" y="550"/>
                  <a:pt x="530" y="537"/>
                  <a:pt x="514" y="521"/>
                </a:cubicBezTo>
                <a:cubicBezTo>
                  <a:pt x="497" y="505"/>
                  <a:pt x="486" y="483"/>
                  <a:pt x="477" y="459"/>
                </a:cubicBezTo>
                <a:cubicBezTo>
                  <a:pt x="470" y="434"/>
                  <a:pt x="466" y="405"/>
                  <a:pt x="466" y="371"/>
                </a:cubicBezTo>
                <a:cubicBezTo>
                  <a:pt x="466" y="339"/>
                  <a:pt x="470" y="310"/>
                  <a:pt x="478" y="284"/>
                </a:cubicBezTo>
                <a:cubicBezTo>
                  <a:pt x="486" y="259"/>
                  <a:pt x="499" y="237"/>
                  <a:pt x="514" y="219"/>
                </a:cubicBezTo>
                <a:cubicBezTo>
                  <a:pt x="530" y="201"/>
                  <a:pt x="549" y="187"/>
                  <a:pt x="572" y="178"/>
                </a:cubicBezTo>
                <a:cubicBezTo>
                  <a:pt x="595" y="169"/>
                  <a:pt x="621" y="165"/>
                  <a:pt x="649" y="165"/>
                </a:cubicBezTo>
                <a:cubicBezTo>
                  <a:pt x="679" y="165"/>
                  <a:pt x="705" y="169"/>
                  <a:pt x="727" y="178"/>
                </a:cubicBezTo>
                <a:cubicBezTo>
                  <a:pt x="748" y="187"/>
                  <a:pt x="766" y="199"/>
                  <a:pt x="779" y="215"/>
                </a:cubicBezTo>
                <a:cubicBezTo>
                  <a:pt x="793" y="230"/>
                  <a:pt x="803" y="249"/>
                  <a:pt x="809" y="270"/>
                </a:cubicBezTo>
                <a:cubicBezTo>
                  <a:pt x="816" y="292"/>
                  <a:pt x="819" y="316"/>
                  <a:pt x="819" y="341"/>
                </a:cubicBezTo>
                <a:cubicBezTo>
                  <a:pt x="819" y="357"/>
                  <a:pt x="819" y="357"/>
                  <a:pt x="819" y="357"/>
                </a:cubicBezTo>
                <a:cubicBezTo>
                  <a:pt x="820" y="357"/>
                  <a:pt x="820" y="357"/>
                  <a:pt x="820" y="357"/>
                </a:cubicBezTo>
                <a:cubicBezTo>
                  <a:pt x="820" y="370"/>
                  <a:pt x="817" y="379"/>
                  <a:pt x="812" y="385"/>
                </a:cubicBezTo>
                <a:cubicBezTo>
                  <a:pt x="806" y="391"/>
                  <a:pt x="798" y="394"/>
                  <a:pt x="789" y="394"/>
                </a:cubicBezTo>
                <a:cubicBezTo>
                  <a:pt x="569" y="394"/>
                  <a:pt x="569" y="394"/>
                  <a:pt x="569" y="394"/>
                </a:cubicBezTo>
                <a:cubicBezTo>
                  <a:pt x="569" y="409"/>
                  <a:pt x="571" y="423"/>
                  <a:pt x="575" y="435"/>
                </a:cubicBezTo>
                <a:cubicBezTo>
                  <a:pt x="578" y="448"/>
                  <a:pt x="585" y="459"/>
                  <a:pt x="592" y="467"/>
                </a:cubicBezTo>
                <a:cubicBezTo>
                  <a:pt x="600" y="476"/>
                  <a:pt x="611" y="483"/>
                  <a:pt x="623" y="487"/>
                </a:cubicBezTo>
                <a:cubicBezTo>
                  <a:pt x="635" y="492"/>
                  <a:pt x="650" y="494"/>
                  <a:pt x="668" y="494"/>
                </a:cubicBezTo>
                <a:cubicBezTo>
                  <a:pt x="686" y="494"/>
                  <a:pt x="702" y="493"/>
                  <a:pt x="715" y="490"/>
                </a:cubicBezTo>
                <a:cubicBezTo>
                  <a:pt x="729" y="487"/>
                  <a:pt x="740" y="484"/>
                  <a:pt x="750" y="482"/>
                </a:cubicBezTo>
                <a:cubicBezTo>
                  <a:pt x="760" y="478"/>
                  <a:pt x="768" y="476"/>
                  <a:pt x="775" y="473"/>
                </a:cubicBezTo>
                <a:cubicBezTo>
                  <a:pt x="782" y="471"/>
                  <a:pt x="787" y="469"/>
                  <a:pt x="790" y="469"/>
                </a:cubicBezTo>
                <a:cubicBezTo>
                  <a:pt x="793" y="469"/>
                  <a:pt x="795" y="470"/>
                  <a:pt x="797" y="471"/>
                </a:cubicBezTo>
                <a:cubicBezTo>
                  <a:pt x="798" y="472"/>
                  <a:pt x="799" y="474"/>
                  <a:pt x="800" y="476"/>
                </a:cubicBezTo>
                <a:cubicBezTo>
                  <a:pt x="802" y="478"/>
                  <a:pt x="802" y="482"/>
                  <a:pt x="803" y="486"/>
                </a:cubicBezTo>
                <a:cubicBezTo>
                  <a:pt x="803" y="491"/>
                  <a:pt x="803" y="496"/>
                  <a:pt x="803" y="503"/>
                </a:cubicBezTo>
                <a:cubicBezTo>
                  <a:pt x="803" y="509"/>
                  <a:pt x="803" y="514"/>
                  <a:pt x="803" y="518"/>
                </a:cubicBezTo>
                <a:cubicBezTo>
                  <a:pt x="802" y="522"/>
                  <a:pt x="802" y="526"/>
                  <a:pt x="802" y="528"/>
                </a:cubicBezTo>
                <a:cubicBezTo>
                  <a:pt x="801" y="531"/>
                  <a:pt x="800" y="534"/>
                  <a:pt x="799" y="536"/>
                </a:cubicBezTo>
                <a:cubicBezTo>
                  <a:pt x="798" y="538"/>
                  <a:pt x="797" y="540"/>
                  <a:pt x="795" y="541"/>
                </a:cubicBezTo>
                <a:cubicBezTo>
                  <a:pt x="793" y="543"/>
                  <a:pt x="788" y="546"/>
                  <a:pt x="780" y="549"/>
                </a:cubicBezTo>
                <a:cubicBezTo>
                  <a:pt x="773" y="552"/>
                  <a:pt x="763" y="555"/>
                  <a:pt x="750" y="559"/>
                </a:cubicBezTo>
                <a:cubicBezTo>
                  <a:pt x="738" y="561"/>
                  <a:pt x="725" y="564"/>
                  <a:pt x="708" y="566"/>
                </a:cubicBezTo>
                <a:cubicBezTo>
                  <a:pt x="693" y="569"/>
                  <a:pt x="676" y="570"/>
                  <a:pt x="658" y="570"/>
                </a:cubicBezTo>
                <a:close/>
                <a:moveTo>
                  <a:pt x="569" y="328"/>
                </a:moveTo>
                <a:cubicBezTo>
                  <a:pt x="721" y="328"/>
                  <a:pt x="721" y="328"/>
                  <a:pt x="721" y="328"/>
                </a:cubicBezTo>
                <a:cubicBezTo>
                  <a:pt x="722" y="300"/>
                  <a:pt x="716" y="278"/>
                  <a:pt x="704" y="262"/>
                </a:cubicBezTo>
                <a:cubicBezTo>
                  <a:pt x="692" y="245"/>
                  <a:pt x="673" y="237"/>
                  <a:pt x="647" y="237"/>
                </a:cubicBezTo>
                <a:cubicBezTo>
                  <a:pt x="634" y="237"/>
                  <a:pt x="623" y="239"/>
                  <a:pt x="614" y="244"/>
                </a:cubicBezTo>
                <a:cubicBezTo>
                  <a:pt x="604" y="249"/>
                  <a:pt x="596" y="255"/>
                  <a:pt x="590" y="264"/>
                </a:cubicBezTo>
                <a:cubicBezTo>
                  <a:pt x="583" y="272"/>
                  <a:pt x="578" y="282"/>
                  <a:pt x="575" y="293"/>
                </a:cubicBezTo>
                <a:cubicBezTo>
                  <a:pt x="572" y="304"/>
                  <a:pt x="569" y="316"/>
                  <a:pt x="569" y="328"/>
                </a:cubicBezTo>
                <a:close/>
                <a:moveTo>
                  <a:pt x="954" y="120"/>
                </a:moveTo>
                <a:cubicBezTo>
                  <a:pt x="976" y="120"/>
                  <a:pt x="992" y="117"/>
                  <a:pt x="1000" y="109"/>
                </a:cubicBezTo>
                <a:cubicBezTo>
                  <a:pt x="1009" y="101"/>
                  <a:pt x="1013" y="87"/>
                  <a:pt x="1013" y="66"/>
                </a:cubicBezTo>
                <a:cubicBezTo>
                  <a:pt x="1013" y="46"/>
                  <a:pt x="1009" y="33"/>
                  <a:pt x="1001" y="26"/>
                </a:cubicBezTo>
                <a:cubicBezTo>
                  <a:pt x="993" y="18"/>
                  <a:pt x="977" y="15"/>
                  <a:pt x="955" y="15"/>
                </a:cubicBezTo>
                <a:cubicBezTo>
                  <a:pt x="932" y="15"/>
                  <a:pt x="917" y="18"/>
                  <a:pt x="908" y="26"/>
                </a:cubicBezTo>
                <a:cubicBezTo>
                  <a:pt x="900" y="34"/>
                  <a:pt x="896" y="48"/>
                  <a:pt x="896" y="69"/>
                </a:cubicBezTo>
                <a:cubicBezTo>
                  <a:pt x="896" y="88"/>
                  <a:pt x="900" y="102"/>
                  <a:pt x="908" y="109"/>
                </a:cubicBezTo>
                <a:cubicBezTo>
                  <a:pt x="915" y="117"/>
                  <a:pt x="931" y="120"/>
                  <a:pt x="954" y="120"/>
                </a:cubicBezTo>
                <a:close/>
                <a:moveTo>
                  <a:pt x="979" y="173"/>
                </a:moveTo>
                <a:cubicBezTo>
                  <a:pt x="972" y="172"/>
                  <a:pt x="964" y="172"/>
                  <a:pt x="954" y="172"/>
                </a:cubicBezTo>
                <a:cubicBezTo>
                  <a:pt x="944" y="172"/>
                  <a:pt x="936" y="172"/>
                  <a:pt x="929" y="173"/>
                </a:cubicBezTo>
                <a:cubicBezTo>
                  <a:pt x="923" y="173"/>
                  <a:pt x="918" y="175"/>
                  <a:pt x="914" y="176"/>
                </a:cubicBezTo>
                <a:cubicBezTo>
                  <a:pt x="910" y="177"/>
                  <a:pt x="907" y="179"/>
                  <a:pt x="905" y="181"/>
                </a:cubicBezTo>
                <a:cubicBezTo>
                  <a:pt x="904" y="183"/>
                  <a:pt x="903" y="186"/>
                  <a:pt x="903" y="188"/>
                </a:cubicBezTo>
                <a:cubicBezTo>
                  <a:pt x="903" y="547"/>
                  <a:pt x="903" y="547"/>
                  <a:pt x="903" y="547"/>
                </a:cubicBezTo>
                <a:cubicBezTo>
                  <a:pt x="903" y="550"/>
                  <a:pt x="904" y="552"/>
                  <a:pt x="905" y="555"/>
                </a:cubicBezTo>
                <a:cubicBezTo>
                  <a:pt x="907" y="557"/>
                  <a:pt x="910" y="559"/>
                  <a:pt x="914" y="560"/>
                </a:cubicBezTo>
                <a:cubicBezTo>
                  <a:pt x="918" y="561"/>
                  <a:pt x="923" y="562"/>
                  <a:pt x="929" y="562"/>
                </a:cubicBezTo>
                <a:cubicBezTo>
                  <a:pt x="936" y="563"/>
                  <a:pt x="944" y="564"/>
                  <a:pt x="954" y="564"/>
                </a:cubicBezTo>
                <a:cubicBezTo>
                  <a:pt x="964" y="564"/>
                  <a:pt x="972" y="563"/>
                  <a:pt x="979" y="562"/>
                </a:cubicBezTo>
                <a:cubicBezTo>
                  <a:pt x="985" y="562"/>
                  <a:pt x="990" y="561"/>
                  <a:pt x="994" y="560"/>
                </a:cubicBezTo>
                <a:cubicBezTo>
                  <a:pt x="998" y="559"/>
                  <a:pt x="1001" y="557"/>
                  <a:pt x="1003" y="555"/>
                </a:cubicBezTo>
                <a:cubicBezTo>
                  <a:pt x="1004" y="552"/>
                  <a:pt x="1005" y="550"/>
                  <a:pt x="1005" y="547"/>
                </a:cubicBezTo>
                <a:cubicBezTo>
                  <a:pt x="1005" y="188"/>
                  <a:pt x="1005" y="188"/>
                  <a:pt x="1005" y="188"/>
                </a:cubicBezTo>
                <a:cubicBezTo>
                  <a:pt x="1005" y="186"/>
                  <a:pt x="1004" y="183"/>
                  <a:pt x="1003" y="181"/>
                </a:cubicBezTo>
                <a:cubicBezTo>
                  <a:pt x="1001" y="180"/>
                  <a:pt x="998" y="178"/>
                  <a:pt x="994" y="176"/>
                </a:cubicBezTo>
                <a:cubicBezTo>
                  <a:pt x="990" y="175"/>
                  <a:pt x="985" y="173"/>
                  <a:pt x="979" y="173"/>
                </a:cubicBezTo>
                <a:close/>
                <a:moveTo>
                  <a:pt x="1206" y="555"/>
                </a:moveTo>
                <a:cubicBezTo>
                  <a:pt x="1207" y="552"/>
                  <a:pt x="1208" y="550"/>
                  <a:pt x="1208" y="547"/>
                </a:cubicBezTo>
                <a:cubicBezTo>
                  <a:pt x="1208" y="17"/>
                  <a:pt x="1208" y="17"/>
                  <a:pt x="1208" y="17"/>
                </a:cubicBezTo>
                <a:cubicBezTo>
                  <a:pt x="1208" y="15"/>
                  <a:pt x="1207" y="12"/>
                  <a:pt x="1206" y="10"/>
                </a:cubicBezTo>
                <a:cubicBezTo>
                  <a:pt x="1204" y="8"/>
                  <a:pt x="1201" y="6"/>
                  <a:pt x="1197" y="5"/>
                </a:cubicBezTo>
                <a:cubicBezTo>
                  <a:pt x="1193" y="3"/>
                  <a:pt x="1188" y="2"/>
                  <a:pt x="1182" y="1"/>
                </a:cubicBezTo>
                <a:cubicBezTo>
                  <a:pt x="1176" y="1"/>
                  <a:pt x="1167" y="0"/>
                  <a:pt x="1157" y="0"/>
                </a:cubicBezTo>
                <a:cubicBezTo>
                  <a:pt x="1147" y="0"/>
                  <a:pt x="1139" y="1"/>
                  <a:pt x="1133" y="1"/>
                </a:cubicBezTo>
                <a:cubicBezTo>
                  <a:pt x="1126" y="2"/>
                  <a:pt x="1121" y="3"/>
                  <a:pt x="1117" y="5"/>
                </a:cubicBezTo>
                <a:cubicBezTo>
                  <a:pt x="1113" y="6"/>
                  <a:pt x="1110" y="8"/>
                  <a:pt x="1109" y="10"/>
                </a:cubicBezTo>
                <a:cubicBezTo>
                  <a:pt x="1107" y="12"/>
                  <a:pt x="1106" y="15"/>
                  <a:pt x="1106" y="17"/>
                </a:cubicBezTo>
                <a:cubicBezTo>
                  <a:pt x="1106" y="547"/>
                  <a:pt x="1106" y="547"/>
                  <a:pt x="1106" y="547"/>
                </a:cubicBezTo>
                <a:cubicBezTo>
                  <a:pt x="1106" y="550"/>
                  <a:pt x="1107" y="552"/>
                  <a:pt x="1109" y="555"/>
                </a:cubicBezTo>
                <a:cubicBezTo>
                  <a:pt x="1110" y="557"/>
                  <a:pt x="1113" y="559"/>
                  <a:pt x="1117" y="560"/>
                </a:cubicBezTo>
                <a:cubicBezTo>
                  <a:pt x="1121" y="561"/>
                  <a:pt x="1126" y="562"/>
                  <a:pt x="1133" y="562"/>
                </a:cubicBezTo>
                <a:cubicBezTo>
                  <a:pt x="1139" y="563"/>
                  <a:pt x="1147" y="564"/>
                  <a:pt x="1157" y="564"/>
                </a:cubicBezTo>
                <a:cubicBezTo>
                  <a:pt x="1167" y="564"/>
                  <a:pt x="1175" y="563"/>
                  <a:pt x="1182" y="562"/>
                </a:cubicBezTo>
                <a:cubicBezTo>
                  <a:pt x="1188" y="562"/>
                  <a:pt x="1193" y="561"/>
                  <a:pt x="1197" y="560"/>
                </a:cubicBezTo>
                <a:cubicBezTo>
                  <a:pt x="1201" y="559"/>
                  <a:pt x="1204" y="557"/>
                  <a:pt x="1206" y="555"/>
                </a:cubicBezTo>
                <a:close/>
                <a:moveTo>
                  <a:pt x="1361" y="15"/>
                </a:moveTo>
                <a:cubicBezTo>
                  <a:pt x="1338" y="15"/>
                  <a:pt x="1323" y="18"/>
                  <a:pt x="1314" y="26"/>
                </a:cubicBezTo>
                <a:cubicBezTo>
                  <a:pt x="1306" y="34"/>
                  <a:pt x="1302" y="48"/>
                  <a:pt x="1302" y="69"/>
                </a:cubicBezTo>
                <a:cubicBezTo>
                  <a:pt x="1302" y="88"/>
                  <a:pt x="1306" y="102"/>
                  <a:pt x="1314" y="109"/>
                </a:cubicBezTo>
                <a:cubicBezTo>
                  <a:pt x="1322" y="117"/>
                  <a:pt x="1337" y="120"/>
                  <a:pt x="1360" y="120"/>
                </a:cubicBezTo>
                <a:cubicBezTo>
                  <a:pt x="1383" y="120"/>
                  <a:pt x="1398" y="117"/>
                  <a:pt x="1407" y="109"/>
                </a:cubicBezTo>
                <a:cubicBezTo>
                  <a:pt x="1415" y="101"/>
                  <a:pt x="1419" y="87"/>
                  <a:pt x="1419" y="66"/>
                </a:cubicBezTo>
                <a:cubicBezTo>
                  <a:pt x="1419" y="46"/>
                  <a:pt x="1415" y="33"/>
                  <a:pt x="1407" y="26"/>
                </a:cubicBezTo>
                <a:cubicBezTo>
                  <a:pt x="1399" y="18"/>
                  <a:pt x="1384" y="15"/>
                  <a:pt x="1361" y="15"/>
                </a:cubicBezTo>
                <a:close/>
                <a:moveTo>
                  <a:pt x="1336" y="562"/>
                </a:moveTo>
                <a:cubicBezTo>
                  <a:pt x="1342" y="563"/>
                  <a:pt x="1350" y="564"/>
                  <a:pt x="1360" y="564"/>
                </a:cubicBezTo>
                <a:cubicBezTo>
                  <a:pt x="1370" y="564"/>
                  <a:pt x="1378" y="563"/>
                  <a:pt x="1385" y="562"/>
                </a:cubicBezTo>
                <a:cubicBezTo>
                  <a:pt x="1392" y="562"/>
                  <a:pt x="1397" y="561"/>
                  <a:pt x="1400" y="560"/>
                </a:cubicBezTo>
                <a:cubicBezTo>
                  <a:pt x="1404" y="559"/>
                  <a:pt x="1407" y="557"/>
                  <a:pt x="1409" y="555"/>
                </a:cubicBezTo>
                <a:cubicBezTo>
                  <a:pt x="1410" y="552"/>
                  <a:pt x="1411" y="550"/>
                  <a:pt x="1411" y="547"/>
                </a:cubicBezTo>
                <a:cubicBezTo>
                  <a:pt x="1411" y="188"/>
                  <a:pt x="1411" y="188"/>
                  <a:pt x="1411" y="188"/>
                </a:cubicBezTo>
                <a:cubicBezTo>
                  <a:pt x="1411" y="186"/>
                  <a:pt x="1410" y="183"/>
                  <a:pt x="1409" y="181"/>
                </a:cubicBezTo>
                <a:cubicBezTo>
                  <a:pt x="1407" y="180"/>
                  <a:pt x="1404" y="178"/>
                  <a:pt x="1400" y="176"/>
                </a:cubicBezTo>
                <a:cubicBezTo>
                  <a:pt x="1397" y="175"/>
                  <a:pt x="1392" y="173"/>
                  <a:pt x="1385" y="173"/>
                </a:cubicBezTo>
                <a:cubicBezTo>
                  <a:pt x="1379" y="172"/>
                  <a:pt x="1370" y="172"/>
                  <a:pt x="1360" y="172"/>
                </a:cubicBezTo>
                <a:cubicBezTo>
                  <a:pt x="1350" y="172"/>
                  <a:pt x="1342" y="172"/>
                  <a:pt x="1336" y="173"/>
                </a:cubicBezTo>
                <a:cubicBezTo>
                  <a:pt x="1329" y="173"/>
                  <a:pt x="1324" y="175"/>
                  <a:pt x="1320" y="176"/>
                </a:cubicBezTo>
                <a:cubicBezTo>
                  <a:pt x="1316" y="177"/>
                  <a:pt x="1313" y="179"/>
                  <a:pt x="1312" y="181"/>
                </a:cubicBezTo>
                <a:cubicBezTo>
                  <a:pt x="1310" y="183"/>
                  <a:pt x="1309" y="186"/>
                  <a:pt x="1309" y="188"/>
                </a:cubicBezTo>
                <a:cubicBezTo>
                  <a:pt x="1309" y="547"/>
                  <a:pt x="1309" y="547"/>
                  <a:pt x="1309" y="547"/>
                </a:cubicBezTo>
                <a:cubicBezTo>
                  <a:pt x="1309" y="550"/>
                  <a:pt x="1310" y="552"/>
                  <a:pt x="1312" y="555"/>
                </a:cubicBezTo>
                <a:cubicBezTo>
                  <a:pt x="1313" y="557"/>
                  <a:pt x="1316" y="559"/>
                  <a:pt x="1320" y="560"/>
                </a:cubicBezTo>
                <a:cubicBezTo>
                  <a:pt x="1324" y="561"/>
                  <a:pt x="1329" y="562"/>
                  <a:pt x="1336" y="562"/>
                </a:cubicBezTo>
                <a:close/>
                <a:moveTo>
                  <a:pt x="1785" y="670"/>
                </a:moveTo>
                <a:cubicBezTo>
                  <a:pt x="1769" y="682"/>
                  <a:pt x="1750" y="691"/>
                  <a:pt x="1726" y="697"/>
                </a:cubicBezTo>
                <a:cubicBezTo>
                  <a:pt x="1703" y="704"/>
                  <a:pt x="1676" y="707"/>
                  <a:pt x="1644" y="707"/>
                </a:cubicBezTo>
                <a:cubicBezTo>
                  <a:pt x="1613" y="707"/>
                  <a:pt x="1587" y="705"/>
                  <a:pt x="1565" y="700"/>
                </a:cubicBezTo>
                <a:cubicBezTo>
                  <a:pt x="1543" y="695"/>
                  <a:pt x="1525" y="688"/>
                  <a:pt x="1512" y="680"/>
                </a:cubicBezTo>
                <a:cubicBezTo>
                  <a:pt x="1498" y="672"/>
                  <a:pt x="1488" y="661"/>
                  <a:pt x="1482" y="649"/>
                </a:cubicBezTo>
                <a:cubicBezTo>
                  <a:pt x="1476" y="638"/>
                  <a:pt x="1472" y="624"/>
                  <a:pt x="1472" y="610"/>
                </a:cubicBezTo>
                <a:cubicBezTo>
                  <a:pt x="1472" y="602"/>
                  <a:pt x="1474" y="593"/>
                  <a:pt x="1476" y="585"/>
                </a:cubicBezTo>
                <a:cubicBezTo>
                  <a:pt x="1478" y="577"/>
                  <a:pt x="1481" y="569"/>
                  <a:pt x="1486" y="561"/>
                </a:cubicBezTo>
                <a:cubicBezTo>
                  <a:pt x="1490" y="554"/>
                  <a:pt x="1496" y="547"/>
                  <a:pt x="1502" y="540"/>
                </a:cubicBezTo>
                <a:cubicBezTo>
                  <a:pt x="1509" y="534"/>
                  <a:pt x="1516" y="527"/>
                  <a:pt x="1524" y="521"/>
                </a:cubicBezTo>
                <a:cubicBezTo>
                  <a:pt x="1513" y="515"/>
                  <a:pt x="1504" y="506"/>
                  <a:pt x="1498" y="496"/>
                </a:cubicBezTo>
                <a:cubicBezTo>
                  <a:pt x="1491" y="485"/>
                  <a:pt x="1488" y="473"/>
                  <a:pt x="1488" y="460"/>
                </a:cubicBezTo>
                <a:cubicBezTo>
                  <a:pt x="1488" y="445"/>
                  <a:pt x="1491" y="430"/>
                  <a:pt x="1499" y="417"/>
                </a:cubicBezTo>
                <a:cubicBezTo>
                  <a:pt x="1506" y="404"/>
                  <a:pt x="1516" y="392"/>
                  <a:pt x="1528" y="382"/>
                </a:cubicBezTo>
                <a:cubicBezTo>
                  <a:pt x="1518" y="372"/>
                  <a:pt x="1511" y="361"/>
                  <a:pt x="1505" y="348"/>
                </a:cubicBezTo>
                <a:cubicBezTo>
                  <a:pt x="1499" y="335"/>
                  <a:pt x="1496" y="318"/>
                  <a:pt x="1496" y="299"/>
                </a:cubicBezTo>
                <a:cubicBezTo>
                  <a:pt x="1496" y="278"/>
                  <a:pt x="1500" y="259"/>
                  <a:pt x="1508" y="243"/>
                </a:cubicBezTo>
                <a:cubicBezTo>
                  <a:pt x="1515" y="226"/>
                  <a:pt x="1525" y="212"/>
                  <a:pt x="1538" y="201"/>
                </a:cubicBezTo>
                <a:cubicBezTo>
                  <a:pt x="1552" y="190"/>
                  <a:pt x="1567" y="181"/>
                  <a:pt x="1586" y="175"/>
                </a:cubicBezTo>
                <a:cubicBezTo>
                  <a:pt x="1604" y="168"/>
                  <a:pt x="1624" y="166"/>
                  <a:pt x="1646" y="166"/>
                </a:cubicBezTo>
                <a:cubicBezTo>
                  <a:pt x="1657" y="166"/>
                  <a:pt x="1668" y="166"/>
                  <a:pt x="1678" y="168"/>
                </a:cubicBezTo>
                <a:cubicBezTo>
                  <a:pt x="1689" y="169"/>
                  <a:pt x="1698" y="171"/>
                  <a:pt x="1707" y="173"/>
                </a:cubicBezTo>
                <a:cubicBezTo>
                  <a:pt x="1822" y="173"/>
                  <a:pt x="1822" y="173"/>
                  <a:pt x="1822" y="173"/>
                </a:cubicBezTo>
                <a:cubicBezTo>
                  <a:pt x="1826" y="173"/>
                  <a:pt x="1830" y="176"/>
                  <a:pt x="1833" y="182"/>
                </a:cubicBezTo>
                <a:cubicBezTo>
                  <a:pt x="1835" y="189"/>
                  <a:pt x="1837" y="199"/>
                  <a:pt x="1837" y="213"/>
                </a:cubicBezTo>
                <a:cubicBezTo>
                  <a:pt x="1837" y="226"/>
                  <a:pt x="1835" y="235"/>
                  <a:pt x="1832" y="241"/>
                </a:cubicBezTo>
                <a:cubicBezTo>
                  <a:pt x="1830" y="248"/>
                  <a:pt x="1826" y="251"/>
                  <a:pt x="1821" y="251"/>
                </a:cubicBezTo>
                <a:cubicBezTo>
                  <a:pt x="1779" y="251"/>
                  <a:pt x="1779" y="251"/>
                  <a:pt x="1779" y="251"/>
                </a:cubicBezTo>
                <a:cubicBezTo>
                  <a:pt x="1785" y="258"/>
                  <a:pt x="1789" y="265"/>
                  <a:pt x="1792" y="273"/>
                </a:cubicBezTo>
                <a:cubicBezTo>
                  <a:pt x="1794" y="281"/>
                  <a:pt x="1796" y="289"/>
                  <a:pt x="1796" y="298"/>
                </a:cubicBezTo>
                <a:cubicBezTo>
                  <a:pt x="1796" y="319"/>
                  <a:pt x="1792" y="338"/>
                  <a:pt x="1785" y="354"/>
                </a:cubicBezTo>
                <a:cubicBezTo>
                  <a:pt x="1778" y="370"/>
                  <a:pt x="1768" y="384"/>
                  <a:pt x="1755" y="395"/>
                </a:cubicBezTo>
                <a:cubicBezTo>
                  <a:pt x="1742" y="406"/>
                  <a:pt x="1726" y="415"/>
                  <a:pt x="1707" y="421"/>
                </a:cubicBezTo>
                <a:cubicBezTo>
                  <a:pt x="1689" y="426"/>
                  <a:pt x="1668" y="429"/>
                  <a:pt x="1646" y="429"/>
                </a:cubicBezTo>
                <a:cubicBezTo>
                  <a:pt x="1634" y="429"/>
                  <a:pt x="1623" y="428"/>
                  <a:pt x="1613" y="425"/>
                </a:cubicBezTo>
                <a:cubicBezTo>
                  <a:pt x="1602" y="422"/>
                  <a:pt x="1595" y="419"/>
                  <a:pt x="1589" y="415"/>
                </a:cubicBezTo>
                <a:cubicBezTo>
                  <a:pt x="1586" y="418"/>
                  <a:pt x="1583" y="423"/>
                  <a:pt x="1580" y="427"/>
                </a:cubicBezTo>
                <a:cubicBezTo>
                  <a:pt x="1577" y="432"/>
                  <a:pt x="1576" y="437"/>
                  <a:pt x="1576" y="443"/>
                </a:cubicBezTo>
                <a:cubicBezTo>
                  <a:pt x="1576" y="451"/>
                  <a:pt x="1580" y="457"/>
                  <a:pt x="1586" y="462"/>
                </a:cubicBezTo>
                <a:cubicBezTo>
                  <a:pt x="1593" y="467"/>
                  <a:pt x="1603" y="470"/>
                  <a:pt x="1615" y="471"/>
                </a:cubicBezTo>
                <a:cubicBezTo>
                  <a:pt x="1703" y="474"/>
                  <a:pt x="1703" y="474"/>
                  <a:pt x="1703" y="474"/>
                </a:cubicBezTo>
                <a:cubicBezTo>
                  <a:pt x="1724" y="474"/>
                  <a:pt x="1741" y="478"/>
                  <a:pt x="1758" y="483"/>
                </a:cubicBezTo>
                <a:cubicBezTo>
                  <a:pt x="1774" y="488"/>
                  <a:pt x="1787" y="494"/>
                  <a:pt x="1798" y="504"/>
                </a:cubicBezTo>
                <a:cubicBezTo>
                  <a:pt x="1809" y="513"/>
                  <a:pt x="1817" y="524"/>
                  <a:pt x="1823" y="536"/>
                </a:cubicBezTo>
                <a:cubicBezTo>
                  <a:pt x="1828" y="549"/>
                  <a:pt x="1832" y="563"/>
                  <a:pt x="1832" y="579"/>
                </a:cubicBezTo>
                <a:cubicBezTo>
                  <a:pt x="1832" y="597"/>
                  <a:pt x="1828" y="614"/>
                  <a:pt x="1820" y="629"/>
                </a:cubicBezTo>
                <a:cubicBezTo>
                  <a:pt x="1812" y="645"/>
                  <a:pt x="1801" y="659"/>
                  <a:pt x="1785" y="670"/>
                </a:cubicBezTo>
                <a:close/>
                <a:moveTo>
                  <a:pt x="1585" y="299"/>
                </a:moveTo>
                <a:cubicBezTo>
                  <a:pt x="1585" y="318"/>
                  <a:pt x="1590" y="332"/>
                  <a:pt x="1601" y="343"/>
                </a:cubicBezTo>
                <a:cubicBezTo>
                  <a:pt x="1611" y="353"/>
                  <a:pt x="1626" y="359"/>
                  <a:pt x="1645" y="359"/>
                </a:cubicBezTo>
                <a:cubicBezTo>
                  <a:pt x="1655" y="359"/>
                  <a:pt x="1664" y="357"/>
                  <a:pt x="1672" y="354"/>
                </a:cubicBezTo>
                <a:cubicBezTo>
                  <a:pt x="1679" y="351"/>
                  <a:pt x="1686" y="346"/>
                  <a:pt x="1691" y="341"/>
                </a:cubicBezTo>
                <a:cubicBezTo>
                  <a:pt x="1696" y="335"/>
                  <a:pt x="1700" y="328"/>
                  <a:pt x="1702" y="321"/>
                </a:cubicBezTo>
                <a:cubicBezTo>
                  <a:pt x="1705" y="314"/>
                  <a:pt x="1706" y="306"/>
                  <a:pt x="1706" y="298"/>
                </a:cubicBezTo>
                <a:cubicBezTo>
                  <a:pt x="1706" y="278"/>
                  <a:pt x="1701" y="263"/>
                  <a:pt x="1690" y="253"/>
                </a:cubicBezTo>
                <a:cubicBezTo>
                  <a:pt x="1679" y="242"/>
                  <a:pt x="1664" y="236"/>
                  <a:pt x="1644" y="236"/>
                </a:cubicBezTo>
                <a:cubicBezTo>
                  <a:pt x="1634" y="236"/>
                  <a:pt x="1625" y="238"/>
                  <a:pt x="1618" y="241"/>
                </a:cubicBezTo>
                <a:cubicBezTo>
                  <a:pt x="1611" y="245"/>
                  <a:pt x="1604" y="249"/>
                  <a:pt x="1599" y="255"/>
                </a:cubicBezTo>
                <a:cubicBezTo>
                  <a:pt x="1594" y="261"/>
                  <a:pt x="1590" y="268"/>
                  <a:pt x="1588" y="275"/>
                </a:cubicBezTo>
                <a:cubicBezTo>
                  <a:pt x="1586" y="283"/>
                  <a:pt x="1585" y="291"/>
                  <a:pt x="1585" y="299"/>
                </a:cubicBezTo>
                <a:close/>
                <a:moveTo>
                  <a:pt x="1730" y="585"/>
                </a:moveTo>
                <a:cubicBezTo>
                  <a:pt x="1730" y="573"/>
                  <a:pt x="1725" y="564"/>
                  <a:pt x="1716" y="557"/>
                </a:cubicBezTo>
                <a:cubicBezTo>
                  <a:pt x="1706" y="550"/>
                  <a:pt x="1693" y="547"/>
                  <a:pt x="1676" y="546"/>
                </a:cubicBezTo>
                <a:cubicBezTo>
                  <a:pt x="1603" y="544"/>
                  <a:pt x="1603" y="544"/>
                  <a:pt x="1603" y="544"/>
                </a:cubicBezTo>
                <a:cubicBezTo>
                  <a:pt x="1596" y="549"/>
                  <a:pt x="1590" y="554"/>
                  <a:pt x="1586" y="559"/>
                </a:cubicBezTo>
                <a:cubicBezTo>
                  <a:pt x="1582" y="563"/>
                  <a:pt x="1578" y="568"/>
                  <a:pt x="1576" y="572"/>
                </a:cubicBezTo>
                <a:cubicBezTo>
                  <a:pt x="1573" y="576"/>
                  <a:pt x="1572" y="580"/>
                  <a:pt x="1571" y="584"/>
                </a:cubicBezTo>
                <a:cubicBezTo>
                  <a:pt x="1571" y="588"/>
                  <a:pt x="1570" y="593"/>
                  <a:pt x="1570" y="596"/>
                </a:cubicBezTo>
                <a:cubicBezTo>
                  <a:pt x="1570" y="610"/>
                  <a:pt x="1577" y="620"/>
                  <a:pt x="1591" y="627"/>
                </a:cubicBezTo>
                <a:cubicBezTo>
                  <a:pt x="1604" y="634"/>
                  <a:pt x="1624" y="638"/>
                  <a:pt x="1648" y="638"/>
                </a:cubicBezTo>
                <a:cubicBezTo>
                  <a:pt x="1664" y="638"/>
                  <a:pt x="1677" y="636"/>
                  <a:pt x="1687" y="633"/>
                </a:cubicBezTo>
                <a:cubicBezTo>
                  <a:pt x="1697" y="630"/>
                  <a:pt x="1706" y="626"/>
                  <a:pt x="1712" y="621"/>
                </a:cubicBezTo>
                <a:cubicBezTo>
                  <a:pt x="1719" y="616"/>
                  <a:pt x="1724" y="610"/>
                  <a:pt x="1726" y="604"/>
                </a:cubicBezTo>
                <a:cubicBezTo>
                  <a:pt x="1729" y="599"/>
                  <a:pt x="1730" y="592"/>
                  <a:pt x="1730" y="585"/>
                </a:cubicBezTo>
                <a:close/>
                <a:moveTo>
                  <a:pt x="2220" y="210"/>
                </a:moveTo>
                <a:cubicBezTo>
                  <a:pt x="2209" y="196"/>
                  <a:pt x="2196" y="185"/>
                  <a:pt x="2179" y="177"/>
                </a:cubicBezTo>
                <a:cubicBezTo>
                  <a:pt x="2162" y="168"/>
                  <a:pt x="2142" y="165"/>
                  <a:pt x="2117" y="165"/>
                </a:cubicBezTo>
                <a:cubicBezTo>
                  <a:pt x="2097" y="165"/>
                  <a:pt x="2078" y="169"/>
                  <a:pt x="2060" y="177"/>
                </a:cubicBezTo>
                <a:cubicBezTo>
                  <a:pt x="2042" y="186"/>
                  <a:pt x="2024" y="199"/>
                  <a:pt x="2007" y="216"/>
                </a:cubicBezTo>
                <a:cubicBezTo>
                  <a:pt x="2007" y="17"/>
                  <a:pt x="2007" y="17"/>
                  <a:pt x="2007" y="17"/>
                </a:cubicBezTo>
                <a:cubicBezTo>
                  <a:pt x="2007" y="14"/>
                  <a:pt x="2006" y="12"/>
                  <a:pt x="2004" y="10"/>
                </a:cubicBezTo>
                <a:cubicBezTo>
                  <a:pt x="2003" y="7"/>
                  <a:pt x="2000" y="6"/>
                  <a:pt x="1996" y="4"/>
                </a:cubicBezTo>
                <a:cubicBezTo>
                  <a:pt x="1992" y="3"/>
                  <a:pt x="1987" y="1"/>
                  <a:pt x="1980" y="1"/>
                </a:cubicBezTo>
                <a:cubicBezTo>
                  <a:pt x="1974" y="0"/>
                  <a:pt x="1966" y="0"/>
                  <a:pt x="1956" y="0"/>
                </a:cubicBezTo>
                <a:cubicBezTo>
                  <a:pt x="1946" y="0"/>
                  <a:pt x="1938" y="0"/>
                  <a:pt x="1931" y="1"/>
                </a:cubicBezTo>
                <a:cubicBezTo>
                  <a:pt x="1924" y="1"/>
                  <a:pt x="1919" y="2"/>
                  <a:pt x="1916" y="4"/>
                </a:cubicBezTo>
                <a:cubicBezTo>
                  <a:pt x="1912" y="6"/>
                  <a:pt x="1909" y="7"/>
                  <a:pt x="1907" y="10"/>
                </a:cubicBezTo>
                <a:cubicBezTo>
                  <a:pt x="1906" y="12"/>
                  <a:pt x="1905" y="14"/>
                  <a:pt x="1905" y="17"/>
                </a:cubicBezTo>
                <a:cubicBezTo>
                  <a:pt x="1905" y="547"/>
                  <a:pt x="1905" y="547"/>
                  <a:pt x="1905" y="547"/>
                </a:cubicBezTo>
                <a:cubicBezTo>
                  <a:pt x="1905" y="550"/>
                  <a:pt x="1905" y="552"/>
                  <a:pt x="1907" y="554"/>
                </a:cubicBezTo>
                <a:cubicBezTo>
                  <a:pt x="1909" y="556"/>
                  <a:pt x="1912" y="558"/>
                  <a:pt x="1916" y="559"/>
                </a:cubicBezTo>
                <a:cubicBezTo>
                  <a:pt x="1919" y="560"/>
                  <a:pt x="1924" y="561"/>
                  <a:pt x="1931" y="562"/>
                </a:cubicBezTo>
                <a:cubicBezTo>
                  <a:pt x="1937" y="562"/>
                  <a:pt x="1946" y="563"/>
                  <a:pt x="1956" y="563"/>
                </a:cubicBezTo>
                <a:cubicBezTo>
                  <a:pt x="1966" y="563"/>
                  <a:pt x="1974" y="562"/>
                  <a:pt x="1980" y="562"/>
                </a:cubicBezTo>
                <a:cubicBezTo>
                  <a:pt x="1987" y="561"/>
                  <a:pt x="1992" y="560"/>
                  <a:pt x="1996" y="559"/>
                </a:cubicBezTo>
                <a:cubicBezTo>
                  <a:pt x="2000" y="558"/>
                  <a:pt x="2003" y="556"/>
                  <a:pt x="2004" y="554"/>
                </a:cubicBezTo>
                <a:cubicBezTo>
                  <a:pt x="2006" y="552"/>
                  <a:pt x="2007" y="550"/>
                  <a:pt x="2007" y="547"/>
                </a:cubicBezTo>
                <a:cubicBezTo>
                  <a:pt x="2007" y="308"/>
                  <a:pt x="2007" y="308"/>
                  <a:pt x="2007" y="308"/>
                </a:cubicBezTo>
                <a:cubicBezTo>
                  <a:pt x="2021" y="289"/>
                  <a:pt x="2034" y="276"/>
                  <a:pt x="2048" y="267"/>
                </a:cubicBezTo>
                <a:cubicBezTo>
                  <a:pt x="2061" y="257"/>
                  <a:pt x="2074" y="253"/>
                  <a:pt x="2087" y="253"/>
                </a:cubicBezTo>
                <a:cubicBezTo>
                  <a:pt x="2097" y="253"/>
                  <a:pt x="2106" y="255"/>
                  <a:pt x="2114" y="259"/>
                </a:cubicBezTo>
                <a:cubicBezTo>
                  <a:pt x="2121" y="263"/>
                  <a:pt x="2128" y="268"/>
                  <a:pt x="2133" y="275"/>
                </a:cubicBezTo>
                <a:cubicBezTo>
                  <a:pt x="2138" y="283"/>
                  <a:pt x="2141" y="291"/>
                  <a:pt x="2144" y="301"/>
                </a:cubicBezTo>
                <a:cubicBezTo>
                  <a:pt x="2147" y="311"/>
                  <a:pt x="2148" y="325"/>
                  <a:pt x="2148" y="342"/>
                </a:cubicBezTo>
                <a:cubicBezTo>
                  <a:pt x="2148" y="547"/>
                  <a:pt x="2148" y="547"/>
                  <a:pt x="2148" y="547"/>
                </a:cubicBezTo>
                <a:cubicBezTo>
                  <a:pt x="2148" y="550"/>
                  <a:pt x="2148" y="552"/>
                  <a:pt x="2150" y="555"/>
                </a:cubicBezTo>
                <a:cubicBezTo>
                  <a:pt x="2151" y="557"/>
                  <a:pt x="2154" y="559"/>
                  <a:pt x="2158" y="560"/>
                </a:cubicBezTo>
                <a:cubicBezTo>
                  <a:pt x="2162" y="561"/>
                  <a:pt x="2167" y="562"/>
                  <a:pt x="2173" y="562"/>
                </a:cubicBezTo>
                <a:cubicBezTo>
                  <a:pt x="2180" y="563"/>
                  <a:pt x="2188" y="564"/>
                  <a:pt x="2198" y="564"/>
                </a:cubicBezTo>
                <a:cubicBezTo>
                  <a:pt x="2208" y="564"/>
                  <a:pt x="2216" y="563"/>
                  <a:pt x="2222" y="562"/>
                </a:cubicBezTo>
                <a:cubicBezTo>
                  <a:pt x="2229" y="562"/>
                  <a:pt x="2234" y="561"/>
                  <a:pt x="2238" y="560"/>
                </a:cubicBezTo>
                <a:cubicBezTo>
                  <a:pt x="2241" y="559"/>
                  <a:pt x="2244" y="557"/>
                  <a:pt x="2246" y="555"/>
                </a:cubicBezTo>
                <a:cubicBezTo>
                  <a:pt x="2248" y="552"/>
                  <a:pt x="2248" y="550"/>
                  <a:pt x="2248" y="547"/>
                </a:cubicBezTo>
                <a:cubicBezTo>
                  <a:pt x="2249" y="547"/>
                  <a:pt x="2249" y="547"/>
                  <a:pt x="2249" y="547"/>
                </a:cubicBezTo>
                <a:cubicBezTo>
                  <a:pt x="2249" y="327"/>
                  <a:pt x="2249" y="327"/>
                  <a:pt x="2249" y="327"/>
                </a:cubicBezTo>
                <a:cubicBezTo>
                  <a:pt x="2249" y="300"/>
                  <a:pt x="2246" y="278"/>
                  <a:pt x="2242" y="259"/>
                </a:cubicBezTo>
                <a:cubicBezTo>
                  <a:pt x="2238" y="240"/>
                  <a:pt x="2230" y="224"/>
                  <a:pt x="2220" y="210"/>
                </a:cubicBezTo>
                <a:close/>
                <a:moveTo>
                  <a:pt x="2569" y="566"/>
                </a:moveTo>
                <a:cubicBezTo>
                  <a:pt x="2553" y="569"/>
                  <a:pt x="2537" y="570"/>
                  <a:pt x="2519" y="570"/>
                </a:cubicBezTo>
                <a:cubicBezTo>
                  <a:pt x="2487" y="570"/>
                  <a:pt x="2459" y="566"/>
                  <a:pt x="2435" y="557"/>
                </a:cubicBezTo>
                <a:cubicBezTo>
                  <a:pt x="2411" y="550"/>
                  <a:pt x="2390" y="537"/>
                  <a:pt x="2374" y="521"/>
                </a:cubicBezTo>
                <a:cubicBezTo>
                  <a:pt x="2358" y="505"/>
                  <a:pt x="2346" y="483"/>
                  <a:pt x="2338" y="459"/>
                </a:cubicBezTo>
                <a:cubicBezTo>
                  <a:pt x="2330" y="434"/>
                  <a:pt x="2326" y="405"/>
                  <a:pt x="2326" y="371"/>
                </a:cubicBezTo>
                <a:cubicBezTo>
                  <a:pt x="2326" y="339"/>
                  <a:pt x="2330" y="310"/>
                  <a:pt x="2339" y="284"/>
                </a:cubicBezTo>
                <a:cubicBezTo>
                  <a:pt x="2347" y="259"/>
                  <a:pt x="2359" y="237"/>
                  <a:pt x="2375" y="219"/>
                </a:cubicBezTo>
                <a:cubicBezTo>
                  <a:pt x="2390" y="201"/>
                  <a:pt x="2410" y="187"/>
                  <a:pt x="2433" y="178"/>
                </a:cubicBezTo>
                <a:cubicBezTo>
                  <a:pt x="2456" y="169"/>
                  <a:pt x="2481" y="165"/>
                  <a:pt x="2510" y="165"/>
                </a:cubicBezTo>
                <a:cubicBezTo>
                  <a:pt x="2540" y="165"/>
                  <a:pt x="2566" y="169"/>
                  <a:pt x="2587" y="178"/>
                </a:cubicBezTo>
                <a:cubicBezTo>
                  <a:pt x="2608" y="187"/>
                  <a:pt x="2626" y="199"/>
                  <a:pt x="2639" y="215"/>
                </a:cubicBezTo>
                <a:cubicBezTo>
                  <a:pt x="2653" y="230"/>
                  <a:pt x="2663" y="249"/>
                  <a:pt x="2670" y="270"/>
                </a:cubicBezTo>
                <a:cubicBezTo>
                  <a:pt x="2676" y="292"/>
                  <a:pt x="2679" y="316"/>
                  <a:pt x="2679" y="341"/>
                </a:cubicBezTo>
                <a:cubicBezTo>
                  <a:pt x="2679" y="357"/>
                  <a:pt x="2679" y="357"/>
                  <a:pt x="2679" y="357"/>
                </a:cubicBezTo>
                <a:cubicBezTo>
                  <a:pt x="2680" y="357"/>
                  <a:pt x="2680" y="357"/>
                  <a:pt x="2680" y="357"/>
                </a:cubicBezTo>
                <a:cubicBezTo>
                  <a:pt x="2680" y="370"/>
                  <a:pt x="2677" y="379"/>
                  <a:pt x="2672" y="385"/>
                </a:cubicBezTo>
                <a:cubicBezTo>
                  <a:pt x="2666" y="391"/>
                  <a:pt x="2659" y="394"/>
                  <a:pt x="2649" y="394"/>
                </a:cubicBezTo>
                <a:cubicBezTo>
                  <a:pt x="2430" y="394"/>
                  <a:pt x="2430" y="394"/>
                  <a:pt x="2430" y="394"/>
                </a:cubicBezTo>
                <a:cubicBezTo>
                  <a:pt x="2430" y="409"/>
                  <a:pt x="2431" y="423"/>
                  <a:pt x="2435" y="435"/>
                </a:cubicBezTo>
                <a:cubicBezTo>
                  <a:pt x="2438" y="448"/>
                  <a:pt x="2445" y="459"/>
                  <a:pt x="2452" y="467"/>
                </a:cubicBezTo>
                <a:cubicBezTo>
                  <a:pt x="2460" y="476"/>
                  <a:pt x="2471" y="483"/>
                  <a:pt x="2483" y="487"/>
                </a:cubicBezTo>
                <a:cubicBezTo>
                  <a:pt x="2495" y="492"/>
                  <a:pt x="2510" y="494"/>
                  <a:pt x="2528" y="494"/>
                </a:cubicBezTo>
                <a:cubicBezTo>
                  <a:pt x="2546" y="494"/>
                  <a:pt x="2562" y="493"/>
                  <a:pt x="2575" y="490"/>
                </a:cubicBezTo>
                <a:cubicBezTo>
                  <a:pt x="2589" y="487"/>
                  <a:pt x="2600" y="484"/>
                  <a:pt x="2610" y="482"/>
                </a:cubicBezTo>
                <a:cubicBezTo>
                  <a:pt x="2620" y="478"/>
                  <a:pt x="2628" y="476"/>
                  <a:pt x="2635" y="473"/>
                </a:cubicBezTo>
                <a:cubicBezTo>
                  <a:pt x="2642" y="471"/>
                  <a:pt x="2647" y="469"/>
                  <a:pt x="2651" y="469"/>
                </a:cubicBezTo>
                <a:cubicBezTo>
                  <a:pt x="2653" y="469"/>
                  <a:pt x="2655" y="470"/>
                  <a:pt x="2657" y="471"/>
                </a:cubicBezTo>
                <a:cubicBezTo>
                  <a:pt x="2658" y="472"/>
                  <a:pt x="2659" y="474"/>
                  <a:pt x="2661" y="476"/>
                </a:cubicBezTo>
                <a:cubicBezTo>
                  <a:pt x="2662" y="478"/>
                  <a:pt x="2662" y="482"/>
                  <a:pt x="2663" y="486"/>
                </a:cubicBezTo>
                <a:cubicBezTo>
                  <a:pt x="2663" y="491"/>
                  <a:pt x="2663" y="496"/>
                  <a:pt x="2663" y="503"/>
                </a:cubicBezTo>
                <a:cubicBezTo>
                  <a:pt x="2663" y="509"/>
                  <a:pt x="2663" y="514"/>
                  <a:pt x="2663" y="518"/>
                </a:cubicBezTo>
                <a:cubicBezTo>
                  <a:pt x="2663" y="522"/>
                  <a:pt x="2662" y="526"/>
                  <a:pt x="2662" y="528"/>
                </a:cubicBezTo>
                <a:cubicBezTo>
                  <a:pt x="2661" y="531"/>
                  <a:pt x="2661" y="534"/>
                  <a:pt x="2659" y="536"/>
                </a:cubicBezTo>
                <a:cubicBezTo>
                  <a:pt x="2658" y="538"/>
                  <a:pt x="2657" y="540"/>
                  <a:pt x="2655" y="541"/>
                </a:cubicBezTo>
                <a:cubicBezTo>
                  <a:pt x="2653" y="543"/>
                  <a:pt x="2648" y="546"/>
                  <a:pt x="2640" y="549"/>
                </a:cubicBezTo>
                <a:cubicBezTo>
                  <a:pt x="2633" y="552"/>
                  <a:pt x="2623" y="555"/>
                  <a:pt x="2611" y="559"/>
                </a:cubicBezTo>
                <a:cubicBezTo>
                  <a:pt x="2599" y="561"/>
                  <a:pt x="2585" y="564"/>
                  <a:pt x="2569" y="566"/>
                </a:cubicBezTo>
                <a:close/>
                <a:moveTo>
                  <a:pt x="2430" y="328"/>
                </a:moveTo>
                <a:cubicBezTo>
                  <a:pt x="2582" y="328"/>
                  <a:pt x="2582" y="328"/>
                  <a:pt x="2582" y="328"/>
                </a:cubicBezTo>
                <a:cubicBezTo>
                  <a:pt x="2582" y="300"/>
                  <a:pt x="2577" y="278"/>
                  <a:pt x="2565" y="262"/>
                </a:cubicBezTo>
                <a:cubicBezTo>
                  <a:pt x="2552" y="245"/>
                  <a:pt x="2533" y="237"/>
                  <a:pt x="2508" y="237"/>
                </a:cubicBezTo>
                <a:cubicBezTo>
                  <a:pt x="2495" y="237"/>
                  <a:pt x="2484" y="239"/>
                  <a:pt x="2474" y="244"/>
                </a:cubicBezTo>
                <a:cubicBezTo>
                  <a:pt x="2465" y="249"/>
                  <a:pt x="2457" y="255"/>
                  <a:pt x="2450" y="264"/>
                </a:cubicBezTo>
                <a:cubicBezTo>
                  <a:pt x="2444" y="272"/>
                  <a:pt x="2439" y="282"/>
                  <a:pt x="2436" y="293"/>
                </a:cubicBezTo>
                <a:cubicBezTo>
                  <a:pt x="2432" y="304"/>
                  <a:pt x="2430" y="316"/>
                  <a:pt x="2430" y="328"/>
                </a:cubicBezTo>
                <a:close/>
                <a:moveTo>
                  <a:pt x="2863" y="555"/>
                </a:moveTo>
                <a:cubicBezTo>
                  <a:pt x="2865" y="552"/>
                  <a:pt x="2865" y="550"/>
                  <a:pt x="2865" y="547"/>
                </a:cubicBezTo>
                <a:cubicBezTo>
                  <a:pt x="2865" y="188"/>
                  <a:pt x="2865" y="188"/>
                  <a:pt x="2865" y="188"/>
                </a:cubicBezTo>
                <a:cubicBezTo>
                  <a:pt x="2865" y="186"/>
                  <a:pt x="2865" y="183"/>
                  <a:pt x="2863" y="181"/>
                </a:cubicBezTo>
                <a:cubicBezTo>
                  <a:pt x="2861" y="180"/>
                  <a:pt x="2859" y="178"/>
                  <a:pt x="2855" y="176"/>
                </a:cubicBezTo>
                <a:cubicBezTo>
                  <a:pt x="2851" y="175"/>
                  <a:pt x="2846" y="173"/>
                  <a:pt x="2839" y="173"/>
                </a:cubicBezTo>
                <a:cubicBezTo>
                  <a:pt x="2833" y="172"/>
                  <a:pt x="2825" y="172"/>
                  <a:pt x="2815" y="172"/>
                </a:cubicBezTo>
                <a:cubicBezTo>
                  <a:pt x="2805" y="172"/>
                  <a:pt x="2797" y="172"/>
                  <a:pt x="2790" y="173"/>
                </a:cubicBezTo>
                <a:cubicBezTo>
                  <a:pt x="2783" y="173"/>
                  <a:pt x="2778" y="175"/>
                  <a:pt x="2774" y="176"/>
                </a:cubicBezTo>
                <a:cubicBezTo>
                  <a:pt x="2771" y="177"/>
                  <a:pt x="2768" y="179"/>
                  <a:pt x="2766" y="181"/>
                </a:cubicBezTo>
                <a:cubicBezTo>
                  <a:pt x="2764" y="183"/>
                  <a:pt x="2764" y="186"/>
                  <a:pt x="2764" y="188"/>
                </a:cubicBezTo>
                <a:cubicBezTo>
                  <a:pt x="2764" y="547"/>
                  <a:pt x="2764" y="547"/>
                  <a:pt x="2764" y="547"/>
                </a:cubicBezTo>
                <a:cubicBezTo>
                  <a:pt x="2764" y="550"/>
                  <a:pt x="2764" y="552"/>
                  <a:pt x="2766" y="555"/>
                </a:cubicBezTo>
                <a:cubicBezTo>
                  <a:pt x="2768" y="557"/>
                  <a:pt x="2771" y="559"/>
                  <a:pt x="2774" y="560"/>
                </a:cubicBezTo>
                <a:cubicBezTo>
                  <a:pt x="2778" y="561"/>
                  <a:pt x="2783" y="562"/>
                  <a:pt x="2790" y="562"/>
                </a:cubicBezTo>
                <a:cubicBezTo>
                  <a:pt x="2796" y="563"/>
                  <a:pt x="2805" y="564"/>
                  <a:pt x="2815" y="564"/>
                </a:cubicBezTo>
                <a:cubicBezTo>
                  <a:pt x="2825" y="564"/>
                  <a:pt x="2832" y="563"/>
                  <a:pt x="2839" y="562"/>
                </a:cubicBezTo>
                <a:cubicBezTo>
                  <a:pt x="2846" y="562"/>
                  <a:pt x="2851" y="561"/>
                  <a:pt x="2855" y="560"/>
                </a:cubicBezTo>
                <a:cubicBezTo>
                  <a:pt x="2859" y="559"/>
                  <a:pt x="2861" y="557"/>
                  <a:pt x="2863" y="555"/>
                </a:cubicBezTo>
                <a:close/>
                <a:moveTo>
                  <a:pt x="2815" y="120"/>
                </a:moveTo>
                <a:cubicBezTo>
                  <a:pt x="2837" y="120"/>
                  <a:pt x="2853" y="117"/>
                  <a:pt x="2861" y="109"/>
                </a:cubicBezTo>
                <a:cubicBezTo>
                  <a:pt x="2869" y="101"/>
                  <a:pt x="2873" y="87"/>
                  <a:pt x="2873" y="66"/>
                </a:cubicBezTo>
                <a:cubicBezTo>
                  <a:pt x="2873" y="46"/>
                  <a:pt x="2869" y="33"/>
                  <a:pt x="2861" y="26"/>
                </a:cubicBezTo>
                <a:cubicBezTo>
                  <a:pt x="2854" y="18"/>
                  <a:pt x="2838" y="15"/>
                  <a:pt x="2816" y="15"/>
                </a:cubicBezTo>
                <a:cubicBezTo>
                  <a:pt x="2793" y="15"/>
                  <a:pt x="2777" y="18"/>
                  <a:pt x="2769" y="26"/>
                </a:cubicBezTo>
                <a:cubicBezTo>
                  <a:pt x="2760" y="34"/>
                  <a:pt x="2757" y="48"/>
                  <a:pt x="2757" y="69"/>
                </a:cubicBezTo>
                <a:cubicBezTo>
                  <a:pt x="2757" y="88"/>
                  <a:pt x="2760" y="102"/>
                  <a:pt x="2768" y="109"/>
                </a:cubicBezTo>
                <a:cubicBezTo>
                  <a:pt x="2776" y="117"/>
                  <a:pt x="2792" y="120"/>
                  <a:pt x="2815" y="120"/>
                </a:cubicBezTo>
                <a:close/>
                <a:moveTo>
                  <a:pt x="3307" y="547"/>
                </a:moveTo>
                <a:cubicBezTo>
                  <a:pt x="3309" y="547"/>
                  <a:pt x="3309" y="547"/>
                  <a:pt x="3309" y="547"/>
                </a:cubicBezTo>
                <a:cubicBezTo>
                  <a:pt x="3309" y="550"/>
                  <a:pt x="3308" y="553"/>
                  <a:pt x="3306" y="555"/>
                </a:cubicBezTo>
                <a:cubicBezTo>
                  <a:pt x="3305" y="557"/>
                  <a:pt x="3303" y="559"/>
                  <a:pt x="3300" y="560"/>
                </a:cubicBezTo>
                <a:cubicBezTo>
                  <a:pt x="3296" y="561"/>
                  <a:pt x="3292" y="562"/>
                  <a:pt x="3286" y="562"/>
                </a:cubicBezTo>
                <a:cubicBezTo>
                  <a:pt x="3281" y="563"/>
                  <a:pt x="3274" y="563"/>
                  <a:pt x="3266" y="563"/>
                </a:cubicBezTo>
                <a:cubicBezTo>
                  <a:pt x="3258" y="563"/>
                  <a:pt x="3250" y="562"/>
                  <a:pt x="3245" y="562"/>
                </a:cubicBezTo>
                <a:cubicBezTo>
                  <a:pt x="3239" y="562"/>
                  <a:pt x="3235" y="561"/>
                  <a:pt x="3232" y="560"/>
                </a:cubicBezTo>
                <a:cubicBezTo>
                  <a:pt x="3229" y="559"/>
                  <a:pt x="3226" y="557"/>
                  <a:pt x="3225" y="555"/>
                </a:cubicBezTo>
                <a:cubicBezTo>
                  <a:pt x="3223" y="552"/>
                  <a:pt x="3223" y="550"/>
                  <a:pt x="3223" y="547"/>
                </a:cubicBezTo>
                <a:cubicBezTo>
                  <a:pt x="3223" y="507"/>
                  <a:pt x="3223" y="507"/>
                  <a:pt x="3223" y="507"/>
                </a:cubicBezTo>
                <a:cubicBezTo>
                  <a:pt x="3204" y="527"/>
                  <a:pt x="3185" y="542"/>
                  <a:pt x="3164" y="554"/>
                </a:cubicBezTo>
                <a:cubicBezTo>
                  <a:pt x="3144" y="565"/>
                  <a:pt x="3121" y="570"/>
                  <a:pt x="3096" y="570"/>
                </a:cubicBezTo>
                <a:cubicBezTo>
                  <a:pt x="3069" y="570"/>
                  <a:pt x="3046" y="565"/>
                  <a:pt x="3027" y="554"/>
                </a:cubicBezTo>
                <a:cubicBezTo>
                  <a:pt x="3008" y="544"/>
                  <a:pt x="2992" y="529"/>
                  <a:pt x="2980" y="511"/>
                </a:cubicBezTo>
                <a:cubicBezTo>
                  <a:pt x="2969" y="493"/>
                  <a:pt x="2960" y="472"/>
                  <a:pt x="2954" y="448"/>
                </a:cubicBezTo>
                <a:cubicBezTo>
                  <a:pt x="2949" y="424"/>
                  <a:pt x="2946" y="399"/>
                  <a:pt x="2946" y="372"/>
                </a:cubicBezTo>
                <a:cubicBezTo>
                  <a:pt x="2946" y="341"/>
                  <a:pt x="2950" y="312"/>
                  <a:pt x="2956" y="286"/>
                </a:cubicBezTo>
                <a:cubicBezTo>
                  <a:pt x="2963" y="260"/>
                  <a:pt x="2973" y="239"/>
                  <a:pt x="2986" y="221"/>
                </a:cubicBezTo>
                <a:cubicBezTo>
                  <a:pt x="3000" y="203"/>
                  <a:pt x="3016" y="189"/>
                  <a:pt x="3036" y="180"/>
                </a:cubicBezTo>
                <a:cubicBezTo>
                  <a:pt x="3055" y="170"/>
                  <a:pt x="3078" y="165"/>
                  <a:pt x="3104" y="165"/>
                </a:cubicBezTo>
                <a:cubicBezTo>
                  <a:pt x="3124" y="165"/>
                  <a:pt x="3142" y="169"/>
                  <a:pt x="3158" y="177"/>
                </a:cubicBezTo>
                <a:cubicBezTo>
                  <a:pt x="3175" y="186"/>
                  <a:pt x="3191" y="197"/>
                  <a:pt x="3207" y="214"/>
                </a:cubicBezTo>
                <a:cubicBezTo>
                  <a:pt x="3207" y="18"/>
                  <a:pt x="3207" y="18"/>
                  <a:pt x="3207" y="18"/>
                </a:cubicBezTo>
                <a:cubicBezTo>
                  <a:pt x="3207" y="16"/>
                  <a:pt x="3207" y="13"/>
                  <a:pt x="3209" y="11"/>
                </a:cubicBezTo>
                <a:cubicBezTo>
                  <a:pt x="3211" y="9"/>
                  <a:pt x="3213" y="7"/>
                  <a:pt x="3217" y="6"/>
                </a:cubicBezTo>
                <a:cubicBezTo>
                  <a:pt x="3221" y="4"/>
                  <a:pt x="3226" y="3"/>
                  <a:pt x="3233" y="2"/>
                </a:cubicBezTo>
                <a:cubicBezTo>
                  <a:pt x="3239" y="2"/>
                  <a:pt x="3247" y="1"/>
                  <a:pt x="3257" y="1"/>
                </a:cubicBezTo>
                <a:cubicBezTo>
                  <a:pt x="3267" y="1"/>
                  <a:pt x="3276" y="2"/>
                  <a:pt x="3282" y="2"/>
                </a:cubicBezTo>
                <a:cubicBezTo>
                  <a:pt x="3288" y="3"/>
                  <a:pt x="3293" y="5"/>
                  <a:pt x="3297" y="6"/>
                </a:cubicBezTo>
                <a:cubicBezTo>
                  <a:pt x="3301" y="7"/>
                  <a:pt x="3303" y="9"/>
                  <a:pt x="3305" y="11"/>
                </a:cubicBezTo>
                <a:cubicBezTo>
                  <a:pt x="3306" y="13"/>
                  <a:pt x="3307" y="16"/>
                  <a:pt x="3307" y="18"/>
                </a:cubicBezTo>
                <a:lnTo>
                  <a:pt x="3307" y="547"/>
                </a:lnTo>
                <a:close/>
                <a:moveTo>
                  <a:pt x="3207" y="307"/>
                </a:moveTo>
                <a:cubicBezTo>
                  <a:pt x="3193" y="289"/>
                  <a:pt x="3179" y="275"/>
                  <a:pt x="3166" y="265"/>
                </a:cubicBezTo>
                <a:cubicBezTo>
                  <a:pt x="3152" y="256"/>
                  <a:pt x="3138" y="251"/>
                  <a:pt x="3124" y="251"/>
                </a:cubicBezTo>
                <a:cubicBezTo>
                  <a:pt x="3110" y="251"/>
                  <a:pt x="3099" y="254"/>
                  <a:pt x="3090" y="261"/>
                </a:cubicBezTo>
                <a:cubicBezTo>
                  <a:pt x="3080" y="268"/>
                  <a:pt x="3072" y="277"/>
                  <a:pt x="3067" y="287"/>
                </a:cubicBezTo>
                <a:cubicBezTo>
                  <a:pt x="3061" y="298"/>
                  <a:pt x="3057" y="311"/>
                  <a:pt x="3054" y="324"/>
                </a:cubicBezTo>
                <a:cubicBezTo>
                  <a:pt x="3051" y="337"/>
                  <a:pt x="3050" y="351"/>
                  <a:pt x="3050" y="366"/>
                </a:cubicBezTo>
                <a:cubicBezTo>
                  <a:pt x="3050" y="381"/>
                  <a:pt x="3051" y="395"/>
                  <a:pt x="3053" y="410"/>
                </a:cubicBezTo>
                <a:cubicBezTo>
                  <a:pt x="3056" y="424"/>
                  <a:pt x="3060" y="437"/>
                  <a:pt x="3065" y="448"/>
                </a:cubicBezTo>
                <a:cubicBezTo>
                  <a:pt x="3071" y="459"/>
                  <a:pt x="3078" y="468"/>
                  <a:pt x="3087" y="474"/>
                </a:cubicBezTo>
                <a:cubicBezTo>
                  <a:pt x="3096" y="481"/>
                  <a:pt x="3108" y="484"/>
                  <a:pt x="3122" y="484"/>
                </a:cubicBezTo>
                <a:cubicBezTo>
                  <a:pt x="3129" y="484"/>
                  <a:pt x="3136" y="483"/>
                  <a:pt x="3142" y="482"/>
                </a:cubicBezTo>
                <a:cubicBezTo>
                  <a:pt x="3149" y="479"/>
                  <a:pt x="3156" y="477"/>
                  <a:pt x="3162" y="472"/>
                </a:cubicBezTo>
                <a:cubicBezTo>
                  <a:pt x="3169" y="467"/>
                  <a:pt x="3176" y="461"/>
                  <a:pt x="3183" y="454"/>
                </a:cubicBezTo>
                <a:cubicBezTo>
                  <a:pt x="3191" y="447"/>
                  <a:pt x="3199" y="438"/>
                  <a:pt x="3207" y="426"/>
                </a:cubicBezTo>
                <a:lnTo>
                  <a:pt x="3207" y="307"/>
                </a:lnTo>
                <a:close/>
                <a:moveTo>
                  <a:pt x="3638" y="374"/>
                </a:moveTo>
                <a:cubicBezTo>
                  <a:pt x="3630" y="365"/>
                  <a:pt x="3620" y="358"/>
                  <a:pt x="3610" y="352"/>
                </a:cubicBezTo>
                <a:cubicBezTo>
                  <a:pt x="3599" y="346"/>
                  <a:pt x="3589" y="341"/>
                  <a:pt x="3578" y="336"/>
                </a:cubicBezTo>
                <a:cubicBezTo>
                  <a:pt x="3566" y="332"/>
                  <a:pt x="3556" y="328"/>
                  <a:pt x="3545" y="324"/>
                </a:cubicBezTo>
                <a:cubicBezTo>
                  <a:pt x="3535" y="320"/>
                  <a:pt x="3525" y="316"/>
                  <a:pt x="3517" y="312"/>
                </a:cubicBezTo>
                <a:cubicBezTo>
                  <a:pt x="3508" y="307"/>
                  <a:pt x="3502" y="302"/>
                  <a:pt x="3497" y="297"/>
                </a:cubicBezTo>
                <a:cubicBezTo>
                  <a:pt x="3492" y="291"/>
                  <a:pt x="3489" y="284"/>
                  <a:pt x="3489" y="275"/>
                </a:cubicBezTo>
                <a:cubicBezTo>
                  <a:pt x="3489" y="270"/>
                  <a:pt x="3490" y="265"/>
                  <a:pt x="3492" y="260"/>
                </a:cubicBezTo>
                <a:cubicBezTo>
                  <a:pt x="3494" y="256"/>
                  <a:pt x="3497" y="251"/>
                  <a:pt x="3502" y="248"/>
                </a:cubicBezTo>
                <a:cubicBezTo>
                  <a:pt x="3506" y="245"/>
                  <a:pt x="3512" y="242"/>
                  <a:pt x="3518" y="240"/>
                </a:cubicBezTo>
                <a:cubicBezTo>
                  <a:pt x="3525" y="239"/>
                  <a:pt x="3533" y="238"/>
                  <a:pt x="3542" y="238"/>
                </a:cubicBezTo>
                <a:cubicBezTo>
                  <a:pt x="3555" y="238"/>
                  <a:pt x="3567" y="239"/>
                  <a:pt x="3577" y="242"/>
                </a:cubicBezTo>
                <a:cubicBezTo>
                  <a:pt x="3587" y="245"/>
                  <a:pt x="3596" y="248"/>
                  <a:pt x="3604" y="251"/>
                </a:cubicBezTo>
                <a:cubicBezTo>
                  <a:pt x="3611" y="254"/>
                  <a:pt x="3618" y="257"/>
                  <a:pt x="3623" y="260"/>
                </a:cubicBezTo>
                <a:cubicBezTo>
                  <a:pt x="3628" y="263"/>
                  <a:pt x="3632" y="264"/>
                  <a:pt x="3634" y="264"/>
                </a:cubicBezTo>
                <a:cubicBezTo>
                  <a:pt x="3636" y="264"/>
                  <a:pt x="3638" y="264"/>
                  <a:pt x="3639" y="263"/>
                </a:cubicBezTo>
                <a:cubicBezTo>
                  <a:pt x="3641" y="262"/>
                  <a:pt x="3642" y="260"/>
                  <a:pt x="3643" y="257"/>
                </a:cubicBezTo>
                <a:cubicBezTo>
                  <a:pt x="3644" y="254"/>
                  <a:pt x="3645" y="250"/>
                  <a:pt x="3646" y="246"/>
                </a:cubicBezTo>
                <a:cubicBezTo>
                  <a:pt x="3646" y="241"/>
                  <a:pt x="3646" y="235"/>
                  <a:pt x="3646" y="228"/>
                </a:cubicBezTo>
                <a:cubicBezTo>
                  <a:pt x="3646" y="222"/>
                  <a:pt x="3646" y="216"/>
                  <a:pt x="3646" y="212"/>
                </a:cubicBezTo>
                <a:cubicBezTo>
                  <a:pt x="3645" y="208"/>
                  <a:pt x="3644" y="205"/>
                  <a:pt x="3644" y="202"/>
                </a:cubicBezTo>
                <a:cubicBezTo>
                  <a:pt x="3643" y="199"/>
                  <a:pt x="3643" y="197"/>
                  <a:pt x="3642" y="195"/>
                </a:cubicBezTo>
                <a:cubicBezTo>
                  <a:pt x="3641" y="192"/>
                  <a:pt x="3639" y="191"/>
                  <a:pt x="3636" y="188"/>
                </a:cubicBezTo>
                <a:cubicBezTo>
                  <a:pt x="3633" y="186"/>
                  <a:pt x="3629" y="184"/>
                  <a:pt x="3623" y="181"/>
                </a:cubicBezTo>
                <a:cubicBezTo>
                  <a:pt x="3617" y="178"/>
                  <a:pt x="3610" y="176"/>
                  <a:pt x="3601" y="173"/>
                </a:cubicBezTo>
                <a:cubicBezTo>
                  <a:pt x="3593" y="171"/>
                  <a:pt x="3583" y="169"/>
                  <a:pt x="3572" y="167"/>
                </a:cubicBezTo>
                <a:cubicBezTo>
                  <a:pt x="3562" y="166"/>
                  <a:pt x="3551" y="165"/>
                  <a:pt x="3540" y="165"/>
                </a:cubicBezTo>
                <a:cubicBezTo>
                  <a:pt x="3517" y="165"/>
                  <a:pt x="3497" y="168"/>
                  <a:pt x="3478" y="173"/>
                </a:cubicBezTo>
                <a:cubicBezTo>
                  <a:pt x="3460" y="179"/>
                  <a:pt x="3445" y="187"/>
                  <a:pt x="3432" y="197"/>
                </a:cubicBezTo>
                <a:cubicBezTo>
                  <a:pt x="3419" y="207"/>
                  <a:pt x="3410" y="220"/>
                  <a:pt x="3403" y="234"/>
                </a:cubicBezTo>
                <a:cubicBezTo>
                  <a:pt x="3396" y="249"/>
                  <a:pt x="3393" y="264"/>
                  <a:pt x="3393" y="282"/>
                </a:cubicBezTo>
                <a:cubicBezTo>
                  <a:pt x="3393" y="298"/>
                  <a:pt x="3395" y="313"/>
                  <a:pt x="3400" y="325"/>
                </a:cubicBezTo>
                <a:cubicBezTo>
                  <a:pt x="3404" y="337"/>
                  <a:pt x="3411" y="348"/>
                  <a:pt x="3420" y="356"/>
                </a:cubicBezTo>
                <a:cubicBezTo>
                  <a:pt x="3428" y="365"/>
                  <a:pt x="3437" y="372"/>
                  <a:pt x="3447" y="378"/>
                </a:cubicBezTo>
                <a:cubicBezTo>
                  <a:pt x="3458" y="384"/>
                  <a:pt x="3468" y="389"/>
                  <a:pt x="3479" y="394"/>
                </a:cubicBezTo>
                <a:cubicBezTo>
                  <a:pt x="3490" y="398"/>
                  <a:pt x="3500" y="402"/>
                  <a:pt x="3511" y="406"/>
                </a:cubicBezTo>
                <a:cubicBezTo>
                  <a:pt x="3522" y="410"/>
                  <a:pt x="3531" y="414"/>
                  <a:pt x="3539" y="418"/>
                </a:cubicBezTo>
                <a:cubicBezTo>
                  <a:pt x="3547" y="423"/>
                  <a:pt x="3554" y="428"/>
                  <a:pt x="3559" y="433"/>
                </a:cubicBezTo>
                <a:cubicBezTo>
                  <a:pt x="3564" y="439"/>
                  <a:pt x="3566" y="446"/>
                  <a:pt x="3566" y="454"/>
                </a:cubicBezTo>
                <a:cubicBezTo>
                  <a:pt x="3566" y="460"/>
                  <a:pt x="3565" y="467"/>
                  <a:pt x="3562" y="472"/>
                </a:cubicBezTo>
                <a:cubicBezTo>
                  <a:pt x="3560" y="478"/>
                  <a:pt x="3555" y="482"/>
                  <a:pt x="3550" y="486"/>
                </a:cubicBezTo>
                <a:cubicBezTo>
                  <a:pt x="3545" y="489"/>
                  <a:pt x="3539" y="492"/>
                  <a:pt x="3532" y="493"/>
                </a:cubicBezTo>
                <a:cubicBezTo>
                  <a:pt x="3524" y="495"/>
                  <a:pt x="3516" y="496"/>
                  <a:pt x="3507" y="496"/>
                </a:cubicBezTo>
                <a:cubicBezTo>
                  <a:pt x="3493" y="496"/>
                  <a:pt x="3479" y="494"/>
                  <a:pt x="3468" y="491"/>
                </a:cubicBezTo>
                <a:cubicBezTo>
                  <a:pt x="3456" y="488"/>
                  <a:pt x="3446" y="484"/>
                  <a:pt x="3438" y="480"/>
                </a:cubicBezTo>
                <a:cubicBezTo>
                  <a:pt x="3429" y="476"/>
                  <a:pt x="3422" y="472"/>
                  <a:pt x="3416" y="469"/>
                </a:cubicBezTo>
                <a:cubicBezTo>
                  <a:pt x="3411" y="466"/>
                  <a:pt x="3406" y="464"/>
                  <a:pt x="3403" y="464"/>
                </a:cubicBezTo>
                <a:cubicBezTo>
                  <a:pt x="3401" y="464"/>
                  <a:pt x="3399" y="464"/>
                  <a:pt x="3397" y="466"/>
                </a:cubicBezTo>
                <a:cubicBezTo>
                  <a:pt x="3396" y="467"/>
                  <a:pt x="3394" y="468"/>
                  <a:pt x="3393" y="471"/>
                </a:cubicBezTo>
                <a:cubicBezTo>
                  <a:pt x="3392" y="474"/>
                  <a:pt x="3392" y="478"/>
                  <a:pt x="3391" y="482"/>
                </a:cubicBezTo>
                <a:cubicBezTo>
                  <a:pt x="3391" y="487"/>
                  <a:pt x="3390" y="493"/>
                  <a:pt x="3390" y="501"/>
                </a:cubicBezTo>
                <a:cubicBezTo>
                  <a:pt x="3390" y="513"/>
                  <a:pt x="3391" y="522"/>
                  <a:pt x="3392" y="528"/>
                </a:cubicBezTo>
                <a:cubicBezTo>
                  <a:pt x="3394" y="534"/>
                  <a:pt x="3396" y="539"/>
                  <a:pt x="3399" y="541"/>
                </a:cubicBezTo>
                <a:cubicBezTo>
                  <a:pt x="3402" y="544"/>
                  <a:pt x="3406" y="547"/>
                  <a:pt x="3413" y="550"/>
                </a:cubicBezTo>
                <a:cubicBezTo>
                  <a:pt x="3419" y="554"/>
                  <a:pt x="3427" y="556"/>
                  <a:pt x="3437" y="560"/>
                </a:cubicBezTo>
                <a:cubicBezTo>
                  <a:pt x="3446" y="563"/>
                  <a:pt x="3458" y="565"/>
                  <a:pt x="3470" y="568"/>
                </a:cubicBezTo>
                <a:cubicBezTo>
                  <a:pt x="3482" y="569"/>
                  <a:pt x="3495" y="570"/>
                  <a:pt x="3508" y="570"/>
                </a:cubicBezTo>
                <a:cubicBezTo>
                  <a:pt x="3531" y="570"/>
                  <a:pt x="3551" y="568"/>
                  <a:pt x="3570" y="562"/>
                </a:cubicBezTo>
                <a:cubicBezTo>
                  <a:pt x="3589" y="557"/>
                  <a:pt x="3606" y="550"/>
                  <a:pt x="3620" y="539"/>
                </a:cubicBezTo>
                <a:cubicBezTo>
                  <a:pt x="3634" y="528"/>
                  <a:pt x="3644" y="516"/>
                  <a:pt x="3652" y="500"/>
                </a:cubicBezTo>
                <a:cubicBezTo>
                  <a:pt x="3660" y="484"/>
                  <a:pt x="3664" y="467"/>
                  <a:pt x="3664" y="446"/>
                </a:cubicBezTo>
                <a:cubicBezTo>
                  <a:pt x="3664" y="429"/>
                  <a:pt x="3661" y="415"/>
                  <a:pt x="3658" y="404"/>
                </a:cubicBezTo>
                <a:cubicBezTo>
                  <a:pt x="3653" y="392"/>
                  <a:pt x="3647" y="382"/>
                  <a:pt x="3638" y="374"/>
                </a:cubicBezTo>
                <a:close/>
                <a:moveTo>
                  <a:pt x="4008" y="522"/>
                </a:moveTo>
                <a:cubicBezTo>
                  <a:pt x="4008" y="520"/>
                  <a:pt x="4009" y="518"/>
                  <a:pt x="4010" y="516"/>
                </a:cubicBezTo>
                <a:cubicBezTo>
                  <a:pt x="4011" y="513"/>
                  <a:pt x="4012" y="511"/>
                  <a:pt x="4012" y="507"/>
                </a:cubicBezTo>
                <a:cubicBezTo>
                  <a:pt x="4012" y="504"/>
                  <a:pt x="4012" y="500"/>
                  <a:pt x="4012" y="496"/>
                </a:cubicBezTo>
                <a:cubicBezTo>
                  <a:pt x="4012" y="491"/>
                  <a:pt x="4012" y="486"/>
                  <a:pt x="4010" y="483"/>
                </a:cubicBezTo>
                <a:cubicBezTo>
                  <a:pt x="4009" y="479"/>
                  <a:pt x="4009" y="476"/>
                  <a:pt x="4008" y="473"/>
                </a:cubicBezTo>
                <a:cubicBezTo>
                  <a:pt x="4007" y="471"/>
                  <a:pt x="4006" y="469"/>
                  <a:pt x="4004" y="468"/>
                </a:cubicBezTo>
                <a:cubicBezTo>
                  <a:pt x="4003" y="467"/>
                  <a:pt x="4001" y="466"/>
                  <a:pt x="3999" y="466"/>
                </a:cubicBezTo>
                <a:cubicBezTo>
                  <a:pt x="3996" y="466"/>
                  <a:pt x="3992" y="469"/>
                  <a:pt x="3986" y="473"/>
                </a:cubicBezTo>
                <a:cubicBezTo>
                  <a:pt x="3980" y="478"/>
                  <a:pt x="3973" y="483"/>
                  <a:pt x="3965" y="489"/>
                </a:cubicBezTo>
                <a:cubicBezTo>
                  <a:pt x="3956" y="495"/>
                  <a:pt x="3946" y="500"/>
                  <a:pt x="3935" y="505"/>
                </a:cubicBezTo>
                <a:cubicBezTo>
                  <a:pt x="3924" y="510"/>
                  <a:pt x="3910" y="512"/>
                  <a:pt x="3894" y="512"/>
                </a:cubicBezTo>
                <a:cubicBezTo>
                  <a:pt x="3878" y="512"/>
                  <a:pt x="3864" y="509"/>
                  <a:pt x="3852" y="503"/>
                </a:cubicBezTo>
                <a:cubicBezTo>
                  <a:pt x="3839" y="498"/>
                  <a:pt x="3828" y="489"/>
                  <a:pt x="3820" y="477"/>
                </a:cubicBezTo>
                <a:cubicBezTo>
                  <a:pt x="3811" y="466"/>
                  <a:pt x="3805" y="451"/>
                  <a:pt x="3800" y="433"/>
                </a:cubicBezTo>
                <a:cubicBezTo>
                  <a:pt x="3796" y="416"/>
                  <a:pt x="3793" y="395"/>
                  <a:pt x="3793" y="372"/>
                </a:cubicBezTo>
                <a:cubicBezTo>
                  <a:pt x="3793" y="325"/>
                  <a:pt x="3802" y="289"/>
                  <a:pt x="3819" y="265"/>
                </a:cubicBezTo>
                <a:cubicBezTo>
                  <a:pt x="3836" y="240"/>
                  <a:pt x="3861" y="228"/>
                  <a:pt x="3893" y="228"/>
                </a:cubicBezTo>
                <a:cubicBezTo>
                  <a:pt x="3908" y="228"/>
                  <a:pt x="3922" y="230"/>
                  <a:pt x="3934" y="235"/>
                </a:cubicBezTo>
                <a:cubicBezTo>
                  <a:pt x="3945" y="239"/>
                  <a:pt x="3955" y="244"/>
                  <a:pt x="3963" y="249"/>
                </a:cubicBezTo>
                <a:cubicBezTo>
                  <a:pt x="3971" y="254"/>
                  <a:pt x="3977" y="259"/>
                  <a:pt x="3983" y="264"/>
                </a:cubicBezTo>
                <a:cubicBezTo>
                  <a:pt x="3988" y="268"/>
                  <a:pt x="3993" y="270"/>
                  <a:pt x="3997" y="270"/>
                </a:cubicBezTo>
                <a:cubicBezTo>
                  <a:pt x="4000" y="270"/>
                  <a:pt x="4003" y="268"/>
                  <a:pt x="4006" y="264"/>
                </a:cubicBezTo>
                <a:cubicBezTo>
                  <a:pt x="4008" y="260"/>
                  <a:pt x="4009" y="253"/>
                  <a:pt x="4009" y="243"/>
                </a:cubicBezTo>
                <a:cubicBezTo>
                  <a:pt x="4009" y="238"/>
                  <a:pt x="4009" y="234"/>
                  <a:pt x="4009" y="230"/>
                </a:cubicBezTo>
                <a:cubicBezTo>
                  <a:pt x="4008" y="227"/>
                  <a:pt x="4008" y="224"/>
                  <a:pt x="4007" y="221"/>
                </a:cubicBezTo>
                <a:cubicBezTo>
                  <a:pt x="4007" y="219"/>
                  <a:pt x="4006" y="217"/>
                  <a:pt x="4004" y="215"/>
                </a:cubicBezTo>
                <a:cubicBezTo>
                  <a:pt x="4003" y="212"/>
                  <a:pt x="4001" y="210"/>
                  <a:pt x="3998" y="207"/>
                </a:cubicBezTo>
                <a:cubicBezTo>
                  <a:pt x="3994" y="204"/>
                  <a:pt x="3989" y="200"/>
                  <a:pt x="3982" y="195"/>
                </a:cubicBezTo>
                <a:cubicBezTo>
                  <a:pt x="3975" y="191"/>
                  <a:pt x="3966" y="186"/>
                  <a:pt x="3958" y="183"/>
                </a:cubicBezTo>
                <a:cubicBezTo>
                  <a:pt x="3948" y="180"/>
                  <a:pt x="3939" y="177"/>
                  <a:pt x="3927" y="175"/>
                </a:cubicBezTo>
                <a:cubicBezTo>
                  <a:pt x="3917" y="172"/>
                  <a:pt x="3906" y="171"/>
                  <a:pt x="3894" y="171"/>
                </a:cubicBezTo>
                <a:cubicBezTo>
                  <a:pt x="3870" y="171"/>
                  <a:pt x="3848" y="175"/>
                  <a:pt x="3827" y="183"/>
                </a:cubicBezTo>
                <a:cubicBezTo>
                  <a:pt x="3806" y="191"/>
                  <a:pt x="3788" y="203"/>
                  <a:pt x="3773" y="219"/>
                </a:cubicBezTo>
                <a:cubicBezTo>
                  <a:pt x="3758" y="235"/>
                  <a:pt x="3747" y="257"/>
                  <a:pt x="3738" y="282"/>
                </a:cubicBezTo>
                <a:cubicBezTo>
                  <a:pt x="3729" y="308"/>
                  <a:pt x="3725" y="338"/>
                  <a:pt x="3725" y="374"/>
                </a:cubicBezTo>
                <a:cubicBezTo>
                  <a:pt x="3725" y="405"/>
                  <a:pt x="3728" y="433"/>
                  <a:pt x="3735" y="457"/>
                </a:cubicBezTo>
                <a:cubicBezTo>
                  <a:pt x="3743" y="481"/>
                  <a:pt x="3753" y="501"/>
                  <a:pt x="3767" y="518"/>
                </a:cubicBezTo>
                <a:cubicBezTo>
                  <a:pt x="3781" y="535"/>
                  <a:pt x="3797" y="547"/>
                  <a:pt x="3817" y="556"/>
                </a:cubicBezTo>
                <a:cubicBezTo>
                  <a:pt x="3838" y="564"/>
                  <a:pt x="3860" y="569"/>
                  <a:pt x="3887" y="569"/>
                </a:cubicBezTo>
                <a:cubicBezTo>
                  <a:pt x="3900" y="569"/>
                  <a:pt x="3912" y="567"/>
                  <a:pt x="3924" y="565"/>
                </a:cubicBezTo>
                <a:cubicBezTo>
                  <a:pt x="3935" y="562"/>
                  <a:pt x="3946" y="559"/>
                  <a:pt x="3956" y="555"/>
                </a:cubicBezTo>
                <a:cubicBezTo>
                  <a:pt x="3966" y="551"/>
                  <a:pt x="3976" y="547"/>
                  <a:pt x="3984" y="542"/>
                </a:cubicBezTo>
                <a:cubicBezTo>
                  <a:pt x="3992" y="537"/>
                  <a:pt x="3998" y="533"/>
                  <a:pt x="4001" y="530"/>
                </a:cubicBezTo>
                <a:cubicBezTo>
                  <a:pt x="4004" y="526"/>
                  <a:pt x="4007" y="523"/>
                  <a:pt x="4008" y="522"/>
                </a:cubicBezTo>
                <a:close/>
                <a:moveTo>
                  <a:pt x="4420" y="284"/>
                </a:moveTo>
                <a:cubicBezTo>
                  <a:pt x="4428" y="308"/>
                  <a:pt x="4431" y="335"/>
                  <a:pt x="4431" y="366"/>
                </a:cubicBezTo>
                <a:cubicBezTo>
                  <a:pt x="4431" y="395"/>
                  <a:pt x="4427" y="423"/>
                  <a:pt x="4420" y="447"/>
                </a:cubicBezTo>
                <a:cubicBezTo>
                  <a:pt x="4412" y="472"/>
                  <a:pt x="4400" y="493"/>
                  <a:pt x="4384" y="511"/>
                </a:cubicBezTo>
                <a:cubicBezTo>
                  <a:pt x="4369" y="529"/>
                  <a:pt x="4350" y="544"/>
                  <a:pt x="4326" y="554"/>
                </a:cubicBezTo>
                <a:cubicBezTo>
                  <a:pt x="4303" y="564"/>
                  <a:pt x="4276" y="569"/>
                  <a:pt x="4246" y="569"/>
                </a:cubicBezTo>
                <a:cubicBezTo>
                  <a:pt x="4215" y="569"/>
                  <a:pt x="4190" y="564"/>
                  <a:pt x="4167" y="555"/>
                </a:cubicBezTo>
                <a:cubicBezTo>
                  <a:pt x="4145" y="546"/>
                  <a:pt x="4127" y="534"/>
                  <a:pt x="4112" y="517"/>
                </a:cubicBezTo>
                <a:cubicBezTo>
                  <a:pt x="4097" y="500"/>
                  <a:pt x="4086" y="479"/>
                  <a:pt x="4079" y="455"/>
                </a:cubicBezTo>
                <a:cubicBezTo>
                  <a:pt x="4072" y="431"/>
                  <a:pt x="4068" y="403"/>
                  <a:pt x="4068" y="372"/>
                </a:cubicBezTo>
                <a:cubicBezTo>
                  <a:pt x="4068" y="343"/>
                  <a:pt x="4072" y="316"/>
                  <a:pt x="4080" y="291"/>
                </a:cubicBezTo>
                <a:cubicBezTo>
                  <a:pt x="4088" y="266"/>
                  <a:pt x="4099" y="245"/>
                  <a:pt x="4114" y="227"/>
                </a:cubicBezTo>
                <a:cubicBezTo>
                  <a:pt x="4130" y="209"/>
                  <a:pt x="4149" y="195"/>
                  <a:pt x="4172" y="185"/>
                </a:cubicBezTo>
                <a:cubicBezTo>
                  <a:pt x="4195" y="175"/>
                  <a:pt x="4223" y="170"/>
                  <a:pt x="4253" y="170"/>
                </a:cubicBezTo>
                <a:cubicBezTo>
                  <a:pt x="4283" y="170"/>
                  <a:pt x="4309" y="175"/>
                  <a:pt x="4331" y="183"/>
                </a:cubicBezTo>
                <a:cubicBezTo>
                  <a:pt x="4354" y="192"/>
                  <a:pt x="4372" y="205"/>
                  <a:pt x="4387" y="222"/>
                </a:cubicBezTo>
                <a:cubicBezTo>
                  <a:pt x="4402" y="239"/>
                  <a:pt x="4412" y="259"/>
                  <a:pt x="4420" y="284"/>
                </a:cubicBezTo>
                <a:close/>
                <a:moveTo>
                  <a:pt x="4363" y="370"/>
                </a:moveTo>
                <a:cubicBezTo>
                  <a:pt x="4363" y="351"/>
                  <a:pt x="4361" y="332"/>
                  <a:pt x="4357" y="314"/>
                </a:cubicBezTo>
                <a:cubicBezTo>
                  <a:pt x="4353" y="297"/>
                  <a:pt x="4348" y="282"/>
                  <a:pt x="4339" y="269"/>
                </a:cubicBezTo>
                <a:cubicBezTo>
                  <a:pt x="4331" y="255"/>
                  <a:pt x="4319" y="245"/>
                  <a:pt x="4305" y="238"/>
                </a:cubicBezTo>
                <a:cubicBezTo>
                  <a:pt x="4291" y="230"/>
                  <a:pt x="4273" y="226"/>
                  <a:pt x="4252" y="226"/>
                </a:cubicBezTo>
                <a:cubicBezTo>
                  <a:pt x="4232" y="226"/>
                  <a:pt x="4215" y="229"/>
                  <a:pt x="4200" y="236"/>
                </a:cubicBezTo>
                <a:cubicBezTo>
                  <a:pt x="4186" y="244"/>
                  <a:pt x="4174" y="253"/>
                  <a:pt x="4165" y="266"/>
                </a:cubicBezTo>
                <a:cubicBezTo>
                  <a:pt x="4156" y="279"/>
                  <a:pt x="4149" y="294"/>
                  <a:pt x="4145" y="311"/>
                </a:cubicBezTo>
                <a:cubicBezTo>
                  <a:pt x="4140" y="328"/>
                  <a:pt x="4138" y="348"/>
                  <a:pt x="4138" y="369"/>
                </a:cubicBezTo>
                <a:cubicBezTo>
                  <a:pt x="4138" y="389"/>
                  <a:pt x="4139" y="407"/>
                  <a:pt x="4143" y="425"/>
                </a:cubicBezTo>
                <a:cubicBezTo>
                  <a:pt x="4147" y="442"/>
                  <a:pt x="4153" y="458"/>
                  <a:pt x="4162" y="471"/>
                </a:cubicBezTo>
                <a:cubicBezTo>
                  <a:pt x="4170" y="483"/>
                  <a:pt x="4182" y="494"/>
                  <a:pt x="4196" y="502"/>
                </a:cubicBezTo>
                <a:cubicBezTo>
                  <a:pt x="4211" y="510"/>
                  <a:pt x="4229" y="513"/>
                  <a:pt x="4250" y="513"/>
                </a:cubicBezTo>
                <a:cubicBezTo>
                  <a:pt x="4270" y="513"/>
                  <a:pt x="4286" y="510"/>
                  <a:pt x="4301" y="503"/>
                </a:cubicBezTo>
                <a:cubicBezTo>
                  <a:pt x="4315" y="496"/>
                  <a:pt x="4327" y="486"/>
                  <a:pt x="4336" y="473"/>
                </a:cubicBezTo>
                <a:cubicBezTo>
                  <a:pt x="4345" y="460"/>
                  <a:pt x="4352" y="445"/>
                  <a:pt x="4357" y="428"/>
                </a:cubicBezTo>
                <a:cubicBezTo>
                  <a:pt x="4360" y="410"/>
                  <a:pt x="4363" y="391"/>
                  <a:pt x="4363" y="370"/>
                </a:cubicBezTo>
                <a:close/>
                <a:moveTo>
                  <a:pt x="4796" y="248"/>
                </a:moveTo>
                <a:cubicBezTo>
                  <a:pt x="4801" y="264"/>
                  <a:pt x="4804" y="284"/>
                  <a:pt x="4804" y="307"/>
                </a:cubicBezTo>
                <a:cubicBezTo>
                  <a:pt x="4804" y="551"/>
                  <a:pt x="4804" y="551"/>
                  <a:pt x="4804" y="551"/>
                </a:cubicBezTo>
                <a:cubicBezTo>
                  <a:pt x="4803" y="551"/>
                  <a:pt x="4803" y="551"/>
                  <a:pt x="4803" y="551"/>
                </a:cubicBezTo>
                <a:cubicBezTo>
                  <a:pt x="4803" y="555"/>
                  <a:pt x="4802" y="557"/>
                  <a:pt x="4800" y="559"/>
                </a:cubicBezTo>
                <a:cubicBezTo>
                  <a:pt x="4797" y="560"/>
                  <a:pt x="4795" y="561"/>
                  <a:pt x="4791" y="562"/>
                </a:cubicBezTo>
                <a:cubicBezTo>
                  <a:pt x="4787" y="562"/>
                  <a:pt x="4781" y="563"/>
                  <a:pt x="4774" y="563"/>
                </a:cubicBezTo>
                <a:cubicBezTo>
                  <a:pt x="4767" y="563"/>
                  <a:pt x="4761" y="562"/>
                  <a:pt x="4757" y="562"/>
                </a:cubicBezTo>
                <a:cubicBezTo>
                  <a:pt x="4753" y="561"/>
                  <a:pt x="4750" y="560"/>
                  <a:pt x="4748" y="559"/>
                </a:cubicBezTo>
                <a:cubicBezTo>
                  <a:pt x="4747" y="557"/>
                  <a:pt x="4746" y="555"/>
                  <a:pt x="4746" y="551"/>
                </a:cubicBezTo>
                <a:cubicBezTo>
                  <a:pt x="4746" y="515"/>
                  <a:pt x="4746" y="515"/>
                  <a:pt x="4746" y="515"/>
                </a:cubicBezTo>
                <a:cubicBezTo>
                  <a:pt x="4730" y="532"/>
                  <a:pt x="4712" y="545"/>
                  <a:pt x="4693" y="555"/>
                </a:cubicBezTo>
                <a:cubicBezTo>
                  <a:pt x="4673" y="564"/>
                  <a:pt x="4652" y="569"/>
                  <a:pt x="4631" y="569"/>
                </a:cubicBezTo>
                <a:cubicBezTo>
                  <a:pt x="4612" y="569"/>
                  <a:pt x="4594" y="566"/>
                  <a:pt x="4579" y="561"/>
                </a:cubicBezTo>
                <a:cubicBezTo>
                  <a:pt x="4563" y="556"/>
                  <a:pt x="4550" y="549"/>
                  <a:pt x="4539" y="540"/>
                </a:cubicBezTo>
                <a:cubicBezTo>
                  <a:pt x="4528" y="530"/>
                  <a:pt x="4520" y="518"/>
                  <a:pt x="4513" y="505"/>
                </a:cubicBezTo>
                <a:cubicBezTo>
                  <a:pt x="4507" y="491"/>
                  <a:pt x="4504" y="476"/>
                  <a:pt x="4504" y="458"/>
                </a:cubicBezTo>
                <a:cubicBezTo>
                  <a:pt x="4504" y="438"/>
                  <a:pt x="4508" y="420"/>
                  <a:pt x="4517" y="405"/>
                </a:cubicBezTo>
                <a:cubicBezTo>
                  <a:pt x="4525" y="390"/>
                  <a:pt x="4537" y="378"/>
                  <a:pt x="4552" y="368"/>
                </a:cubicBezTo>
                <a:cubicBezTo>
                  <a:pt x="4568" y="358"/>
                  <a:pt x="4587" y="351"/>
                  <a:pt x="4610" y="346"/>
                </a:cubicBezTo>
                <a:cubicBezTo>
                  <a:pt x="4633" y="341"/>
                  <a:pt x="4658" y="338"/>
                  <a:pt x="4686" y="338"/>
                </a:cubicBezTo>
                <a:cubicBezTo>
                  <a:pt x="4737" y="338"/>
                  <a:pt x="4737" y="338"/>
                  <a:pt x="4737" y="338"/>
                </a:cubicBezTo>
                <a:cubicBezTo>
                  <a:pt x="4737" y="310"/>
                  <a:pt x="4737" y="310"/>
                  <a:pt x="4737" y="310"/>
                </a:cubicBezTo>
                <a:cubicBezTo>
                  <a:pt x="4737" y="296"/>
                  <a:pt x="4735" y="284"/>
                  <a:pt x="4732" y="273"/>
                </a:cubicBezTo>
                <a:cubicBezTo>
                  <a:pt x="4729" y="262"/>
                  <a:pt x="4724" y="253"/>
                  <a:pt x="4718" y="246"/>
                </a:cubicBezTo>
                <a:cubicBezTo>
                  <a:pt x="4711" y="239"/>
                  <a:pt x="4703" y="234"/>
                  <a:pt x="4692" y="230"/>
                </a:cubicBezTo>
                <a:cubicBezTo>
                  <a:pt x="4681" y="226"/>
                  <a:pt x="4669" y="224"/>
                  <a:pt x="4653" y="224"/>
                </a:cubicBezTo>
                <a:cubicBezTo>
                  <a:pt x="4637" y="224"/>
                  <a:pt x="4622" y="226"/>
                  <a:pt x="4609" y="230"/>
                </a:cubicBezTo>
                <a:cubicBezTo>
                  <a:pt x="4597" y="234"/>
                  <a:pt x="4585" y="239"/>
                  <a:pt x="4575" y="243"/>
                </a:cubicBezTo>
                <a:cubicBezTo>
                  <a:pt x="4565" y="248"/>
                  <a:pt x="4557" y="252"/>
                  <a:pt x="4551" y="256"/>
                </a:cubicBezTo>
                <a:cubicBezTo>
                  <a:pt x="4544" y="260"/>
                  <a:pt x="4539" y="262"/>
                  <a:pt x="4536" y="262"/>
                </a:cubicBezTo>
                <a:cubicBezTo>
                  <a:pt x="4534" y="262"/>
                  <a:pt x="4532" y="262"/>
                  <a:pt x="4531" y="260"/>
                </a:cubicBezTo>
                <a:cubicBezTo>
                  <a:pt x="4529" y="259"/>
                  <a:pt x="4528" y="258"/>
                  <a:pt x="4526" y="255"/>
                </a:cubicBezTo>
                <a:cubicBezTo>
                  <a:pt x="4525" y="253"/>
                  <a:pt x="4524" y="250"/>
                  <a:pt x="4523" y="247"/>
                </a:cubicBezTo>
                <a:cubicBezTo>
                  <a:pt x="4523" y="244"/>
                  <a:pt x="4523" y="240"/>
                  <a:pt x="4523" y="236"/>
                </a:cubicBezTo>
                <a:cubicBezTo>
                  <a:pt x="4523" y="229"/>
                  <a:pt x="4523" y="224"/>
                  <a:pt x="4525" y="220"/>
                </a:cubicBezTo>
                <a:cubicBezTo>
                  <a:pt x="4526" y="216"/>
                  <a:pt x="4528" y="212"/>
                  <a:pt x="4531" y="209"/>
                </a:cubicBezTo>
                <a:cubicBezTo>
                  <a:pt x="4535" y="205"/>
                  <a:pt x="4541" y="201"/>
                  <a:pt x="4550" y="196"/>
                </a:cubicBezTo>
                <a:cubicBezTo>
                  <a:pt x="4559" y="192"/>
                  <a:pt x="4569" y="187"/>
                  <a:pt x="4581" y="183"/>
                </a:cubicBezTo>
                <a:cubicBezTo>
                  <a:pt x="4593" y="180"/>
                  <a:pt x="4605" y="176"/>
                  <a:pt x="4619" y="174"/>
                </a:cubicBezTo>
                <a:cubicBezTo>
                  <a:pt x="4633" y="171"/>
                  <a:pt x="4646" y="170"/>
                  <a:pt x="4661" y="170"/>
                </a:cubicBezTo>
                <a:cubicBezTo>
                  <a:pt x="4687" y="170"/>
                  <a:pt x="4709" y="173"/>
                  <a:pt x="4727" y="179"/>
                </a:cubicBezTo>
                <a:cubicBezTo>
                  <a:pt x="4746" y="185"/>
                  <a:pt x="4760" y="194"/>
                  <a:pt x="4772" y="205"/>
                </a:cubicBezTo>
                <a:cubicBezTo>
                  <a:pt x="4783" y="216"/>
                  <a:pt x="4791" y="231"/>
                  <a:pt x="4796" y="248"/>
                </a:cubicBezTo>
                <a:close/>
                <a:moveTo>
                  <a:pt x="4737" y="386"/>
                </a:moveTo>
                <a:cubicBezTo>
                  <a:pt x="4680" y="386"/>
                  <a:pt x="4680" y="386"/>
                  <a:pt x="4680" y="386"/>
                </a:cubicBezTo>
                <a:cubicBezTo>
                  <a:pt x="4662" y="386"/>
                  <a:pt x="4646" y="387"/>
                  <a:pt x="4633" y="390"/>
                </a:cubicBezTo>
                <a:cubicBezTo>
                  <a:pt x="4619" y="394"/>
                  <a:pt x="4608" y="398"/>
                  <a:pt x="4599" y="404"/>
                </a:cubicBezTo>
                <a:cubicBezTo>
                  <a:pt x="4590" y="410"/>
                  <a:pt x="4584" y="418"/>
                  <a:pt x="4580" y="426"/>
                </a:cubicBezTo>
                <a:cubicBezTo>
                  <a:pt x="4576" y="434"/>
                  <a:pt x="4574" y="444"/>
                  <a:pt x="4574" y="455"/>
                </a:cubicBezTo>
                <a:cubicBezTo>
                  <a:pt x="4574" y="474"/>
                  <a:pt x="4580" y="489"/>
                  <a:pt x="4592" y="500"/>
                </a:cubicBezTo>
                <a:cubicBezTo>
                  <a:pt x="4603" y="511"/>
                  <a:pt x="4620" y="517"/>
                  <a:pt x="4642" y="517"/>
                </a:cubicBezTo>
                <a:cubicBezTo>
                  <a:pt x="4659" y="517"/>
                  <a:pt x="4675" y="512"/>
                  <a:pt x="4690" y="503"/>
                </a:cubicBezTo>
                <a:cubicBezTo>
                  <a:pt x="4705" y="494"/>
                  <a:pt x="4721" y="481"/>
                  <a:pt x="4737" y="463"/>
                </a:cubicBezTo>
                <a:lnTo>
                  <a:pt x="4737" y="386"/>
                </a:lnTo>
                <a:close/>
                <a:moveTo>
                  <a:pt x="4986" y="3"/>
                </a:moveTo>
                <a:cubicBezTo>
                  <a:pt x="4983" y="2"/>
                  <a:pt x="4980" y="2"/>
                  <a:pt x="4975" y="1"/>
                </a:cubicBezTo>
                <a:cubicBezTo>
                  <a:pt x="4971" y="1"/>
                  <a:pt x="4965" y="0"/>
                  <a:pt x="4959" y="0"/>
                </a:cubicBezTo>
                <a:cubicBezTo>
                  <a:pt x="4952" y="0"/>
                  <a:pt x="4947" y="1"/>
                  <a:pt x="4943" y="1"/>
                </a:cubicBezTo>
                <a:cubicBezTo>
                  <a:pt x="4939" y="2"/>
                  <a:pt x="4935" y="2"/>
                  <a:pt x="4933" y="3"/>
                </a:cubicBezTo>
                <a:cubicBezTo>
                  <a:pt x="4930" y="5"/>
                  <a:pt x="4929" y="6"/>
                  <a:pt x="4927" y="7"/>
                </a:cubicBezTo>
                <a:cubicBezTo>
                  <a:pt x="4926" y="9"/>
                  <a:pt x="4926" y="11"/>
                  <a:pt x="4926" y="13"/>
                </a:cubicBezTo>
                <a:cubicBezTo>
                  <a:pt x="4926" y="551"/>
                  <a:pt x="4926" y="551"/>
                  <a:pt x="4926" y="551"/>
                </a:cubicBezTo>
                <a:cubicBezTo>
                  <a:pt x="4926" y="554"/>
                  <a:pt x="4926" y="555"/>
                  <a:pt x="4927" y="557"/>
                </a:cubicBezTo>
                <a:cubicBezTo>
                  <a:pt x="4928" y="559"/>
                  <a:pt x="4930" y="560"/>
                  <a:pt x="4933" y="561"/>
                </a:cubicBezTo>
                <a:cubicBezTo>
                  <a:pt x="4935" y="562"/>
                  <a:pt x="4938" y="562"/>
                  <a:pt x="4943" y="563"/>
                </a:cubicBezTo>
                <a:cubicBezTo>
                  <a:pt x="4947" y="563"/>
                  <a:pt x="4952" y="564"/>
                  <a:pt x="4959" y="564"/>
                </a:cubicBezTo>
                <a:cubicBezTo>
                  <a:pt x="4965" y="564"/>
                  <a:pt x="4971" y="564"/>
                  <a:pt x="4975" y="563"/>
                </a:cubicBezTo>
                <a:cubicBezTo>
                  <a:pt x="4980" y="562"/>
                  <a:pt x="4983" y="562"/>
                  <a:pt x="4986" y="561"/>
                </a:cubicBezTo>
                <a:cubicBezTo>
                  <a:pt x="4988" y="560"/>
                  <a:pt x="4989" y="559"/>
                  <a:pt x="4991" y="557"/>
                </a:cubicBezTo>
                <a:cubicBezTo>
                  <a:pt x="4992" y="555"/>
                  <a:pt x="4992" y="554"/>
                  <a:pt x="4992" y="551"/>
                </a:cubicBezTo>
                <a:cubicBezTo>
                  <a:pt x="4992" y="13"/>
                  <a:pt x="4992" y="13"/>
                  <a:pt x="4992" y="13"/>
                </a:cubicBezTo>
                <a:cubicBezTo>
                  <a:pt x="4992" y="11"/>
                  <a:pt x="4992" y="9"/>
                  <a:pt x="4991" y="7"/>
                </a:cubicBezTo>
                <a:cubicBezTo>
                  <a:pt x="4989" y="6"/>
                  <a:pt x="4988" y="5"/>
                  <a:pt x="4986" y="3"/>
                </a:cubicBezTo>
                <a:close/>
                <a:moveTo>
                  <a:pt x="5175" y="180"/>
                </a:moveTo>
                <a:cubicBezTo>
                  <a:pt x="5173" y="178"/>
                  <a:pt x="5170" y="178"/>
                  <a:pt x="5165" y="177"/>
                </a:cubicBezTo>
                <a:cubicBezTo>
                  <a:pt x="5161" y="177"/>
                  <a:pt x="5155" y="177"/>
                  <a:pt x="5148" y="177"/>
                </a:cubicBezTo>
                <a:cubicBezTo>
                  <a:pt x="5142" y="177"/>
                  <a:pt x="5137" y="177"/>
                  <a:pt x="5132" y="177"/>
                </a:cubicBezTo>
                <a:cubicBezTo>
                  <a:pt x="5128" y="178"/>
                  <a:pt x="5125" y="178"/>
                  <a:pt x="5122" y="180"/>
                </a:cubicBezTo>
                <a:cubicBezTo>
                  <a:pt x="5120" y="181"/>
                  <a:pt x="5118" y="182"/>
                  <a:pt x="5117" y="183"/>
                </a:cubicBezTo>
                <a:cubicBezTo>
                  <a:pt x="5116" y="185"/>
                  <a:pt x="5116" y="187"/>
                  <a:pt x="5116" y="188"/>
                </a:cubicBezTo>
                <a:cubicBezTo>
                  <a:pt x="5116" y="551"/>
                  <a:pt x="5116" y="551"/>
                  <a:pt x="5116" y="551"/>
                </a:cubicBezTo>
                <a:cubicBezTo>
                  <a:pt x="5116" y="554"/>
                  <a:pt x="5116" y="555"/>
                  <a:pt x="5117" y="557"/>
                </a:cubicBezTo>
                <a:cubicBezTo>
                  <a:pt x="5118" y="559"/>
                  <a:pt x="5119" y="560"/>
                  <a:pt x="5122" y="561"/>
                </a:cubicBezTo>
                <a:cubicBezTo>
                  <a:pt x="5125" y="562"/>
                  <a:pt x="5128" y="562"/>
                  <a:pt x="5132" y="563"/>
                </a:cubicBezTo>
                <a:cubicBezTo>
                  <a:pt x="5137" y="564"/>
                  <a:pt x="5142" y="564"/>
                  <a:pt x="5148" y="564"/>
                </a:cubicBezTo>
                <a:cubicBezTo>
                  <a:pt x="5155" y="564"/>
                  <a:pt x="5161" y="564"/>
                  <a:pt x="5165" y="563"/>
                </a:cubicBezTo>
                <a:cubicBezTo>
                  <a:pt x="5170" y="562"/>
                  <a:pt x="5173" y="562"/>
                  <a:pt x="5175" y="561"/>
                </a:cubicBezTo>
                <a:cubicBezTo>
                  <a:pt x="5178" y="560"/>
                  <a:pt x="5179" y="559"/>
                  <a:pt x="5180" y="557"/>
                </a:cubicBezTo>
                <a:cubicBezTo>
                  <a:pt x="5181" y="555"/>
                  <a:pt x="5182" y="554"/>
                  <a:pt x="5182" y="551"/>
                </a:cubicBezTo>
                <a:cubicBezTo>
                  <a:pt x="5182" y="188"/>
                  <a:pt x="5182" y="188"/>
                  <a:pt x="5182" y="188"/>
                </a:cubicBezTo>
                <a:cubicBezTo>
                  <a:pt x="5182" y="187"/>
                  <a:pt x="5181" y="185"/>
                  <a:pt x="5180" y="183"/>
                </a:cubicBezTo>
                <a:cubicBezTo>
                  <a:pt x="5179" y="182"/>
                  <a:pt x="5178" y="181"/>
                  <a:pt x="5175" y="180"/>
                </a:cubicBezTo>
                <a:close/>
                <a:moveTo>
                  <a:pt x="5149" y="26"/>
                </a:moveTo>
                <a:cubicBezTo>
                  <a:pt x="5133" y="26"/>
                  <a:pt x="5122" y="29"/>
                  <a:pt x="5116" y="35"/>
                </a:cubicBezTo>
                <a:cubicBezTo>
                  <a:pt x="5110" y="40"/>
                  <a:pt x="5107" y="51"/>
                  <a:pt x="5107" y="66"/>
                </a:cubicBezTo>
                <a:cubicBezTo>
                  <a:pt x="5107" y="81"/>
                  <a:pt x="5111" y="92"/>
                  <a:pt x="5116" y="98"/>
                </a:cubicBezTo>
                <a:cubicBezTo>
                  <a:pt x="5122" y="103"/>
                  <a:pt x="5132" y="106"/>
                  <a:pt x="5148" y="106"/>
                </a:cubicBezTo>
                <a:cubicBezTo>
                  <a:pt x="5164" y="106"/>
                  <a:pt x="5175" y="103"/>
                  <a:pt x="5181" y="98"/>
                </a:cubicBezTo>
                <a:cubicBezTo>
                  <a:pt x="5187" y="92"/>
                  <a:pt x="5190" y="81"/>
                  <a:pt x="5190" y="66"/>
                </a:cubicBezTo>
                <a:cubicBezTo>
                  <a:pt x="5190" y="50"/>
                  <a:pt x="5186" y="40"/>
                  <a:pt x="5181" y="35"/>
                </a:cubicBezTo>
                <a:cubicBezTo>
                  <a:pt x="5175" y="29"/>
                  <a:pt x="5165" y="26"/>
                  <a:pt x="5149" y="26"/>
                </a:cubicBezTo>
                <a:close/>
                <a:moveTo>
                  <a:pt x="5609" y="26"/>
                </a:moveTo>
                <a:cubicBezTo>
                  <a:pt x="5593" y="26"/>
                  <a:pt x="5582" y="29"/>
                  <a:pt x="5576" y="35"/>
                </a:cubicBezTo>
                <a:cubicBezTo>
                  <a:pt x="5570" y="40"/>
                  <a:pt x="5567" y="51"/>
                  <a:pt x="5567" y="66"/>
                </a:cubicBezTo>
                <a:cubicBezTo>
                  <a:pt x="5567" y="81"/>
                  <a:pt x="5570" y="92"/>
                  <a:pt x="5576" y="98"/>
                </a:cubicBezTo>
                <a:cubicBezTo>
                  <a:pt x="5582" y="103"/>
                  <a:pt x="5592" y="106"/>
                  <a:pt x="5608" y="106"/>
                </a:cubicBezTo>
                <a:cubicBezTo>
                  <a:pt x="5624" y="106"/>
                  <a:pt x="5635" y="103"/>
                  <a:pt x="5641" y="98"/>
                </a:cubicBezTo>
                <a:cubicBezTo>
                  <a:pt x="5647" y="92"/>
                  <a:pt x="5650" y="81"/>
                  <a:pt x="5650" y="66"/>
                </a:cubicBezTo>
                <a:cubicBezTo>
                  <a:pt x="5650" y="50"/>
                  <a:pt x="5647" y="40"/>
                  <a:pt x="5641" y="35"/>
                </a:cubicBezTo>
                <a:cubicBezTo>
                  <a:pt x="5635" y="29"/>
                  <a:pt x="5625" y="26"/>
                  <a:pt x="5609" y="26"/>
                </a:cubicBezTo>
                <a:close/>
                <a:moveTo>
                  <a:pt x="5621" y="178"/>
                </a:moveTo>
                <a:cubicBezTo>
                  <a:pt x="5621" y="177"/>
                  <a:pt x="5621" y="177"/>
                  <a:pt x="5621" y="177"/>
                </a:cubicBezTo>
                <a:cubicBezTo>
                  <a:pt x="5388" y="177"/>
                  <a:pt x="5388" y="177"/>
                  <a:pt x="5388" y="177"/>
                </a:cubicBezTo>
                <a:cubicBezTo>
                  <a:pt x="5388" y="90"/>
                  <a:pt x="5388" y="90"/>
                  <a:pt x="5388" y="90"/>
                </a:cubicBezTo>
                <a:cubicBezTo>
                  <a:pt x="5388" y="89"/>
                  <a:pt x="5388" y="87"/>
                  <a:pt x="5387" y="85"/>
                </a:cubicBezTo>
                <a:cubicBezTo>
                  <a:pt x="5386" y="84"/>
                  <a:pt x="5384" y="82"/>
                  <a:pt x="5382" y="81"/>
                </a:cubicBezTo>
                <a:cubicBezTo>
                  <a:pt x="5380" y="80"/>
                  <a:pt x="5376" y="79"/>
                  <a:pt x="5372" y="78"/>
                </a:cubicBezTo>
                <a:cubicBezTo>
                  <a:pt x="5367" y="78"/>
                  <a:pt x="5362" y="78"/>
                  <a:pt x="5355" y="78"/>
                </a:cubicBezTo>
                <a:cubicBezTo>
                  <a:pt x="5348" y="78"/>
                  <a:pt x="5343" y="78"/>
                  <a:pt x="5339" y="78"/>
                </a:cubicBezTo>
                <a:cubicBezTo>
                  <a:pt x="5335" y="79"/>
                  <a:pt x="5332" y="80"/>
                  <a:pt x="5329" y="81"/>
                </a:cubicBezTo>
                <a:cubicBezTo>
                  <a:pt x="5327" y="83"/>
                  <a:pt x="5325" y="84"/>
                  <a:pt x="5324" y="85"/>
                </a:cubicBezTo>
                <a:cubicBezTo>
                  <a:pt x="5323" y="87"/>
                  <a:pt x="5322" y="89"/>
                  <a:pt x="5322" y="90"/>
                </a:cubicBezTo>
                <a:cubicBezTo>
                  <a:pt x="5322" y="177"/>
                  <a:pt x="5322" y="177"/>
                  <a:pt x="5322" y="177"/>
                </a:cubicBezTo>
                <a:cubicBezTo>
                  <a:pt x="5272" y="177"/>
                  <a:pt x="5272" y="177"/>
                  <a:pt x="5272" y="177"/>
                </a:cubicBezTo>
                <a:cubicBezTo>
                  <a:pt x="5270" y="177"/>
                  <a:pt x="5268" y="177"/>
                  <a:pt x="5266" y="178"/>
                </a:cubicBezTo>
                <a:cubicBezTo>
                  <a:pt x="5264" y="180"/>
                  <a:pt x="5263" y="181"/>
                  <a:pt x="5262" y="183"/>
                </a:cubicBezTo>
                <a:cubicBezTo>
                  <a:pt x="5261" y="186"/>
                  <a:pt x="5260" y="189"/>
                  <a:pt x="5259" y="192"/>
                </a:cubicBezTo>
                <a:cubicBezTo>
                  <a:pt x="5258" y="196"/>
                  <a:pt x="5258" y="200"/>
                  <a:pt x="5258" y="205"/>
                </a:cubicBezTo>
                <a:cubicBezTo>
                  <a:pt x="5258" y="215"/>
                  <a:pt x="5259" y="222"/>
                  <a:pt x="5261" y="226"/>
                </a:cubicBezTo>
                <a:cubicBezTo>
                  <a:pt x="5263" y="231"/>
                  <a:pt x="5267" y="233"/>
                  <a:pt x="5271" y="233"/>
                </a:cubicBezTo>
                <a:cubicBezTo>
                  <a:pt x="5322" y="233"/>
                  <a:pt x="5322" y="233"/>
                  <a:pt x="5322" y="233"/>
                </a:cubicBezTo>
                <a:cubicBezTo>
                  <a:pt x="5322" y="445"/>
                  <a:pt x="5322" y="445"/>
                  <a:pt x="5322" y="445"/>
                </a:cubicBezTo>
                <a:cubicBezTo>
                  <a:pt x="5322" y="466"/>
                  <a:pt x="5323" y="484"/>
                  <a:pt x="5327" y="500"/>
                </a:cubicBezTo>
                <a:cubicBezTo>
                  <a:pt x="5331" y="515"/>
                  <a:pt x="5338" y="528"/>
                  <a:pt x="5346" y="538"/>
                </a:cubicBezTo>
                <a:cubicBezTo>
                  <a:pt x="5354" y="549"/>
                  <a:pt x="5366" y="556"/>
                  <a:pt x="5379" y="561"/>
                </a:cubicBezTo>
                <a:cubicBezTo>
                  <a:pt x="5392" y="566"/>
                  <a:pt x="5409" y="568"/>
                  <a:pt x="5428" y="568"/>
                </a:cubicBezTo>
                <a:cubicBezTo>
                  <a:pt x="5434" y="568"/>
                  <a:pt x="5440" y="568"/>
                  <a:pt x="5446" y="567"/>
                </a:cubicBezTo>
                <a:cubicBezTo>
                  <a:pt x="5452" y="566"/>
                  <a:pt x="5458" y="565"/>
                  <a:pt x="5463" y="564"/>
                </a:cubicBezTo>
                <a:cubicBezTo>
                  <a:pt x="5468" y="563"/>
                  <a:pt x="5473" y="561"/>
                  <a:pt x="5478" y="560"/>
                </a:cubicBezTo>
                <a:cubicBezTo>
                  <a:pt x="5482" y="558"/>
                  <a:pt x="5485" y="556"/>
                  <a:pt x="5487" y="554"/>
                </a:cubicBezTo>
                <a:cubicBezTo>
                  <a:pt x="5489" y="551"/>
                  <a:pt x="5491" y="548"/>
                  <a:pt x="5492" y="544"/>
                </a:cubicBezTo>
                <a:cubicBezTo>
                  <a:pt x="5493" y="539"/>
                  <a:pt x="5494" y="533"/>
                  <a:pt x="5494" y="525"/>
                </a:cubicBezTo>
                <a:cubicBezTo>
                  <a:pt x="5494" y="520"/>
                  <a:pt x="5494" y="516"/>
                  <a:pt x="5493" y="513"/>
                </a:cubicBezTo>
                <a:cubicBezTo>
                  <a:pt x="5493" y="510"/>
                  <a:pt x="5492" y="507"/>
                  <a:pt x="5492" y="505"/>
                </a:cubicBezTo>
                <a:cubicBezTo>
                  <a:pt x="5491" y="503"/>
                  <a:pt x="5490" y="502"/>
                  <a:pt x="5489" y="501"/>
                </a:cubicBezTo>
                <a:cubicBezTo>
                  <a:pt x="5488" y="501"/>
                  <a:pt x="5486" y="500"/>
                  <a:pt x="5485" y="500"/>
                </a:cubicBezTo>
                <a:cubicBezTo>
                  <a:pt x="5483" y="500"/>
                  <a:pt x="5481" y="501"/>
                  <a:pt x="5478" y="502"/>
                </a:cubicBezTo>
                <a:cubicBezTo>
                  <a:pt x="5476" y="503"/>
                  <a:pt x="5472" y="505"/>
                  <a:pt x="5468" y="506"/>
                </a:cubicBezTo>
                <a:cubicBezTo>
                  <a:pt x="5464" y="507"/>
                  <a:pt x="5460" y="508"/>
                  <a:pt x="5455" y="510"/>
                </a:cubicBezTo>
                <a:cubicBezTo>
                  <a:pt x="5450" y="511"/>
                  <a:pt x="5445" y="511"/>
                  <a:pt x="5439" y="511"/>
                </a:cubicBezTo>
                <a:cubicBezTo>
                  <a:pt x="5420" y="511"/>
                  <a:pt x="5406" y="505"/>
                  <a:pt x="5399" y="492"/>
                </a:cubicBezTo>
                <a:cubicBezTo>
                  <a:pt x="5392" y="479"/>
                  <a:pt x="5388" y="460"/>
                  <a:pt x="5388" y="435"/>
                </a:cubicBezTo>
                <a:cubicBezTo>
                  <a:pt x="5388" y="233"/>
                  <a:pt x="5388" y="233"/>
                  <a:pt x="5388" y="233"/>
                </a:cubicBezTo>
                <a:cubicBezTo>
                  <a:pt x="5575" y="233"/>
                  <a:pt x="5575" y="233"/>
                  <a:pt x="5575" y="233"/>
                </a:cubicBezTo>
                <a:cubicBezTo>
                  <a:pt x="5575" y="551"/>
                  <a:pt x="5575" y="551"/>
                  <a:pt x="5575" y="551"/>
                </a:cubicBezTo>
                <a:cubicBezTo>
                  <a:pt x="5575" y="554"/>
                  <a:pt x="5576" y="555"/>
                  <a:pt x="5577" y="557"/>
                </a:cubicBezTo>
                <a:cubicBezTo>
                  <a:pt x="5578" y="559"/>
                  <a:pt x="5580" y="560"/>
                  <a:pt x="5583" y="561"/>
                </a:cubicBezTo>
                <a:cubicBezTo>
                  <a:pt x="5585" y="562"/>
                  <a:pt x="5588" y="562"/>
                  <a:pt x="5593" y="563"/>
                </a:cubicBezTo>
                <a:cubicBezTo>
                  <a:pt x="5597" y="563"/>
                  <a:pt x="5603" y="564"/>
                  <a:pt x="5609" y="564"/>
                </a:cubicBezTo>
                <a:cubicBezTo>
                  <a:pt x="5616" y="564"/>
                  <a:pt x="5621" y="564"/>
                  <a:pt x="5625" y="563"/>
                </a:cubicBezTo>
                <a:cubicBezTo>
                  <a:pt x="5629" y="562"/>
                  <a:pt x="5632" y="562"/>
                  <a:pt x="5635" y="561"/>
                </a:cubicBezTo>
                <a:cubicBezTo>
                  <a:pt x="5638" y="560"/>
                  <a:pt x="5640" y="559"/>
                  <a:pt x="5641" y="557"/>
                </a:cubicBezTo>
                <a:cubicBezTo>
                  <a:pt x="5642" y="555"/>
                  <a:pt x="5642" y="554"/>
                  <a:pt x="5642" y="551"/>
                </a:cubicBezTo>
                <a:cubicBezTo>
                  <a:pt x="5642" y="200"/>
                  <a:pt x="5642" y="200"/>
                  <a:pt x="5642" y="200"/>
                </a:cubicBezTo>
                <a:cubicBezTo>
                  <a:pt x="5642" y="192"/>
                  <a:pt x="5641" y="187"/>
                  <a:pt x="5638" y="183"/>
                </a:cubicBezTo>
                <a:cubicBezTo>
                  <a:pt x="5635" y="180"/>
                  <a:pt x="5629" y="178"/>
                  <a:pt x="5621" y="178"/>
                </a:cubicBezTo>
                <a:close/>
                <a:moveTo>
                  <a:pt x="6075" y="342"/>
                </a:moveTo>
                <a:cubicBezTo>
                  <a:pt x="6075" y="354"/>
                  <a:pt x="6075" y="354"/>
                  <a:pt x="6075" y="354"/>
                </a:cubicBezTo>
                <a:cubicBezTo>
                  <a:pt x="6075" y="365"/>
                  <a:pt x="6073" y="372"/>
                  <a:pt x="6068" y="376"/>
                </a:cubicBezTo>
                <a:cubicBezTo>
                  <a:pt x="6063" y="381"/>
                  <a:pt x="6056" y="383"/>
                  <a:pt x="6050" y="383"/>
                </a:cubicBezTo>
                <a:cubicBezTo>
                  <a:pt x="5810" y="383"/>
                  <a:pt x="5810" y="383"/>
                  <a:pt x="5810" y="383"/>
                </a:cubicBezTo>
                <a:cubicBezTo>
                  <a:pt x="5810" y="403"/>
                  <a:pt x="5813" y="421"/>
                  <a:pt x="5817" y="438"/>
                </a:cubicBezTo>
                <a:cubicBezTo>
                  <a:pt x="5820" y="454"/>
                  <a:pt x="5827" y="468"/>
                  <a:pt x="5837" y="479"/>
                </a:cubicBezTo>
                <a:cubicBezTo>
                  <a:pt x="5846" y="491"/>
                  <a:pt x="5858" y="500"/>
                  <a:pt x="5873" y="506"/>
                </a:cubicBezTo>
                <a:cubicBezTo>
                  <a:pt x="5889" y="512"/>
                  <a:pt x="5907" y="515"/>
                  <a:pt x="5929" y="515"/>
                </a:cubicBezTo>
                <a:cubicBezTo>
                  <a:pt x="5947" y="515"/>
                  <a:pt x="5962" y="513"/>
                  <a:pt x="5976" y="511"/>
                </a:cubicBezTo>
                <a:cubicBezTo>
                  <a:pt x="5989" y="508"/>
                  <a:pt x="6001" y="505"/>
                  <a:pt x="6011" y="501"/>
                </a:cubicBezTo>
                <a:cubicBezTo>
                  <a:pt x="6021" y="498"/>
                  <a:pt x="6029" y="494"/>
                  <a:pt x="6035" y="492"/>
                </a:cubicBezTo>
                <a:cubicBezTo>
                  <a:pt x="6041" y="489"/>
                  <a:pt x="6046" y="487"/>
                  <a:pt x="6050" y="487"/>
                </a:cubicBezTo>
                <a:cubicBezTo>
                  <a:pt x="6051" y="487"/>
                  <a:pt x="6053" y="488"/>
                  <a:pt x="6055" y="489"/>
                </a:cubicBezTo>
                <a:cubicBezTo>
                  <a:pt x="6056" y="490"/>
                  <a:pt x="6058" y="491"/>
                  <a:pt x="6058" y="493"/>
                </a:cubicBezTo>
                <a:cubicBezTo>
                  <a:pt x="6059" y="495"/>
                  <a:pt x="6060" y="498"/>
                  <a:pt x="6060" y="501"/>
                </a:cubicBezTo>
                <a:cubicBezTo>
                  <a:pt x="6060" y="505"/>
                  <a:pt x="6060" y="508"/>
                  <a:pt x="6060" y="513"/>
                </a:cubicBezTo>
                <a:cubicBezTo>
                  <a:pt x="6060" y="517"/>
                  <a:pt x="6060" y="520"/>
                  <a:pt x="6060" y="522"/>
                </a:cubicBezTo>
                <a:cubicBezTo>
                  <a:pt x="6059" y="525"/>
                  <a:pt x="6059" y="527"/>
                  <a:pt x="6059" y="529"/>
                </a:cubicBezTo>
                <a:cubicBezTo>
                  <a:pt x="6058" y="531"/>
                  <a:pt x="6058" y="533"/>
                  <a:pt x="6056" y="535"/>
                </a:cubicBezTo>
                <a:cubicBezTo>
                  <a:pt x="6055" y="536"/>
                  <a:pt x="6054" y="538"/>
                  <a:pt x="6053" y="539"/>
                </a:cubicBezTo>
                <a:cubicBezTo>
                  <a:pt x="6051" y="541"/>
                  <a:pt x="6047" y="543"/>
                  <a:pt x="6040" y="546"/>
                </a:cubicBezTo>
                <a:cubicBezTo>
                  <a:pt x="6032" y="550"/>
                  <a:pt x="6023" y="553"/>
                  <a:pt x="6011" y="556"/>
                </a:cubicBezTo>
                <a:cubicBezTo>
                  <a:pt x="6000" y="560"/>
                  <a:pt x="5986" y="562"/>
                  <a:pt x="5971" y="565"/>
                </a:cubicBezTo>
                <a:cubicBezTo>
                  <a:pt x="5956" y="568"/>
                  <a:pt x="5940" y="569"/>
                  <a:pt x="5923" y="569"/>
                </a:cubicBezTo>
                <a:cubicBezTo>
                  <a:pt x="5893" y="569"/>
                  <a:pt x="5867" y="565"/>
                  <a:pt x="5844" y="557"/>
                </a:cubicBezTo>
                <a:cubicBezTo>
                  <a:pt x="5822" y="549"/>
                  <a:pt x="5803" y="536"/>
                  <a:pt x="5787" y="520"/>
                </a:cubicBezTo>
                <a:cubicBezTo>
                  <a:pt x="5772" y="503"/>
                  <a:pt x="5760" y="483"/>
                  <a:pt x="5752" y="458"/>
                </a:cubicBezTo>
                <a:cubicBezTo>
                  <a:pt x="5745" y="433"/>
                  <a:pt x="5741" y="404"/>
                  <a:pt x="5741" y="371"/>
                </a:cubicBezTo>
                <a:cubicBezTo>
                  <a:pt x="5741" y="340"/>
                  <a:pt x="5745" y="312"/>
                  <a:pt x="5753" y="287"/>
                </a:cubicBezTo>
                <a:cubicBezTo>
                  <a:pt x="5761" y="262"/>
                  <a:pt x="5772" y="241"/>
                  <a:pt x="5787" y="224"/>
                </a:cubicBezTo>
                <a:cubicBezTo>
                  <a:pt x="5803" y="206"/>
                  <a:pt x="5821" y="193"/>
                  <a:pt x="5843" y="183"/>
                </a:cubicBezTo>
                <a:cubicBezTo>
                  <a:pt x="5865" y="174"/>
                  <a:pt x="5889" y="170"/>
                  <a:pt x="5915" y="170"/>
                </a:cubicBezTo>
                <a:cubicBezTo>
                  <a:pt x="5944" y="170"/>
                  <a:pt x="5968" y="174"/>
                  <a:pt x="5988" y="183"/>
                </a:cubicBezTo>
                <a:cubicBezTo>
                  <a:pt x="6009" y="192"/>
                  <a:pt x="6025" y="205"/>
                  <a:pt x="6038" y="220"/>
                </a:cubicBezTo>
                <a:cubicBezTo>
                  <a:pt x="6051" y="236"/>
                  <a:pt x="6060" y="254"/>
                  <a:pt x="6067" y="275"/>
                </a:cubicBezTo>
                <a:cubicBezTo>
                  <a:pt x="6073" y="296"/>
                  <a:pt x="6075" y="318"/>
                  <a:pt x="6075" y="342"/>
                </a:cubicBezTo>
                <a:close/>
                <a:moveTo>
                  <a:pt x="6009" y="334"/>
                </a:moveTo>
                <a:cubicBezTo>
                  <a:pt x="6009" y="299"/>
                  <a:pt x="6001" y="272"/>
                  <a:pt x="5985" y="251"/>
                </a:cubicBezTo>
                <a:cubicBezTo>
                  <a:pt x="5969" y="231"/>
                  <a:pt x="5944" y="222"/>
                  <a:pt x="5912" y="222"/>
                </a:cubicBezTo>
                <a:cubicBezTo>
                  <a:pt x="5895" y="222"/>
                  <a:pt x="5881" y="225"/>
                  <a:pt x="5868" y="231"/>
                </a:cubicBezTo>
                <a:cubicBezTo>
                  <a:pt x="5856" y="238"/>
                  <a:pt x="5846" y="246"/>
                  <a:pt x="5837" y="256"/>
                </a:cubicBezTo>
                <a:cubicBezTo>
                  <a:pt x="5829" y="266"/>
                  <a:pt x="5822" y="278"/>
                  <a:pt x="5818" y="292"/>
                </a:cubicBezTo>
                <a:cubicBezTo>
                  <a:pt x="5813" y="305"/>
                  <a:pt x="5810" y="319"/>
                  <a:pt x="5810" y="334"/>
                </a:cubicBezTo>
                <a:lnTo>
                  <a:pt x="6009" y="334"/>
                </a:lnTo>
                <a:close/>
                <a:moveTo>
                  <a:pt x="414" y="895"/>
                </a:moveTo>
                <a:cubicBezTo>
                  <a:pt x="414" y="891"/>
                  <a:pt x="414" y="888"/>
                  <a:pt x="413" y="885"/>
                </a:cubicBezTo>
                <a:cubicBezTo>
                  <a:pt x="412" y="882"/>
                  <a:pt x="410" y="880"/>
                  <a:pt x="408" y="879"/>
                </a:cubicBezTo>
                <a:cubicBezTo>
                  <a:pt x="406" y="877"/>
                  <a:pt x="404" y="875"/>
                  <a:pt x="402" y="875"/>
                </a:cubicBezTo>
                <a:cubicBezTo>
                  <a:pt x="400" y="874"/>
                  <a:pt x="397" y="874"/>
                  <a:pt x="394" y="874"/>
                </a:cubicBezTo>
                <a:cubicBezTo>
                  <a:pt x="365" y="874"/>
                  <a:pt x="365" y="874"/>
                  <a:pt x="365" y="874"/>
                </a:cubicBezTo>
                <a:cubicBezTo>
                  <a:pt x="360" y="874"/>
                  <a:pt x="356" y="874"/>
                  <a:pt x="352" y="875"/>
                </a:cubicBezTo>
                <a:cubicBezTo>
                  <a:pt x="349" y="876"/>
                  <a:pt x="346" y="878"/>
                  <a:pt x="343" y="880"/>
                </a:cubicBezTo>
                <a:cubicBezTo>
                  <a:pt x="340" y="882"/>
                  <a:pt x="337" y="885"/>
                  <a:pt x="335" y="889"/>
                </a:cubicBezTo>
                <a:cubicBezTo>
                  <a:pt x="333" y="893"/>
                  <a:pt x="331" y="897"/>
                  <a:pt x="328" y="903"/>
                </a:cubicBezTo>
                <a:cubicBezTo>
                  <a:pt x="225" y="1154"/>
                  <a:pt x="225" y="1154"/>
                  <a:pt x="225" y="1154"/>
                </a:cubicBezTo>
                <a:cubicBezTo>
                  <a:pt x="223" y="1154"/>
                  <a:pt x="223" y="1154"/>
                  <a:pt x="223" y="1154"/>
                </a:cubicBezTo>
                <a:cubicBezTo>
                  <a:pt x="124" y="902"/>
                  <a:pt x="124" y="902"/>
                  <a:pt x="124" y="902"/>
                </a:cubicBezTo>
                <a:cubicBezTo>
                  <a:pt x="122" y="897"/>
                  <a:pt x="121" y="892"/>
                  <a:pt x="119" y="889"/>
                </a:cubicBezTo>
                <a:cubicBezTo>
                  <a:pt x="116" y="886"/>
                  <a:pt x="113" y="882"/>
                  <a:pt x="110" y="880"/>
                </a:cubicBezTo>
                <a:cubicBezTo>
                  <a:pt x="107" y="878"/>
                  <a:pt x="103" y="876"/>
                  <a:pt x="98" y="875"/>
                </a:cubicBezTo>
                <a:cubicBezTo>
                  <a:pt x="95" y="874"/>
                  <a:pt x="89" y="874"/>
                  <a:pt x="83" y="874"/>
                </a:cubicBezTo>
                <a:cubicBezTo>
                  <a:pt x="55" y="874"/>
                  <a:pt x="55" y="874"/>
                  <a:pt x="55" y="874"/>
                </a:cubicBezTo>
                <a:cubicBezTo>
                  <a:pt x="50" y="874"/>
                  <a:pt x="45" y="875"/>
                  <a:pt x="42" y="879"/>
                </a:cubicBezTo>
                <a:cubicBezTo>
                  <a:pt x="38" y="882"/>
                  <a:pt x="35" y="887"/>
                  <a:pt x="35" y="895"/>
                </a:cubicBezTo>
                <a:cubicBezTo>
                  <a:pt x="35" y="1215"/>
                  <a:pt x="35" y="1215"/>
                  <a:pt x="35" y="1215"/>
                </a:cubicBezTo>
                <a:cubicBezTo>
                  <a:pt x="35" y="1216"/>
                  <a:pt x="36" y="1217"/>
                  <a:pt x="36" y="1219"/>
                </a:cubicBezTo>
                <a:cubicBezTo>
                  <a:pt x="37" y="1220"/>
                  <a:pt x="38" y="1221"/>
                  <a:pt x="40" y="1221"/>
                </a:cubicBezTo>
                <a:cubicBezTo>
                  <a:pt x="42" y="1222"/>
                  <a:pt x="44" y="1222"/>
                  <a:pt x="47" y="1223"/>
                </a:cubicBezTo>
                <a:cubicBezTo>
                  <a:pt x="50" y="1224"/>
                  <a:pt x="54" y="1224"/>
                  <a:pt x="58" y="1224"/>
                </a:cubicBezTo>
                <a:cubicBezTo>
                  <a:pt x="63" y="1224"/>
                  <a:pt x="67" y="1224"/>
                  <a:pt x="69" y="1223"/>
                </a:cubicBezTo>
                <a:cubicBezTo>
                  <a:pt x="72" y="1222"/>
                  <a:pt x="75" y="1222"/>
                  <a:pt x="77" y="1221"/>
                </a:cubicBezTo>
                <a:cubicBezTo>
                  <a:pt x="78" y="1220"/>
                  <a:pt x="80" y="1220"/>
                  <a:pt x="81" y="1219"/>
                </a:cubicBezTo>
                <a:cubicBezTo>
                  <a:pt x="81" y="1217"/>
                  <a:pt x="82" y="1216"/>
                  <a:pt x="82" y="1215"/>
                </a:cubicBezTo>
                <a:cubicBezTo>
                  <a:pt x="82" y="912"/>
                  <a:pt x="82" y="912"/>
                  <a:pt x="82" y="912"/>
                </a:cubicBezTo>
                <a:cubicBezTo>
                  <a:pt x="82" y="912"/>
                  <a:pt x="82" y="912"/>
                  <a:pt x="82" y="912"/>
                </a:cubicBezTo>
                <a:cubicBezTo>
                  <a:pt x="199" y="1216"/>
                  <a:pt x="199" y="1216"/>
                  <a:pt x="199" y="1216"/>
                </a:cubicBezTo>
                <a:cubicBezTo>
                  <a:pt x="200" y="1217"/>
                  <a:pt x="201" y="1218"/>
                  <a:pt x="202" y="1219"/>
                </a:cubicBezTo>
                <a:cubicBezTo>
                  <a:pt x="202" y="1220"/>
                  <a:pt x="204" y="1221"/>
                  <a:pt x="206" y="1221"/>
                </a:cubicBezTo>
                <a:cubicBezTo>
                  <a:pt x="207" y="1222"/>
                  <a:pt x="209" y="1222"/>
                  <a:pt x="212" y="1223"/>
                </a:cubicBezTo>
                <a:cubicBezTo>
                  <a:pt x="215" y="1224"/>
                  <a:pt x="218" y="1224"/>
                  <a:pt x="222" y="1224"/>
                </a:cubicBezTo>
                <a:cubicBezTo>
                  <a:pt x="226" y="1224"/>
                  <a:pt x="228" y="1223"/>
                  <a:pt x="231" y="1223"/>
                </a:cubicBezTo>
                <a:cubicBezTo>
                  <a:pt x="234" y="1223"/>
                  <a:pt x="236" y="1222"/>
                  <a:pt x="238" y="1222"/>
                </a:cubicBezTo>
                <a:cubicBezTo>
                  <a:pt x="240" y="1221"/>
                  <a:pt x="241" y="1221"/>
                  <a:pt x="242" y="1220"/>
                </a:cubicBezTo>
                <a:cubicBezTo>
                  <a:pt x="244" y="1219"/>
                  <a:pt x="244" y="1217"/>
                  <a:pt x="245" y="1216"/>
                </a:cubicBezTo>
                <a:cubicBezTo>
                  <a:pt x="367" y="912"/>
                  <a:pt x="367" y="912"/>
                  <a:pt x="367" y="912"/>
                </a:cubicBezTo>
                <a:cubicBezTo>
                  <a:pt x="368" y="912"/>
                  <a:pt x="368" y="912"/>
                  <a:pt x="368" y="912"/>
                </a:cubicBezTo>
                <a:cubicBezTo>
                  <a:pt x="368" y="1215"/>
                  <a:pt x="368" y="1215"/>
                  <a:pt x="368" y="1215"/>
                </a:cubicBezTo>
                <a:cubicBezTo>
                  <a:pt x="368" y="1216"/>
                  <a:pt x="369" y="1217"/>
                  <a:pt x="369" y="1219"/>
                </a:cubicBezTo>
                <a:cubicBezTo>
                  <a:pt x="370" y="1220"/>
                  <a:pt x="371" y="1221"/>
                  <a:pt x="373" y="1221"/>
                </a:cubicBezTo>
                <a:cubicBezTo>
                  <a:pt x="375" y="1222"/>
                  <a:pt x="377" y="1222"/>
                  <a:pt x="380" y="1223"/>
                </a:cubicBezTo>
                <a:cubicBezTo>
                  <a:pt x="384" y="1224"/>
                  <a:pt x="387" y="1224"/>
                  <a:pt x="391" y="1224"/>
                </a:cubicBezTo>
                <a:cubicBezTo>
                  <a:pt x="396" y="1224"/>
                  <a:pt x="400" y="1224"/>
                  <a:pt x="403" y="1223"/>
                </a:cubicBezTo>
                <a:cubicBezTo>
                  <a:pt x="405" y="1222"/>
                  <a:pt x="408" y="1222"/>
                  <a:pt x="410" y="1221"/>
                </a:cubicBezTo>
                <a:cubicBezTo>
                  <a:pt x="412" y="1220"/>
                  <a:pt x="413" y="1220"/>
                  <a:pt x="414" y="1219"/>
                </a:cubicBezTo>
                <a:cubicBezTo>
                  <a:pt x="414" y="1217"/>
                  <a:pt x="415" y="1216"/>
                  <a:pt x="415" y="1215"/>
                </a:cubicBezTo>
                <a:cubicBezTo>
                  <a:pt x="414" y="1215"/>
                  <a:pt x="414" y="1215"/>
                  <a:pt x="414" y="1215"/>
                </a:cubicBezTo>
                <a:lnTo>
                  <a:pt x="414" y="895"/>
                </a:lnTo>
                <a:close/>
                <a:moveTo>
                  <a:pt x="525" y="865"/>
                </a:moveTo>
                <a:cubicBezTo>
                  <a:pt x="514" y="865"/>
                  <a:pt x="507" y="867"/>
                  <a:pt x="503" y="871"/>
                </a:cubicBezTo>
                <a:cubicBezTo>
                  <a:pt x="499" y="875"/>
                  <a:pt x="497" y="881"/>
                  <a:pt x="497" y="892"/>
                </a:cubicBezTo>
                <a:cubicBezTo>
                  <a:pt x="497" y="902"/>
                  <a:pt x="499" y="909"/>
                  <a:pt x="502" y="913"/>
                </a:cubicBezTo>
                <a:cubicBezTo>
                  <a:pt x="506" y="916"/>
                  <a:pt x="513" y="918"/>
                  <a:pt x="524" y="918"/>
                </a:cubicBezTo>
                <a:cubicBezTo>
                  <a:pt x="534" y="918"/>
                  <a:pt x="542" y="916"/>
                  <a:pt x="545" y="913"/>
                </a:cubicBezTo>
                <a:cubicBezTo>
                  <a:pt x="549" y="909"/>
                  <a:pt x="552" y="902"/>
                  <a:pt x="552" y="891"/>
                </a:cubicBezTo>
                <a:cubicBezTo>
                  <a:pt x="552" y="881"/>
                  <a:pt x="550" y="874"/>
                  <a:pt x="546" y="871"/>
                </a:cubicBezTo>
                <a:cubicBezTo>
                  <a:pt x="542" y="867"/>
                  <a:pt x="535" y="865"/>
                  <a:pt x="525" y="865"/>
                </a:cubicBezTo>
                <a:close/>
                <a:moveTo>
                  <a:pt x="542" y="967"/>
                </a:moveTo>
                <a:cubicBezTo>
                  <a:pt x="540" y="966"/>
                  <a:pt x="538" y="966"/>
                  <a:pt x="535" y="965"/>
                </a:cubicBezTo>
                <a:cubicBezTo>
                  <a:pt x="533" y="964"/>
                  <a:pt x="529" y="964"/>
                  <a:pt x="524" y="964"/>
                </a:cubicBezTo>
                <a:cubicBezTo>
                  <a:pt x="520" y="964"/>
                  <a:pt x="516" y="964"/>
                  <a:pt x="514" y="965"/>
                </a:cubicBezTo>
                <a:cubicBezTo>
                  <a:pt x="511" y="966"/>
                  <a:pt x="509" y="966"/>
                  <a:pt x="507" y="967"/>
                </a:cubicBezTo>
                <a:cubicBezTo>
                  <a:pt x="505" y="967"/>
                  <a:pt x="504" y="968"/>
                  <a:pt x="504" y="969"/>
                </a:cubicBezTo>
                <a:cubicBezTo>
                  <a:pt x="503" y="971"/>
                  <a:pt x="502" y="972"/>
                  <a:pt x="502" y="973"/>
                </a:cubicBezTo>
                <a:cubicBezTo>
                  <a:pt x="502" y="1215"/>
                  <a:pt x="502" y="1215"/>
                  <a:pt x="502" y="1215"/>
                </a:cubicBezTo>
                <a:cubicBezTo>
                  <a:pt x="502" y="1216"/>
                  <a:pt x="503" y="1217"/>
                  <a:pt x="504" y="1218"/>
                </a:cubicBezTo>
                <a:cubicBezTo>
                  <a:pt x="504" y="1219"/>
                  <a:pt x="505" y="1220"/>
                  <a:pt x="507" y="1221"/>
                </a:cubicBezTo>
                <a:cubicBezTo>
                  <a:pt x="509" y="1221"/>
                  <a:pt x="511" y="1222"/>
                  <a:pt x="514" y="1222"/>
                </a:cubicBezTo>
                <a:cubicBezTo>
                  <a:pt x="516" y="1223"/>
                  <a:pt x="520" y="1223"/>
                  <a:pt x="524" y="1223"/>
                </a:cubicBezTo>
                <a:cubicBezTo>
                  <a:pt x="529" y="1223"/>
                  <a:pt x="533" y="1223"/>
                  <a:pt x="535" y="1222"/>
                </a:cubicBezTo>
                <a:cubicBezTo>
                  <a:pt x="538" y="1222"/>
                  <a:pt x="540" y="1221"/>
                  <a:pt x="542" y="1221"/>
                </a:cubicBezTo>
                <a:cubicBezTo>
                  <a:pt x="544" y="1220"/>
                  <a:pt x="545" y="1219"/>
                  <a:pt x="545" y="1218"/>
                </a:cubicBezTo>
                <a:cubicBezTo>
                  <a:pt x="546" y="1217"/>
                  <a:pt x="547" y="1216"/>
                  <a:pt x="547" y="1215"/>
                </a:cubicBezTo>
                <a:cubicBezTo>
                  <a:pt x="547" y="973"/>
                  <a:pt x="547" y="973"/>
                  <a:pt x="547" y="973"/>
                </a:cubicBezTo>
                <a:cubicBezTo>
                  <a:pt x="547" y="972"/>
                  <a:pt x="546" y="971"/>
                  <a:pt x="545" y="969"/>
                </a:cubicBezTo>
                <a:cubicBezTo>
                  <a:pt x="545" y="968"/>
                  <a:pt x="544" y="967"/>
                  <a:pt x="542" y="967"/>
                </a:cubicBezTo>
                <a:close/>
                <a:moveTo>
                  <a:pt x="835" y="854"/>
                </a:moveTo>
                <a:cubicBezTo>
                  <a:pt x="836" y="855"/>
                  <a:pt x="836" y="856"/>
                  <a:pt x="836" y="857"/>
                </a:cubicBezTo>
                <a:cubicBezTo>
                  <a:pt x="836" y="1215"/>
                  <a:pt x="836" y="1215"/>
                  <a:pt x="836" y="1215"/>
                </a:cubicBezTo>
                <a:cubicBezTo>
                  <a:pt x="836" y="1216"/>
                  <a:pt x="836" y="1217"/>
                  <a:pt x="835" y="1219"/>
                </a:cubicBezTo>
                <a:cubicBezTo>
                  <a:pt x="835" y="1220"/>
                  <a:pt x="833" y="1220"/>
                  <a:pt x="832" y="1221"/>
                </a:cubicBezTo>
                <a:cubicBezTo>
                  <a:pt x="830" y="1222"/>
                  <a:pt x="828" y="1222"/>
                  <a:pt x="826" y="1223"/>
                </a:cubicBezTo>
                <a:cubicBezTo>
                  <a:pt x="823" y="1224"/>
                  <a:pt x="820" y="1224"/>
                  <a:pt x="817" y="1224"/>
                </a:cubicBezTo>
                <a:cubicBezTo>
                  <a:pt x="813" y="1224"/>
                  <a:pt x="810" y="1224"/>
                  <a:pt x="807" y="1223"/>
                </a:cubicBezTo>
                <a:cubicBezTo>
                  <a:pt x="804" y="1222"/>
                  <a:pt x="803" y="1222"/>
                  <a:pt x="801" y="1221"/>
                </a:cubicBezTo>
                <a:cubicBezTo>
                  <a:pt x="799" y="1221"/>
                  <a:pt x="798" y="1220"/>
                  <a:pt x="798" y="1219"/>
                </a:cubicBezTo>
                <a:cubicBezTo>
                  <a:pt x="797" y="1217"/>
                  <a:pt x="797" y="1216"/>
                  <a:pt x="797" y="1215"/>
                </a:cubicBezTo>
                <a:cubicBezTo>
                  <a:pt x="797" y="1183"/>
                  <a:pt x="797" y="1183"/>
                  <a:pt x="797" y="1183"/>
                </a:cubicBezTo>
                <a:cubicBezTo>
                  <a:pt x="784" y="1197"/>
                  <a:pt x="770" y="1207"/>
                  <a:pt x="757" y="1215"/>
                </a:cubicBezTo>
                <a:cubicBezTo>
                  <a:pt x="743" y="1223"/>
                  <a:pt x="728" y="1227"/>
                  <a:pt x="712" y="1227"/>
                </a:cubicBezTo>
                <a:cubicBezTo>
                  <a:pt x="694" y="1227"/>
                  <a:pt x="679" y="1224"/>
                  <a:pt x="667" y="1216"/>
                </a:cubicBezTo>
                <a:cubicBezTo>
                  <a:pt x="654" y="1210"/>
                  <a:pt x="644" y="1200"/>
                  <a:pt x="636" y="1188"/>
                </a:cubicBezTo>
                <a:cubicBezTo>
                  <a:pt x="628" y="1177"/>
                  <a:pt x="622" y="1163"/>
                  <a:pt x="619" y="1147"/>
                </a:cubicBezTo>
                <a:cubicBezTo>
                  <a:pt x="615" y="1132"/>
                  <a:pt x="613" y="1115"/>
                  <a:pt x="613" y="1097"/>
                </a:cubicBezTo>
                <a:cubicBezTo>
                  <a:pt x="613" y="1076"/>
                  <a:pt x="615" y="1057"/>
                  <a:pt x="620" y="1041"/>
                </a:cubicBezTo>
                <a:cubicBezTo>
                  <a:pt x="624" y="1024"/>
                  <a:pt x="631" y="1010"/>
                  <a:pt x="640" y="998"/>
                </a:cubicBezTo>
                <a:cubicBezTo>
                  <a:pt x="649" y="986"/>
                  <a:pt x="659" y="977"/>
                  <a:pt x="673" y="971"/>
                </a:cubicBezTo>
                <a:cubicBezTo>
                  <a:pt x="686" y="964"/>
                  <a:pt x="701" y="961"/>
                  <a:pt x="718" y="961"/>
                </a:cubicBezTo>
                <a:cubicBezTo>
                  <a:pt x="732" y="961"/>
                  <a:pt x="745" y="964"/>
                  <a:pt x="757" y="971"/>
                </a:cubicBezTo>
                <a:cubicBezTo>
                  <a:pt x="769" y="977"/>
                  <a:pt x="780" y="986"/>
                  <a:pt x="792" y="998"/>
                </a:cubicBezTo>
                <a:cubicBezTo>
                  <a:pt x="792" y="857"/>
                  <a:pt x="792" y="857"/>
                  <a:pt x="792" y="857"/>
                </a:cubicBezTo>
                <a:cubicBezTo>
                  <a:pt x="792" y="856"/>
                  <a:pt x="792" y="855"/>
                  <a:pt x="793" y="854"/>
                </a:cubicBezTo>
                <a:cubicBezTo>
                  <a:pt x="793" y="853"/>
                  <a:pt x="794" y="852"/>
                  <a:pt x="796" y="851"/>
                </a:cubicBezTo>
                <a:cubicBezTo>
                  <a:pt x="798" y="851"/>
                  <a:pt x="800" y="850"/>
                  <a:pt x="803" y="850"/>
                </a:cubicBezTo>
                <a:cubicBezTo>
                  <a:pt x="806" y="849"/>
                  <a:pt x="809" y="849"/>
                  <a:pt x="813" y="849"/>
                </a:cubicBezTo>
                <a:cubicBezTo>
                  <a:pt x="818" y="849"/>
                  <a:pt x="822" y="849"/>
                  <a:pt x="824" y="850"/>
                </a:cubicBezTo>
                <a:cubicBezTo>
                  <a:pt x="827" y="850"/>
                  <a:pt x="830" y="851"/>
                  <a:pt x="831" y="851"/>
                </a:cubicBezTo>
                <a:cubicBezTo>
                  <a:pt x="833" y="852"/>
                  <a:pt x="834" y="853"/>
                  <a:pt x="835" y="854"/>
                </a:cubicBezTo>
                <a:close/>
                <a:moveTo>
                  <a:pt x="792" y="1045"/>
                </a:moveTo>
                <a:cubicBezTo>
                  <a:pt x="792" y="1045"/>
                  <a:pt x="792" y="1045"/>
                  <a:pt x="792" y="1045"/>
                </a:cubicBezTo>
                <a:cubicBezTo>
                  <a:pt x="779" y="1030"/>
                  <a:pt x="768" y="1018"/>
                  <a:pt x="757" y="1011"/>
                </a:cubicBezTo>
                <a:cubicBezTo>
                  <a:pt x="746" y="1003"/>
                  <a:pt x="734" y="999"/>
                  <a:pt x="722" y="999"/>
                </a:cubicBezTo>
                <a:cubicBezTo>
                  <a:pt x="711" y="999"/>
                  <a:pt x="701" y="1002"/>
                  <a:pt x="693" y="1007"/>
                </a:cubicBezTo>
                <a:cubicBezTo>
                  <a:pt x="685" y="1012"/>
                  <a:pt x="678" y="1019"/>
                  <a:pt x="674" y="1028"/>
                </a:cubicBezTo>
                <a:cubicBezTo>
                  <a:pt x="669" y="1037"/>
                  <a:pt x="665" y="1047"/>
                  <a:pt x="663" y="1057"/>
                </a:cubicBezTo>
                <a:cubicBezTo>
                  <a:pt x="661" y="1069"/>
                  <a:pt x="660" y="1080"/>
                  <a:pt x="660" y="1091"/>
                </a:cubicBezTo>
                <a:cubicBezTo>
                  <a:pt x="660" y="1104"/>
                  <a:pt x="661" y="1115"/>
                  <a:pt x="663" y="1127"/>
                </a:cubicBezTo>
                <a:cubicBezTo>
                  <a:pt x="664" y="1139"/>
                  <a:pt x="668" y="1149"/>
                  <a:pt x="673" y="1158"/>
                </a:cubicBezTo>
                <a:cubicBezTo>
                  <a:pt x="677" y="1167"/>
                  <a:pt x="683" y="1175"/>
                  <a:pt x="691" y="1180"/>
                </a:cubicBezTo>
                <a:cubicBezTo>
                  <a:pt x="699" y="1186"/>
                  <a:pt x="708" y="1188"/>
                  <a:pt x="720" y="1188"/>
                </a:cubicBezTo>
                <a:cubicBezTo>
                  <a:pt x="726" y="1188"/>
                  <a:pt x="732" y="1188"/>
                  <a:pt x="737" y="1186"/>
                </a:cubicBezTo>
                <a:cubicBezTo>
                  <a:pt x="743" y="1185"/>
                  <a:pt x="749" y="1182"/>
                  <a:pt x="754" y="1178"/>
                </a:cubicBezTo>
                <a:cubicBezTo>
                  <a:pt x="760" y="1175"/>
                  <a:pt x="766" y="1170"/>
                  <a:pt x="772" y="1164"/>
                </a:cubicBezTo>
                <a:cubicBezTo>
                  <a:pt x="778" y="1158"/>
                  <a:pt x="785" y="1151"/>
                  <a:pt x="792" y="1142"/>
                </a:cubicBezTo>
                <a:lnTo>
                  <a:pt x="792" y="1045"/>
                </a:lnTo>
                <a:close/>
                <a:moveTo>
                  <a:pt x="1125" y="1215"/>
                </a:moveTo>
                <a:cubicBezTo>
                  <a:pt x="1126" y="1215"/>
                  <a:pt x="1126" y="1215"/>
                  <a:pt x="1126" y="1215"/>
                </a:cubicBezTo>
                <a:cubicBezTo>
                  <a:pt x="1126" y="1216"/>
                  <a:pt x="1125" y="1217"/>
                  <a:pt x="1125" y="1219"/>
                </a:cubicBezTo>
                <a:cubicBezTo>
                  <a:pt x="1124" y="1220"/>
                  <a:pt x="1123" y="1220"/>
                  <a:pt x="1121" y="1221"/>
                </a:cubicBezTo>
                <a:cubicBezTo>
                  <a:pt x="1120" y="1222"/>
                  <a:pt x="1118" y="1222"/>
                  <a:pt x="1115" y="1223"/>
                </a:cubicBezTo>
                <a:cubicBezTo>
                  <a:pt x="1113" y="1224"/>
                  <a:pt x="1110" y="1224"/>
                  <a:pt x="1106" y="1224"/>
                </a:cubicBezTo>
                <a:cubicBezTo>
                  <a:pt x="1102" y="1224"/>
                  <a:pt x="1100" y="1224"/>
                  <a:pt x="1097" y="1223"/>
                </a:cubicBezTo>
                <a:cubicBezTo>
                  <a:pt x="1094" y="1222"/>
                  <a:pt x="1092" y="1222"/>
                  <a:pt x="1091" y="1221"/>
                </a:cubicBezTo>
                <a:cubicBezTo>
                  <a:pt x="1089" y="1221"/>
                  <a:pt x="1088" y="1220"/>
                  <a:pt x="1087" y="1219"/>
                </a:cubicBezTo>
                <a:cubicBezTo>
                  <a:pt x="1087" y="1217"/>
                  <a:pt x="1086" y="1216"/>
                  <a:pt x="1086" y="1215"/>
                </a:cubicBezTo>
                <a:cubicBezTo>
                  <a:pt x="1086" y="1183"/>
                  <a:pt x="1086" y="1183"/>
                  <a:pt x="1086" y="1183"/>
                </a:cubicBezTo>
                <a:cubicBezTo>
                  <a:pt x="1073" y="1197"/>
                  <a:pt x="1060" y="1207"/>
                  <a:pt x="1047" y="1215"/>
                </a:cubicBezTo>
                <a:cubicBezTo>
                  <a:pt x="1033" y="1223"/>
                  <a:pt x="1018" y="1227"/>
                  <a:pt x="1001" y="1227"/>
                </a:cubicBezTo>
                <a:cubicBezTo>
                  <a:pt x="984" y="1227"/>
                  <a:pt x="968" y="1224"/>
                  <a:pt x="956" y="1216"/>
                </a:cubicBezTo>
                <a:cubicBezTo>
                  <a:pt x="943" y="1210"/>
                  <a:pt x="933" y="1200"/>
                  <a:pt x="925" y="1188"/>
                </a:cubicBezTo>
                <a:cubicBezTo>
                  <a:pt x="917" y="1177"/>
                  <a:pt x="912" y="1163"/>
                  <a:pt x="908" y="1147"/>
                </a:cubicBezTo>
                <a:cubicBezTo>
                  <a:pt x="904" y="1132"/>
                  <a:pt x="902" y="1115"/>
                  <a:pt x="902" y="1097"/>
                </a:cubicBezTo>
                <a:cubicBezTo>
                  <a:pt x="902" y="1076"/>
                  <a:pt x="904" y="1057"/>
                  <a:pt x="909" y="1041"/>
                </a:cubicBezTo>
                <a:cubicBezTo>
                  <a:pt x="913" y="1024"/>
                  <a:pt x="920" y="1010"/>
                  <a:pt x="929" y="998"/>
                </a:cubicBezTo>
                <a:cubicBezTo>
                  <a:pt x="938" y="986"/>
                  <a:pt x="948" y="977"/>
                  <a:pt x="962" y="971"/>
                </a:cubicBezTo>
                <a:cubicBezTo>
                  <a:pt x="975" y="964"/>
                  <a:pt x="990" y="961"/>
                  <a:pt x="1007" y="961"/>
                </a:cubicBezTo>
                <a:cubicBezTo>
                  <a:pt x="1021" y="961"/>
                  <a:pt x="1034" y="964"/>
                  <a:pt x="1046" y="971"/>
                </a:cubicBezTo>
                <a:cubicBezTo>
                  <a:pt x="1058" y="977"/>
                  <a:pt x="1069" y="986"/>
                  <a:pt x="1081" y="998"/>
                </a:cubicBezTo>
                <a:cubicBezTo>
                  <a:pt x="1081" y="857"/>
                  <a:pt x="1081" y="857"/>
                  <a:pt x="1081" y="857"/>
                </a:cubicBezTo>
                <a:cubicBezTo>
                  <a:pt x="1081" y="856"/>
                  <a:pt x="1081" y="855"/>
                  <a:pt x="1082" y="854"/>
                </a:cubicBezTo>
                <a:cubicBezTo>
                  <a:pt x="1082" y="853"/>
                  <a:pt x="1083" y="852"/>
                  <a:pt x="1085" y="851"/>
                </a:cubicBezTo>
                <a:cubicBezTo>
                  <a:pt x="1087" y="851"/>
                  <a:pt x="1089" y="850"/>
                  <a:pt x="1092" y="850"/>
                </a:cubicBezTo>
                <a:cubicBezTo>
                  <a:pt x="1095" y="849"/>
                  <a:pt x="1098" y="849"/>
                  <a:pt x="1102" y="849"/>
                </a:cubicBezTo>
                <a:cubicBezTo>
                  <a:pt x="1107" y="849"/>
                  <a:pt x="1111" y="849"/>
                  <a:pt x="1114" y="850"/>
                </a:cubicBezTo>
                <a:cubicBezTo>
                  <a:pt x="1116" y="850"/>
                  <a:pt x="1119" y="851"/>
                  <a:pt x="1120" y="851"/>
                </a:cubicBezTo>
                <a:cubicBezTo>
                  <a:pt x="1122" y="852"/>
                  <a:pt x="1123" y="853"/>
                  <a:pt x="1124" y="854"/>
                </a:cubicBezTo>
                <a:cubicBezTo>
                  <a:pt x="1125" y="855"/>
                  <a:pt x="1125" y="856"/>
                  <a:pt x="1125" y="857"/>
                </a:cubicBezTo>
                <a:lnTo>
                  <a:pt x="1125" y="1215"/>
                </a:lnTo>
                <a:close/>
                <a:moveTo>
                  <a:pt x="1082" y="1045"/>
                </a:moveTo>
                <a:cubicBezTo>
                  <a:pt x="1081" y="1045"/>
                  <a:pt x="1081" y="1045"/>
                  <a:pt x="1081" y="1045"/>
                </a:cubicBezTo>
                <a:cubicBezTo>
                  <a:pt x="1069" y="1030"/>
                  <a:pt x="1058" y="1018"/>
                  <a:pt x="1047" y="1011"/>
                </a:cubicBezTo>
                <a:cubicBezTo>
                  <a:pt x="1035" y="1003"/>
                  <a:pt x="1024" y="999"/>
                  <a:pt x="1011" y="999"/>
                </a:cubicBezTo>
                <a:cubicBezTo>
                  <a:pt x="1000" y="999"/>
                  <a:pt x="991" y="1002"/>
                  <a:pt x="982" y="1007"/>
                </a:cubicBezTo>
                <a:cubicBezTo>
                  <a:pt x="975" y="1012"/>
                  <a:pt x="968" y="1019"/>
                  <a:pt x="963" y="1028"/>
                </a:cubicBezTo>
                <a:cubicBezTo>
                  <a:pt x="958" y="1037"/>
                  <a:pt x="955" y="1047"/>
                  <a:pt x="953" y="1057"/>
                </a:cubicBezTo>
                <a:cubicBezTo>
                  <a:pt x="951" y="1069"/>
                  <a:pt x="950" y="1080"/>
                  <a:pt x="950" y="1091"/>
                </a:cubicBezTo>
                <a:cubicBezTo>
                  <a:pt x="950" y="1104"/>
                  <a:pt x="951" y="1115"/>
                  <a:pt x="952" y="1127"/>
                </a:cubicBezTo>
                <a:cubicBezTo>
                  <a:pt x="954" y="1139"/>
                  <a:pt x="957" y="1149"/>
                  <a:pt x="962" y="1158"/>
                </a:cubicBezTo>
                <a:cubicBezTo>
                  <a:pt x="967" y="1167"/>
                  <a:pt x="973" y="1175"/>
                  <a:pt x="981" y="1180"/>
                </a:cubicBezTo>
                <a:cubicBezTo>
                  <a:pt x="989" y="1186"/>
                  <a:pt x="998" y="1188"/>
                  <a:pt x="1010" y="1188"/>
                </a:cubicBezTo>
                <a:cubicBezTo>
                  <a:pt x="1016" y="1188"/>
                  <a:pt x="1021" y="1188"/>
                  <a:pt x="1027" y="1186"/>
                </a:cubicBezTo>
                <a:cubicBezTo>
                  <a:pt x="1033" y="1185"/>
                  <a:pt x="1038" y="1182"/>
                  <a:pt x="1044" y="1178"/>
                </a:cubicBezTo>
                <a:cubicBezTo>
                  <a:pt x="1049" y="1175"/>
                  <a:pt x="1056" y="1170"/>
                  <a:pt x="1062" y="1164"/>
                </a:cubicBezTo>
                <a:cubicBezTo>
                  <a:pt x="1068" y="1158"/>
                  <a:pt x="1075" y="1151"/>
                  <a:pt x="1082" y="1142"/>
                </a:cubicBezTo>
                <a:lnTo>
                  <a:pt x="1082" y="1045"/>
                </a:lnTo>
                <a:close/>
                <a:moveTo>
                  <a:pt x="1413" y="1084"/>
                </a:moveTo>
                <a:cubicBezTo>
                  <a:pt x="1414" y="1084"/>
                  <a:pt x="1414" y="1084"/>
                  <a:pt x="1414" y="1084"/>
                </a:cubicBezTo>
                <a:cubicBezTo>
                  <a:pt x="1414" y="1091"/>
                  <a:pt x="1413" y="1095"/>
                  <a:pt x="1409" y="1099"/>
                </a:cubicBezTo>
                <a:cubicBezTo>
                  <a:pt x="1406" y="1102"/>
                  <a:pt x="1402" y="1103"/>
                  <a:pt x="1397" y="1103"/>
                </a:cubicBezTo>
                <a:cubicBezTo>
                  <a:pt x="1237" y="1103"/>
                  <a:pt x="1237" y="1103"/>
                  <a:pt x="1237" y="1103"/>
                </a:cubicBezTo>
                <a:cubicBezTo>
                  <a:pt x="1237" y="1117"/>
                  <a:pt x="1239" y="1129"/>
                  <a:pt x="1241" y="1139"/>
                </a:cubicBezTo>
                <a:cubicBezTo>
                  <a:pt x="1244" y="1150"/>
                  <a:pt x="1249" y="1159"/>
                  <a:pt x="1255" y="1167"/>
                </a:cubicBezTo>
                <a:cubicBezTo>
                  <a:pt x="1261" y="1175"/>
                  <a:pt x="1269" y="1181"/>
                  <a:pt x="1279" y="1185"/>
                </a:cubicBezTo>
                <a:cubicBezTo>
                  <a:pt x="1289" y="1189"/>
                  <a:pt x="1302" y="1191"/>
                  <a:pt x="1316" y="1191"/>
                </a:cubicBezTo>
                <a:cubicBezTo>
                  <a:pt x="1328" y="1191"/>
                  <a:pt x="1338" y="1190"/>
                  <a:pt x="1347" y="1188"/>
                </a:cubicBezTo>
                <a:cubicBezTo>
                  <a:pt x="1356" y="1187"/>
                  <a:pt x="1364" y="1185"/>
                  <a:pt x="1370" y="1182"/>
                </a:cubicBezTo>
                <a:cubicBezTo>
                  <a:pt x="1377" y="1180"/>
                  <a:pt x="1383" y="1178"/>
                  <a:pt x="1386" y="1176"/>
                </a:cubicBezTo>
                <a:cubicBezTo>
                  <a:pt x="1391" y="1175"/>
                  <a:pt x="1394" y="1173"/>
                  <a:pt x="1396" y="1173"/>
                </a:cubicBezTo>
                <a:cubicBezTo>
                  <a:pt x="1397" y="1173"/>
                  <a:pt x="1398" y="1174"/>
                  <a:pt x="1399" y="1175"/>
                </a:cubicBezTo>
                <a:cubicBezTo>
                  <a:pt x="1400" y="1175"/>
                  <a:pt x="1401" y="1176"/>
                  <a:pt x="1402" y="1177"/>
                </a:cubicBezTo>
                <a:cubicBezTo>
                  <a:pt x="1402" y="1178"/>
                  <a:pt x="1403" y="1180"/>
                  <a:pt x="1403" y="1182"/>
                </a:cubicBezTo>
                <a:cubicBezTo>
                  <a:pt x="1403" y="1185"/>
                  <a:pt x="1403" y="1187"/>
                  <a:pt x="1403" y="1191"/>
                </a:cubicBezTo>
                <a:cubicBezTo>
                  <a:pt x="1403" y="1193"/>
                  <a:pt x="1403" y="1195"/>
                  <a:pt x="1403" y="1197"/>
                </a:cubicBezTo>
                <a:cubicBezTo>
                  <a:pt x="1403" y="1199"/>
                  <a:pt x="1402" y="1200"/>
                  <a:pt x="1402" y="1201"/>
                </a:cubicBezTo>
                <a:cubicBezTo>
                  <a:pt x="1402" y="1202"/>
                  <a:pt x="1402" y="1204"/>
                  <a:pt x="1401" y="1205"/>
                </a:cubicBezTo>
                <a:cubicBezTo>
                  <a:pt x="1400" y="1206"/>
                  <a:pt x="1399" y="1207"/>
                  <a:pt x="1399" y="1208"/>
                </a:cubicBezTo>
                <a:cubicBezTo>
                  <a:pt x="1398" y="1209"/>
                  <a:pt x="1395" y="1211"/>
                  <a:pt x="1390" y="1213"/>
                </a:cubicBezTo>
                <a:cubicBezTo>
                  <a:pt x="1385" y="1215"/>
                  <a:pt x="1379" y="1217"/>
                  <a:pt x="1371" y="1220"/>
                </a:cubicBezTo>
                <a:cubicBezTo>
                  <a:pt x="1363" y="1222"/>
                  <a:pt x="1354" y="1224"/>
                  <a:pt x="1344" y="1225"/>
                </a:cubicBezTo>
                <a:cubicBezTo>
                  <a:pt x="1334" y="1227"/>
                  <a:pt x="1323" y="1228"/>
                  <a:pt x="1312" y="1228"/>
                </a:cubicBezTo>
                <a:cubicBezTo>
                  <a:pt x="1292" y="1228"/>
                  <a:pt x="1274" y="1225"/>
                  <a:pt x="1259" y="1220"/>
                </a:cubicBezTo>
                <a:cubicBezTo>
                  <a:pt x="1244" y="1214"/>
                  <a:pt x="1232" y="1206"/>
                  <a:pt x="1221" y="1195"/>
                </a:cubicBezTo>
                <a:cubicBezTo>
                  <a:pt x="1211" y="1184"/>
                  <a:pt x="1203" y="1171"/>
                  <a:pt x="1198" y="1154"/>
                </a:cubicBezTo>
                <a:cubicBezTo>
                  <a:pt x="1193" y="1137"/>
                  <a:pt x="1190" y="1118"/>
                  <a:pt x="1190" y="1096"/>
                </a:cubicBezTo>
                <a:cubicBezTo>
                  <a:pt x="1190" y="1076"/>
                  <a:pt x="1193" y="1057"/>
                  <a:pt x="1198" y="1041"/>
                </a:cubicBezTo>
                <a:cubicBezTo>
                  <a:pt x="1203" y="1024"/>
                  <a:pt x="1211" y="1010"/>
                  <a:pt x="1221" y="998"/>
                </a:cubicBezTo>
                <a:cubicBezTo>
                  <a:pt x="1231" y="987"/>
                  <a:pt x="1244" y="978"/>
                  <a:pt x="1258" y="972"/>
                </a:cubicBezTo>
                <a:cubicBezTo>
                  <a:pt x="1273" y="966"/>
                  <a:pt x="1288" y="962"/>
                  <a:pt x="1306" y="962"/>
                </a:cubicBezTo>
                <a:cubicBezTo>
                  <a:pt x="1325" y="962"/>
                  <a:pt x="1341" y="965"/>
                  <a:pt x="1355" y="971"/>
                </a:cubicBezTo>
                <a:cubicBezTo>
                  <a:pt x="1368" y="977"/>
                  <a:pt x="1379" y="986"/>
                  <a:pt x="1388" y="996"/>
                </a:cubicBezTo>
                <a:cubicBezTo>
                  <a:pt x="1396" y="1006"/>
                  <a:pt x="1403" y="1018"/>
                  <a:pt x="1407" y="1032"/>
                </a:cubicBezTo>
                <a:cubicBezTo>
                  <a:pt x="1410" y="1046"/>
                  <a:pt x="1413" y="1061"/>
                  <a:pt x="1413" y="1076"/>
                </a:cubicBezTo>
                <a:lnTo>
                  <a:pt x="1413" y="1084"/>
                </a:lnTo>
                <a:close/>
                <a:moveTo>
                  <a:pt x="1370" y="1070"/>
                </a:moveTo>
                <a:cubicBezTo>
                  <a:pt x="1370" y="1047"/>
                  <a:pt x="1365" y="1028"/>
                  <a:pt x="1354" y="1016"/>
                </a:cubicBezTo>
                <a:cubicBezTo>
                  <a:pt x="1343" y="1003"/>
                  <a:pt x="1327" y="996"/>
                  <a:pt x="1306" y="996"/>
                </a:cubicBezTo>
                <a:cubicBezTo>
                  <a:pt x="1294" y="996"/>
                  <a:pt x="1285" y="998"/>
                  <a:pt x="1277" y="1002"/>
                </a:cubicBezTo>
                <a:cubicBezTo>
                  <a:pt x="1268" y="1006"/>
                  <a:pt x="1261" y="1011"/>
                  <a:pt x="1256" y="1018"/>
                </a:cubicBezTo>
                <a:cubicBezTo>
                  <a:pt x="1250" y="1025"/>
                  <a:pt x="1246" y="1032"/>
                  <a:pt x="1243" y="1042"/>
                </a:cubicBezTo>
                <a:cubicBezTo>
                  <a:pt x="1240" y="1051"/>
                  <a:pt x="1238" y="1060"/>
                  <a:pt x="1238" y="1070"/>
                </a:cubicBezTo>
                <a:lnTo>
                  <a:pt x="1370" y="1070"/>
                </a:lnTo>
                <a:close/>
                <a:moveTo>
                  <a:pt x="1672" y="990"/>
                </a:moveTo>
                <a:cubicBezTo>
                  <a:pt x="1666" y="981"/>
                  <a:pt x="1657" y="974"/>
                  <a:pt x="1645" y="968"/>
                </a:cubicBezTo>
                <a:cubicBezTo>
                  <a:pt x="1634" y="963"/>
                  <a:pt x="1621" y="960"/>
                  <a:pt x="1605" y="960"/>
                </a:cubicBezTo>
                <a:cubicBezTo>
                  <a:pt x="1591" y="960"/>
                  <a:pt x="1577" y="963"/>
                  <a:pt x="1563" y="971"/>
                </a:cubicBezTo>
                <a:cubicBezTo>
                  <a:pt x="1550" y="978"/>
                  <a:pt x="1536" y="989"/>
                  <a:pt x="1523" y="1004"/>
                </a:cubicBezTo>
                <a:cubicBezTo>
                  <a:pt x="1523" y="972"/>
                  <a:pt x="1523" y="972"/>
                  <a:pt x="1523" y="972"/>
                </a:cubicBezTo>
                <a:cubicBezTo>
                  <a:pt x="1523" y="971"/>
                  <a:pt x="1522" y="970"/>
                  <a:pt x="1522" y="969"/>
                </a:cubicBezTo>
                <a:cubicBezTo>
                  <a:pt x="1520" y="968"/>
                  <a:pt x="1520" y="967"/>
                  <a:pt x="1518" y="966"/>
                </a:cubicBezTo>
                <a:cubicBezTo>
                  <a:pt x="1517" y="965"/>
                  <a:pt x="1515" y="965"/>
                  <a:pt x="1512" y="964"/>
                </a:cubicBezTo>
                <a:cubicBezTo>
                  <a:pt x="1509" y="964"/>
                  <a:pt x="1506" y="964"/>
                  <a:pt x="1502" y="964"/>
                </a:cubicBezTo>
                <a:cubicBezTo>
                  <a:pt x="1498" y="964"/>
                  <a:pt x="1495" y="964"/>
                  <a:pt x="1492" y="964"/>
                </a:cubicBezTo>
                <a:cubicBezTo>
                  <a:pt x="1490" y="965"/>
                  <a:pt x="1487" y="966"/>
                  <a:pt x="1486" y="966"/>
                </a:cubicBezTo>
                <a:cubicBezTo>
                  <a:pt x="1484" y="967"/>
                  <a:pt x="1483" y="968"/>
                  <a:pt x="1482" y="969"/>
                </a:cubicBezTo>
                <a:cubicBezTo>
                  <a:pt x="1482" y="969"/>
                  <a:pt x="1482" y="971"/>
                  <a:pt x="1482" y="972"/>
                </a:cubicBezTo>
                <a:cubicBezTo>
                  <a:pt x="1482" y="1214"/>
                  <a:pt x="1482" y="1214"/>
                  <a:pt x="1482" y="1214"/>
                </a:cubicBezTo>
                <a:cubicBezTo>
                  <a:pt x="1482" y="1216"/>
                  <a:pt x="1482" y="1217"/>
                  <a:pt x="1483" y="1218"/>
                </a:cubicBezTo>
                <a:cubicBezTo>
                  <a:pt x="1484" y="1219"/>
                  <a:pt x="1485" y="1220"/>
                  <a:pt x="1486" y="1221"/>
                </a:cubicBezTo>
                <a:cubicBezTo>
                  <a:pt x="1488" y="1221"/>
                  <a:pt x="1490" y="1222"/>
                  <a:pt x="1493" y="1222"/>
                </a:cubicBezTo>
                <a:cubicBezTo>
                  <a:pt x="1496" y="1223"/>
                  <a:pt x="1499" y="1223"/>
                  <a:pt x="1504" y="1223"/>
                </a:cubicBezTo>
                <a:cubicBezTo>
                  <a:pt x="1508" y="1223"/>
                  <a:pt x="1512" y="1223"/>
                  <a:pt x="1515" y="1222"/>
                </a:cubicBezTo>
                <a:cubicBezTo>
                  <a:pt x="1518" y="1222"/>
                  <a:pt x="1520" y="1221"/>
                  <a:pt x="1522" y="1221"/>
                </a:cubicBezTo>
                <a:cubicBezTo>
                  <a:pt x="1523" y="1220"/>
                  <a:pt x="1524" y="1219"/>
                  <a:pt x="1525" y="1218"/>
                </a:cubicBezTo>
                <a:cubicBezTo>
                  <a:pt x="1525" y="1217"/>
                  <a:pt x="1526" y="1216"/>
                  <a:pt x="1526" y="1214"/>
                </a:cubicBezTo>
                <a:cubicBezTo>
                  <a:pt x="1526" y="1045"/>
                  <a:pt x="1526" y="1045"/>
                  <a:pt x="1526" y="1045"/>
                </a:cubicBezTo>
                <a:cubicBezTo>
                  <a:pt x="1538" y="1030"/>
                  <a:pt x="1550" y="1018"/>
                  <a:pt x="1561" y="1011"/>
                </a:cubicBezTo>
                <a:cubicBezTo>
                  <a:pt x="1572" y="1003"/>
                  <a:pt x="1583" y="999"/>
                  <a:pt x="1595" y="999"/>
                </a:cubicBezTo>
                <a:cubicBezTo>
                  <a:pt x="1604" y="999"/>
                  <a:pt x="1611" y="1001"/>
                  <a:pt x="1618" y="1004"/>
                </a:cubicBezTo>
                <a:cubicBezTo>
                  <a:pt x="1624" y="1007"/>
                  <a:pt x="1630" y="1012"/>
                  <a:pt x="1634" y="1018"/>
                </a:cubicBezTo>
                <a:cubicBezTo>
                  <a:pt x="1638" y="1024"/>
                  <a:pt x="1641" y="1031"/>
                  <a:pt x="1643" y="1040"/>
                </a:cubicBezTo>
                <a:cubicBezTo>
                  <a:pt x="1645" y="1048"/>
                  <a:pt x="1647" y="1059"/>
                  <a:pt x="1647" y="1073"/>
                </a:cubicBezTo>
                <a:cubicBezTo>
                  <a:pt x="1647" y="1215"/>
                  <a:pt x="1647" y="1215"/>
                  <a:pt x="1647" y="1215"/>
                </a:cubicBezTo>
                <a:cubicBezTo>
                  <a:pt x="1647" y="1216"/>
                  <a:pt x="1647" y="1217"/>
                  <a:pt x="1648" y="1219"/>
                </a:cubicBezTo>
                <a:cubicBezTo>
                  <a:pt x="1648" y="1220"/>
                  <a:pt x="1649" y="1221"/>
                  <a:pt x="1651" y="1221"/>
                </a:cubicBezTo>
                <a:cubicBezTo>
                  <a:pt x="1653" y="1222"/>
                  <a:pt x="1655" y="1222"/>
                  <a:pt x="1658" y="1223"/>
                </a:cubicBezTo>
                <a:cubicBezTo>
                  <a:pt x="1660" y="1224"/>
                  <a:pt x="1664" y="1224"/>
                  <a:pt x="1669" y="1224"/>
                </a:cubicBezTo>
                <a:cubicBezTo>
                  <a:pt x="1673" y="1224"/>
                  <a:pt x="1677" y="1224"/>
                  <a:pt x="1679" y="1223"/>
                </a:cubicBezTo>
                <a:cubicBezTo>
                  <a:pt x="1682" y="1222"/>
                  <a:pt x="1684" y="1222"/>
                  <a:pt x="1686" y="1221"/>
                </a:cubicBezTo>
                <a:cubicBezTo>
                  <a:pt x="1688" y="1220"/>
                  <a:pt x="1689" y="1220"/>
                  <a:pt x="1690" y="1219"/>
                </a:cubicBezTo>
                <a:cubicBezTo>
                  <a:pt x="1690" y="1217"/>
                  <a:pt x="1691" y="1216"/>
                  <a:pt x="1691" y="1215"/>
                </a:cubicBezTo>
                <a:cubicBezTo>
                  <a:pt x="1691" y="1215"/>
                  <a:pt x="1691" y="1215"/>
                  <a:pt x="1691" y="1215"/>
                </a:cubicBezTo>
                <a:cubicBezTo>
                  <a:pt x="1691" y="1066"/>
                  <a:pt x="1691" y="1066"/>
                  <a:pt x="1691" y="1066"/>
                </a:cubicBezTo>
                <a:cubicBezTo>
                  <a:pt x="1691" y="1049"/>
                  <a:pt x="1690" y="1035"/>
                  <a:pt x="1687" y="1022"/>
                </a:cubicBezTo>
                <a:cubicBezTo>
                  <a:pt x="1684" y="1010"/>
                  <a:pt x="1679" y="999"/>
                  <a:pt x="1672" y="990"/>
                </a:cubicBezTo>
                <a:close/>
                <a:moveTo>
                  <a:pt x="1878" y="1071"/>
                </a:moveTo>
                <a:cubicBezTo>
                  <a:pt x="1877" y="1070"/>
                  <a:pt x="1876" y="1069"/>
                  <a:pt x="1875" y="1068"/>
                </a:cubicBezTo>
                <a:cubicBezTo>
                  <a:pt x="1874" y="1068"/>
                  <a:pt x="1873" y="1068"/>
                  <a:pt x="1871" y="1068"/>
                </a:cubicBezTo>
                <a:cubicBezTo>
                  <a:pt x="1758" y="1068"/>
                  <a:pt x="1758" y="1068"/>
                  <a:pt x="1758" y="1068"/>
                </a:cubicBezTo>
                <a:cubicBezTo>
                  <a:pt x="1755" y="1068"/>
                  <a:pt x="1753" y="1069"/>
                  <a:pt x="1751" y="1071"/>
                </a:cubicBezTo>
                <a:cubicBezTo>
                  <a:pt x="1749" y="1074"/>
                  <a:pt x="1749" y="1079"/>
                  <a:pt x="1749" y="1086"/>
                </a:cubicBezTo>
                <a:cubicBezTo>
                  <a:pt x="1749" y="1093"/>
                  <a:pt x="1749" y="1098"/>
                  <a:pt x="1751" y="1100"/>
                </a:cubicBezTo>
                <a:cubicBezTo>
                  <a:pt x="1753" y="1103"/>
                  <a:pt x="1755" y="1104"/>
                  <a:pt x="1758" y="1104"/>
                </a:cubicBezTo>
                <a:cubicBezTo>
                  <a:pt x="1871" y="1104"/>
                  <a:pt x="1871" y="1104"/>
                  <a:pt x="1871" y="1104"/>
                </a:cubicBezTo>
                <a:cubicBezTo>
                  <a:pt x="1874" y="1104"/>
                  <a:pt x="1876" y="1103"/>
                  <a:pt x="1878" y="1100"/>
                </a:cubicBezTo>
                <a:cubicBezTo>
                  <a:pt x="1880" y="1098"/>
                  <a:pt x="1880" y="1093"/>
                  <a:pt x="1880" y="1086"/>
                </a:cubicBezTo>
                <a:cubicBezTo>
                  <a:pt x="1880" y="1083"/>
                  <a:pt x="1880" y="1080"/>
                  <a:pt x="1879" y="1077"/>
                </a:cubicBezTo>
                <a:cubicBezTo>
                  <a:pt x="1879" y="1075"/>
                  <a:pt x="1878" y="1073"/>
                  <a:pt x="1878" y="1071"/>
                </a:cubicBezTo>
                <a:close/>
                <a:moveTo>
                  <a:pt x="2204" y="876"/>
                </a:moveTo>
                <a:cubicBezTo>
                  <a:pt x="2202" y="876"/>
                  <a:pt x="2199" y="875"/>
                  <a:pt x="2196" y="875"/>
                </a:cubicBezTo>
                <a:cubicBezTo>
                  <a:pt x="2193" y="874"/>
                  <a:pt x="2190" y="874"/>
                  <a:pt x="2186" y="874"/>
                </a:cubicBezTo>
                <a:cubicBezTo>
                  <a:pt x="2181" y="874"/>
                  <a:pt x="2177" y="874"/>
                  <a:pt x="2174" y="875"/>
                </a:cubicBezTo>
                <a:cubicBezTo>
                  <a:pt x="2171" y="875"/>
                  <a:pt x="2168" y="876"/>
                  <a:pt x="2167" y="876"/>
                </a:cubicBezTo>
                <a:cubicBezTo>
                  <a:pt x="2165" y="877"/>
                  <a:pt x="2163" y="878"/>
                  <a:pt x="2163" y="879"/>
                </a:cubicBezTo>
                <a:cubicBezTo>
                  <a:pt x="2162" y="880"/>
                  <a:pt x="2162" y="881"/>
                  <a:pt x="2162" y="882"/>
                </a:cubicBezTo>
                <a:cubicBezTo>
                  <a:pt x="2162" y="1071"/>
                  <a:pt x="2162" y="1071"/>
                  <a:pt x="2162" y="1071"/>
                </a:cubicBezTo>
                <a:cubicBezTo>
                  <a:pt x="2162" y="1085"/>
                  <a:pt x="2162" y="1100"/>
                  <a:pt x="2162" y="1115"/>
                </a:cubicBezTo>
                <a:cubicBezTo>
                  <a:pt x="2162" y="1130"/>
                  <a:pt x="2162" y="1145"/>
                  <a:pt x="2162" y="1159"/>
                </a:cubicBezTo>
                <a:cubicBezTo>
                  <a:pt x="2158" y="1151"/>
                  <a:pt x="2154" y="1142"/>
                  <a:pt x="2149" y="1134"/>
                </a:cubicBezTo>
                <a:cubicBezTo>
                  <a:pt x="2145" y="1125"/>
                  <a:pt x="2141" y="1117"/>
                  <a:pt x="2137" y="1108"/>
                </a:cubicBezTo>
                <a:cubicBezTo>
                  <a:pt x="2132" y="1100"/>
                  <a:pt x="2128" y="1091"/>
                  <a:pt x="2123" y="1082"/>
                </a:cubicBezTo>
                <a:cubicBezTo>
                  <a:pt x="2119" y="1073"/>
                  <a:pt x="2114" y="1064"/>
                  <a:pt x="2109" y="1055"/>
                </a:cubicBezTo>
                <a:cubicBezTo>
                  <a:pt x="2027" y="902"/>
                  <a:pt x="2027" y="902"/>
                  <a:pt x="2027" y="902"/>
                </a:cubicBezTo>
                <a:cubicBezTo>
                  <a:pt x="2024" y="896"/>
                  <a:pt x="2022" y="892"/>
                  <a:pt x="2019" y="888"/>
                </a:cubicBezTo>
                <a:cubicBezTo>
                  <a:pt x="2016" y="885"/>
                  <a:pt x="2013" y="882"/>
                  <a:pt x="2010" y="880"/>
                </a:cubicBezTo>
                <a:cubicBezTo>
                  <a:pt x="2008" y="877"/>
                  <a:pt x="2004" y="876"/>
                  <a:pt x="2001" y="875"/>
                </a:cubicBezTo>
                <a:cubicBezTo>
                  <a:pt x="1998" y="875"/>
                  <a:pt x="1993" y="874"/>
                  <a:pt x="1988" y="874"/>
                </a:cubicBezTo>
                <a:cubicBezTo>
                  <a:pt x="1965" y="874"/>
                  <a:pt x="1965" y="874"/>
                  <a:pt x="1965" y="874"/>
                </a:cubicBezTo>
                <a:cubicBezTo>
                  <a:pt x="1960" y="874"/>
                  <a:pt x="1955" y="876"/>
                  <a:pt x="1951" y="879"/>
                </a:cubicBezTo>
                <a:cubicBezTo>
                  <a:pt x="1947" y="881"/>
                  <a:pt x="1945" y="886"/>
                  <a:pt x="1945" y="894"/>
                </a:cubicBezTo>
                <a:cubicBezTo>
                  <a:pt x="1945" y="1214"/>
                  <a:pt x="1945" y="1214"/>
                  <a:pt x="1945" y="1214"/>
                </a:cubicBezTo>
                <a:cubicBezTo>
                  <a:pt x="1945" y="1215"/>
                  <a:pt x="1946" y="1216"/>
                  <a:pt x="1946" y="1217"/>
                </a:cubicBezTo>
                <a:cubicBezTo>
                  <a:pt x="1947" y="1218"/>
                  <a:pt x="1948" y="1219"/>
                  <a:pt x="1950" y="1220"/>
                </a:cubicBezTo>
                <a:cubicBezTo>
                  <a:pt x="1952" y="1220"/>
                  <a:pt x="1954" y="1221"/>
                  <a:pt x="1957" y="1221"/>
                </a:cubicBezTo>
                <a:cubicBezTo>
                  <a:pt x="1960" y="1222"/>
                  <a:pt x="1964" y="1222"/>
                  <a:pt x="1968" y="1222"/>
                </a:cubicBezTo>
                <a:cubicBezTo>
                  <a:pt x="1972" y="1222"/>
                  <a:pt x="1976" y="1222"/>
                  <a:pt x="1979" y="1221"/>
                </a:cubicBezTo>
                <a:cubicBezTo>
                  <a:pt x="1983" y="1221"/>
                  <a:pt x="1985" y="1220"/>
                  <a:pt x="1986" y="1220"/>
                </a:cubicBezTo>
                <a:cubicBezTo>
                  <a:pt x="1988" y="1219"/>
                  <a:pt x="1990" y="1218"/>
                  <a:pt x="1990" y="1217"/>
                </a:cubicBezTo>
                <a:cubicBezTo>
                  <a:pt x="1991" y="1216"/>
                  <a:pt x="1991" y="1215"/>
                  <a:pt x="1991" y="1214"/>
                </a:cubicBezTo>
                <a:cubicBezTo>
                  <a:pt x="1991" y="1003"/>
                  <a:pt x="1991" y="1003"/>
                  <a:pt x="1991" y="1003"/>
                </a:cubicBezTo>
                <a:cubicBezTo>
                  <a:pt x="1991" y="990"/>
                  <a:pt x="1991" y="977"/>
                  <a:pt x="1991" y="963"/>
                </a:cubicBezTo>
                <a:cubicBezTo>
                  <a:pt x="1991" y="950"/>
                  <a:pt x="1991" y="937"/>
                  <a:pt x="1990" y="924"/>
                </a:cubicBezTo>
                <a:cubicBezTo>
                  <a:pt x="1992" y="924"/>
                  <a:pt x="1992" y="924"/>
                  <a:pt x="1992" y="924"/>
                </a:cubicBezTo>
                <a:cubicBezTo>
                  <a:pt x="1996" y="934"/>
                  <a:pt x="2002" y="945"/>
                  <a:pt x="2008" y="957"/>
                </a:cubicBezTo>
                <a:cubicBezTo>
                  <a:pt x="2013" y="968"/>
                  <a:pt x="2019" y="979"/>
                  <a:pt x="2024" y="989"/>
                </a:cubicBezTo>
                <a:cubicBezTo>
                  <a:pt x="2130" y="1187"/>
                  <a:pt x="2130" y="1187"/>
                  <a:pt x="2130" y="1187"/>
                </a:cubicBezTo>
                <a:cubicBezTo>
                  <a:pt x="2134" y="1194"/>
                  <a:pt x="2138" y="1200"/>
                  <a:pt x="2141" y="1204"/>
                </a:cubicBezTo>
                <a:cubicBezTo>
                  <a:pt x="2144" y="1209"/>
                  <a:pt x="2147" y="1212"/>
                  <a:pt x="2150" y="1215"/>
                </a:cubicBezTo>
                <a:cubicBezTo>
                  <a:pt x="2153" y="1217"/>
                  <a:pt x="2157" y="1219"/>
                  <a:pt x="2161" y="1220"/>
                </a:cubicBezTo>
                <a:cubicBezTo>
                  <a:pt x="2164" y="1221"/>
                  <a:pt x="2168" y="1222"/>
                  <a:pt x="2173" y="1222"/>
                </a:cubicBezTo>
                <a:cubicBezTo>
                  <a:pt x="2188" y="1222"/>
                  <a:pt x="2188" y="1222"/>
                  <a:pt x="2188" y="1222"/>
                </a:cubicBezTo>
                <a:cubicBezTo>
                  <a:pt x="2191" y="1222"/>
                  <a:pt x="2193" y="1221"/>
                  <a:pt x="2196" y="1221"/>
                </a:cubicBezTo>
                <a:cubicBezTo>
                  <a:pt x="2198" y="1220"/>
                  <a:pt x="2200" y="1219"/>
                  <a:pt x="2202" y="1217"/>
                </a:cubicBezTo>
                <a:cubicBezTo>
                  <a:pt x="2204" y="1216"/>
                  <a:pt x="2206" y="1214"/>
                  <a:pt x="2207" y="1211"/>
                </a:cubicBezTo>
                <a:cubicBezTo>
                  <a:pt x="2208" y="1209"/>
                  <a:pt x="2209" y="1206"/>
                  <a:pt x="2209" y="1202"/>
                </a:cubicBezTo>
                <a:cubicBezTo>
                  <a:pt x="2209" y="882"/>
                  <a:pt x="2209" y="882"/>
                  <a:pt x="2209" y="882"/>
                </a:cubicBezTo>
                <a:cubicBezTo>
                  <a:pt x="2209" y="881"/>
                  <a:pt x="2208" y="880"/>
                  <a:pt x="2207" y="879"/>
                </a:cubicBezTo>
                <a:cubicBezTo>
                  <a:pt x="2206" y="878"/>
                  <a:pt x="2205" y="877"/>
                  <a:pt x="2204" y="876"/>
                </a:cubicBezTo>
                <a:close/>
                <a:moveTo>
                  <a:pt x="2502" y="1084"/>
                </a:moveTo>
                <a:cubicBezTo>
                  <a:pt x="2503" y="1084"/>
                  <a:pt x="2503" y="1084"/>
                  <a:pt x="2503" y="1084"/>
                </a:cubicBezTo>
                <a:cubicBezTo>
                  <a:pt x="2503" y="1091"/>
                  <a:pt x="2501" y="1095"/>
                  <a:pt x="2498" y="1099"/>
                </a:cubicBezTo>
                <a:cubicBezTo>
                  <a:pt x="2494" y="1102"/>
                  <a:pt x="2490" y="1103"/>
                  <a:pt x="2485" y="1103"/>
                </a:cubicBezTo>
                <a:cubicBezTo>
                  <a:pt x="2326" y="1103"/>
                  <a:pt x="2326" y="1103"/>
                  <a:pt x="2326" y="1103"/>
                </a:cubicBezTo>
                <a:cubicBezTo>
                  <a:pt x="2326" y="1117"/>
                  <a:pt x="2327" y="1129"/>
                  <a:pt x="2330" y="1139"/>
                </a:cubicBezTo>
                <a:cubicBezTo>
                  <a:pt x="2332" y="1150"/>
                  <a:pt x="2337" y="1159"/>
                  <a:pt x="2343" y="1167"/>
                </a:cubicBezTo>
                <a:cubicBezTo>
                  <a:pt x="2349" y="1175"/>
                  <a:pt x="2358" y="1181"/>
                  <a:pt x="2368" y="1185"/>
                </a:cubicBezTo>
                <a:cubicBezTo>
                  <a:pt x="2378" y="1189"/>
                  <a:pt x="2390" y="1191"/>
                  <a:pt x="2404" y="1191"/>
                </a:cubicBezTo>
                <a:cubicBezTo>
                  <a:pt x="2416" y="1191"/>
                  <a:pt x="2426" y="1190"/>
                  <a:pt x="2435" y="1188"/>
                </a:cubicBezTo>
                <a:cubicBezTo>
                  <a:pt x="2444" y="1187"/>
                  <a:pt x="2452" y="1185"/>
                  <a:pt x="2459" y="1182"/>
                </a:cubicBezTo>
                <a:cubicBezTo>
                  <a:pt x="2465" y="1180"/>
                  <a:pt x="2471" y="1178"/>
                  <a:pt x="2475" y="1176"/>
                </a:cubicBezTo>
                <a:cubicBezTo>
                  <a:pt x="2479" y="1175"/>
                  <a:pt x="2482" y="1173"/>
                  <a:pt x="2484" y="1173"/>
                </a:cubicBezTo>
                <a:cubicBezTo>
                  <a:pt x="2485" y="1173"/>
                  <a:pt x="2486" y="1174"/>
                  <a:pt x="2488" y="1175"/>
                </a:cubicBezTo>
                <a:cubicBezTo>
                  <a:pt x="2489" y="1175"/>
                  <a:pt x="2489" y="1176"/>
                  <a:pt x="2490" y="1177"/>
                </a:cubicBezTo>
                <a:cubicBezTo>
                  <a:pt x="2490" y="1178"/>
                  <a:pt x="2491" y="1180"/>
                  <a:pt x="2491" y="1182"/>
                </a:cubicBezTo>
                <a:cubicBezTo>
                  <a:pt x="2491" y="1185"/>
                  <a:pt x="2491" y="1187"/>
                  <a:pt x="2491" y="1191"/>
                </a:cubicBezTo>
                <a:cubicBezTo>
                  <a:pt x="2491" y="1193"/>
                  <a:pt x="2491" y="1195"/>
                  <a:pt x="2491" y="1197"/>
                </a:cubicBezTo>
                <a:cubicBezTo>
                  <a:pt x="2491" y="1199"/>
                  <a:pt x="2491" y="1200"/>
                  <a:pt x="2491" y="1201"/>
                </a:cubicBezTo>
                <a:cubicBezTo>
                  <a:pt x="2490" y="1202"/>
                  <a:pt x="2490" y="1204"/>
                  <a:pt x="2490" y="1205"/>
                </a:cubicBezTo>
                <a:cubicBezTo>
                  <a:pt x="2489" y="1206"/>
                  <a:pt x="2488" y="1207"/>
                  <a:pt x="2488" y="1208"/>
                </a:cubicBezTo>
                <a:cubicBezTo>
                  <a:pt x="2486" y="1209"/>
                  <a:pt x="2484" y="1211"/>
                  <a:pt x="2479" y="1213"/>
                </a:cubicBezTo>
                <a:cubicBezTo>
                  <a:pt x="2474" y="1215"/>
                  <a:pt x="2467" y="1217"/>
                  <a:pt x="2460" y="1220"/>
                </a:cubicBezTo>
                <a:cubicBezTo>
                  <a:pt x="2452" y="1222"/>
                  <a:pt x="2443" y="1224"/>
                  <a:pt x="2433" y="1225"/>
                </a:cubicBezTo>
                <a:cubicBezTo>
                  <a:pt x="2423" y="1227"/>
                  <a:pt x="2412" y="1228"/>
                  <a:pt x="2401" y="1228"/>
                </a:cubicBezTo>
                <a:cubicBezTo>
                  <a:pt x="2380" y="1228"/>
                  <a:pt x="2363" y="1225"/>
                  <a:pt x="2348" y="1220"/>
                </a:cubicBezTo>
                <a:cubicBezTo>
                  <a:pt x="2333" y="1214"/>
                  <a:pt x="2321" y="1206"/>
                  <a:pt x="2310" y="1195"/>
                </a:cubicBezTo>
                <a:cubicBezTo>
                  <a:pt x="2300" y="1184"/>
                  <a:pt x="2292" y="1171"/>
                  <a:pt x="2287" y="1154"/>
                </a:cubicBezTo>
                <a:cubicBezTo>
                  <a:pt x="2282" y="1137"/>
                  <a:pt x="2279" y="1118"/>
                  <a:pt x="2279" y="1096"/>
                </a:cubicBezTo>
                <a:cubicBezTo>
                  <a:pt x="2279" y="1076"/>
                  <a:pt x="2282" y="1057"/>
                  <a:pt x="2287" y="1041"/>
                </a:cubicBezTo>
                <a:cubicBezTo>
                  <a:pt x="2293" y="1024"/>
                  <a:pt x="2300" y="1010"/>
                  <a:pt x="2311" y="998"/>
                </a:cubicBezTo>
                <a:cubicBezTo>
                  <a:pt x="2321" y="987"/>
                  <a:pt x="2333" y="978"/>
                  <a:pt x="2347" y="972"/>
                </a:cubicBezTo>
                <a:cubicBezTo>
                  <a:pt x="2362" y="966"/>
                  <a:pt x="2378" y="962"/>
                  <a:pt x="2395" y="962"/>
                </a:cubicBezTo>
                <a:cubicBezTo>
                  <a:pt x="2414" y="962"/>
                  <a:pt x="2431" y="965"/>
                  <a:pt x="2444" y="971"/>
                </a:cubicBezTo>
                <a:cubicBezTo>
                  <a:pt x="2457" y="977"/>
                  <a:pt x="2469" y="986"/>
                  <a:pt x="2477" y="996"/>
                </a:cubicBezTo>
                <a:cubicBezTo>
                  <a:pt x="2485" y="1006"/>
                  <a:pt x="2492" y="1018"/>
                  <a:pt x="2496" y="1032"/>
                </a:cubicBezTo>
                <a:cubicBezTo>
                  <a:pt x="2500" y="1046"/>
                  <a:pt x="2502" y="1061"/>
                  <a:pt x="2502" y="1076"/>
                </a:cubicBezTo>
                <a:lnTo>
                  <a:pt x="2502" y="1084"/>
                </a:lnTo>
                <a:close/>
                <a:moveTo>
                  <a:pt x="2458" y="1070"/>
                </a:moveTo>
                <a:cubicBezTo>
                  <a:pt x="2459" y="1047"/>
                  <a:pt x="2454" y="1028"/>
                  <a:pt x="2442" y="1016"/>
                </a:cubicBezTo>
                <a:cubicBezTo>
                  <a:pt x="2431" y="1002"/>
                  <a:pt x="2415" y="996"/>
                  <a:pt x="2394" y="996"/>
                </a:cubicBezTo>
                <a:cubicBezTo>
                  <a:pt x="2383" y="996"/>
                  <a:pt x="2373" y="998"/>
                  <a:pt x="2365" y="1002"/>
                </a:cubicBezTo>
                <a:cubicBezTo>
                  <a:pt x="2356" y="1006"/>
                  <a:pt x="2350" y="1011"/>
                  <a:pt x="2344" y="1018"/>
                </a:cubicBezTo>
                <a:cubicBezTo>
                  <a:pt x="2339" y="1025"/>
                  <a:pt x="2334" y="1032"/>
                  <a:pt x="2331" y="1042"/>
                </a:cubicBezTo>
                <a:cubicBezTo>
                  <a:pt x="2329" y="1051"/>
                  <a:pt x="2326" y="1060"/>
                  <a:pt x="2326" y="1070"/>
                </a:cubicBezTo>
                <a:lnTo>
                  <a:pt x="2458" y="1070"/>
                </a:lnTo>
                <a:close/>
                <a:moveTo>
                  <a:pt x="2777" y="1215"/>
                </a:moveTo>
                <a:cubicBezTo>
                  <a:pt x="2778" y="1215"/>
                  <a:pt x="2778" y="1215"/>
                  <a:pt x="2778" y="1215"/>
                </a:cubicBezTo>
                <a:cubicBezTo>
                  <a:pt x="2778" y="1216"/>
                  <a:pt x="2777" y="1217"/>
                  <a:pt x="2777" y="1219"/>
                </a:cubicBezTo>
                <a:cubicBezTo>
                  <a:pt x="2776" y="1220"/>
                  <a:pt x="2775" y="1220"/>
                  <a:pt x="2773" y="1221"/>
                </a:cubicBezTo>
                <a:cubicBezTo>
                  <a:pt x="2772" y="1222"/>
                  <a:pt x="2770" y="1222"/>
                  <a:pt x="2767" y="1223"/>
                </a:cubicBezTo>
                <a:cubicBezTo>
                  <a:pt x="2765" y="1224"/>
                  <a:pt x="2762" y="1224"/>
                  <a:pt x="2758" y="1224"/>
                </a:cubicBezTo>
                <a:cubicBezTo>
                  <a:pt x="2754" y="1224"/>
                  <a:pt x="2752" y="1224"/>
                  <a:pt x="2749" y="1223"/>
                </a:cubicBezTo>
                <a:cubicBezTo>
                  <a:pt x="2746" y="1222"/>
                  <a:pt x="2744" y="1222"/>
                  <a:pt x="2743" y="1221"/>
                </a:cubicBezTo>
                <a:cubicBezTo>
                  <a:pt x="2741" y="1221"/>
                  <a:pt x="2740" y="1220"/>
                  <a:pt x="2739" y="1219"/>
                </a:cubicBezTo>
                <a:cubicBezTo>
                  <a:pt x="2739" y="1217"/>
                  <a:pt x="2738" y="1216"/>
                  <a:pt x="2738" y="1215"/>
                </a:cubicBezTo>
                <a:cubicBezTo>
                  <a:pt x="2738" y="1183"/>
                  <a:pt x="2738" y="1183"/>
                  <a:pt x="2738" y="1183"/>
                </a:cubicBezTo>
                <a:cubicBezTo>
                  <a:pt x="2725" y="1197"/>
                  <a:pt x="2712" y="1207"/>
                  <a:pt x="2699" y="1215"/>
                </a:cubicBezTo>
                <a:cubicBezTo>
                  <a:pt x="2685" y="1223"/>
                  <a:pt x="2670" y="1227"/>
                  <a:pt x="2653" y="1227"/>
                </a:cubicBezTo>
                <a:cubicBezTo>
                  <a:pt x="2635" y="1227"/>
                  <a:pt x="2620" y="1224"/>
                  <a:pt x="2608" y="1216"/>
                </a:cubicBezTo>
                <a:cubicBezTo>
                  <a:pt x="2595" y="1210"/>
                  <a:pt x="2585" y="1200"/>
                  <a:pt x="2577" y="1188"/>
                </a:cubicBezTo>
                <a:cubicBezTo>
                  <a:pt x="2569" y="1177"/>
                  <a:pt x="2563" y="1163"/>
                  <a:pt x="2560" y="1147"/>
                </a:cubicBezTo>
                <a:cubicBezTo>
                  <a:pt x="2556" y="1132"/>
                  <a:pt x="2554" y="1115"/>
                  <a:pt x="2554" y="1097"/>
                </a:cubicBezTo>
                <a:cubicBezTo>
                  <a:pt x="2554" y="1076"/>
                  <a:pt x="2556" y="1057"/>
                  <a:pt x="2561" y="1041"/>
                </a:cubicBezTo>
                <a:cubicBezTo>
                  <a:pt x="2565" y="1024"/>
                  <a:pt x="2572" y="1010"/>
                  <a:pt x="2581" y="998"/>
                </a:cubicBezTo>
                <a:cubicBezTo>
                  <a:pt x="2590" y="986"/>
                  <a:pt x="2600" y="977"/>
                  <a:pt x="2614" y="971"/>
                </a:cubicBezTo>
                <a:cubicBezTo>
                  <a:pt x="2627" y="964"/>
                  <a:pt x="2642" y="961"/>
                  <a:pt x="2659" y="961"/>
                </a:cubicBezTo>
                <a:cubicBezTo>
                  <a:pt x="2673" y="961"/>
                  <a:pt x="2686" y="964"/>
                  <a:pt x="2698" y="971"/>
                </a:cubicBezTo>
                <a:cubicBezTo>
                  <a:pt x="2710" y="977"/>
                  <a:pt x="2721" y="986"/>
                  <a:pt x="2733" y="998"/>
                </a:cubicBezTo>
                <a:cubicBezTo>
                  <a:pt x="2733" y="857"/>
                  <a:pt x="2733" y="857"/>
                  <a:pt x="2733" y="857"/>
                </a:cubicBezTo>
                <a:cubicBezTo>
                  <a:pt x="2733" y="856"/>
                  <a:pt x="2733" y="855"/>
                  <a:pt x="2734" y="854"/>
                </a:cubicBezTo>
                <a:cubicBezTo>
                  <a:pt x="2734" y="853"/>
                  <a:pt x="2735" y="852"/>
                  <a:pt x="2737" y="851"/>
                </a:cubicBezTo>
                <a:cubicBezTo>
                  <a:pt x="2739" y="851"/>
                  <a:pt x="2741" y="850"/>
                  <a:pt x="2744" y="850"/>
                </a:cubicBezTo>
                <a:cubicBezTo>
                  <a:pt x="2747" y="849"/>
                  <a:pt x="2750" y="849"/>
                  <a:pt x="2754" y="849"/>
                </a:cubicBezTo>
                <a:cubicBezTo>
                  <a:pt x="2759" y="849"/>
                  <a:pt x="2763" y="849"/>
                  <a:pt x="2765" y="850"/>
                </a:cubicBezTo>
                <a:cubicBezTo>
                  <a:pt x="2768" y="850"/>
                  <a:pt x="2771" y="851"/>
                  <a:pt x="2772" y="851"/>
                </a:cubicBezTo>
                <a:cubicBezTo>
                  <a:pt x="2774" y="852"/>
                  <a:pt x="2775" y="853"/>
                  <a:pt x="2776" y="854"/>
                </a:cubicBezTo>
                <a:cubicBezTo>
                  <a:pt x="2776" y="855"/>
                  <a:pt x="2777" y="856"/>
                  <a:pt x="2777" y="857"/>
                </a:cubicBezTo>
                <a:lnTo>
                  <a:pt x="2777" y="1215"/>
                </a:lnTo>
                <a:close/>
                <a:moveTo>
                  <a:pt x="2733" y="1045"/>
                </a:moveTo>
                <a:cubicBezTo>
                  <a:pt x="2733" y="1045"/>
                  <a:pt x="2733" y="1045"/>
                  <a:pt x="2733" y="1045"/>
                </a:cubicBezTo>
                <a:cubicBezTo>
                  <a:pt x="2720" y="1030"/>
                  <a:pt x="2709" y="1018"/>
                  <a:pt x="2698" y="1011"/>
                </a:cubicBezTo>
                <a:cubicBezTo>
                  <a:pt x="2687" y="1003"/>
                  <a:pt x="2675" y="999"/>
                  <a:pt x="2663" y="999"/>
                </a:cubicBezTo>
                <a:cubicBezTo>
                  <a:pt x="2652" y="999"/>
                  <a:pt x="2642" y="1002"/>
                  <a:pt x="2634" y="1007"/>
                </a:cubicBezTo>
                <a:cubicBezTo>
                  <a:pt x="2626" y="1012"/>
                  <a:pt x="2619" y="1019"/>
                  <a:pt x="2615" y="1028"/>
                </a:cubicBezTo>
                <a:cubicBezTo>
                  <a:pt x="2610" y="1037"/>
                  <a:pt x="2606" y="1047"/>
                  <a:pt x="2604" y="1057"/>
                </a:cubicBezTo>
                <a:cubicBezTo>
                  <a:pt x="2602" y="1069"/>
                  <a:pt x="2601" y="1080"/>
                  <a:pt x="2601" y="1091"/>
                </a:cubicBezTo>
                <a:cubicBezTo>
                  <a:pt x="2601" y="1104"/>
                  <a:pt x="2602" y="1115"/>
                  <a:pt x="2604" y="1127"/>
                </a:cubicBezTo>
                <a:cubicBezTo>
                  <a:pt x="2605" y="1139"/>
                  <a:pt x="2609" y="1149"/>
                  <a:pt x="2614" y="1158"/>
                </a:cubicBezTo>
                <a:cubicBezTo>
                  <a:pt x="2618" y="1167"/>
                  <a:pt x="2624" y="1175"/>
                  <a:pt x="2632" y="1180"/>
                </a:cubicBezTo>
                <a:cubicBezTo>
                  <a:pt x="2640" y="1186"/>
                  <a:pt x="2649" y="1188"/>
                  <a:pt x="2661" y="1188"/>
                </a:cubicBezTo>
                <a:cubicBezTo>
                  <a:pt x="2667" y="1188"/>
                  <a:pt x="2673" y="1188"/>
                  <a:pt x="2678" y="1186"/>
                </a:cubicBezTo>
                <a:cubicBezTo>
                  <a:pt x="2684" y="1185"/>
                  <a:pt x="2690" y="1182"/>
                  <a:pt x="2695" y="1178"/>
                </a:cubicBezTo>
                <a:cubicBezTo>
                  <a:pt x="2701" y="1175"/>
                  <a:pt x="2707" y="1170"/>
                  <a:pt x="2713" y="1164"/>
                </a:cubicBezTo>
                <a:cubicBezTo>
                  <a:pt x="2719" y="1158"/>
                  <a:pt x="2726" y="1151"/>
                  <a:pt x="2733" y="1142"/>
                </a:cubicBezTo>
                <a:lnTo>
                  <a:pt x="2733" y="1045"/>
                </a:lnTo>
                <a:close/>
                <a:moveTo>
                  <a:pt x="3065" y="1084"/>
                </a:moveTo>
                <a:cubicBezTo>
                  <a:pt x="3066" y="1084"/>
                  <a:pt x="3066" y="1084"/>
                  <a:pt x="3066" y="1084"/>
                </a:cubicBezTo>
                <a:cubicBezTo>
                  <a:pt x="3066" y="1091"/>
                  <a:pt x="3065" y="1095"/>
                  <a:pt x="3061" y="1099"/>
                </a:cubicBezTo>
                <a:cubicBezTo>
                  <a:pt x="3058" y="1102"/>
                  <a:pt x="3054" y="1103"/>
                  <a:pt x="3049" y="1103"/>
                </a:cubicBezTo>
                <a:cubicBezTo>
                  <a:pt x="2889" y="1103"/>
                  <a:pt x="2889" y="1103"/>
                  <a:pt x="2889" y="1103"/>
                </a:cubicBezTo>
                <a:cubicBezTo>
                  <a:pt x="2889" y="1117"/>
                  <a:pt x="2891" y="1129"/>
                  <a:pt x="2893" y="1139"/>
                </a:cubicBezTo>
                <a:cubicBezTo>
                  <a:pt x="2896" y="1150"/>
                  <a:pt x="2901" y="1159"/>
                  <a:pt x="2907" y="1167"/>
                </a:cubicBezTo>
                <a:cubicBezTo>
                  <a:pt x="2913" y="1175"/>
                  <a:pt x="2921" y="1181"/>
                  <a:pt x="2931" y="1185"/>
                </a:cubicBezTo>
                <a:cubicBezTo>
                  <a:pt x="2941" y="1189"/>
                  <a:pt x="2954" y="1191"/>
                  <a:pt x="2968" y="1191"/>
                </a:cubicBezTo>
                <a:cubicBezTo>
                  <a:pt x="2980" y="1191"/>
                  <a:pt x="2990" y="1190"/>
                  <a:pt x="2999" y="1188"/>
                </a:cubicBezTo>
                <a:cubicBezTo>
                  <a:pt x="3008" y="1187"/>
                  <a:pt x="3016" y="1185"/>
                  <a:pt x="3022" y="1182"/>
                </a:cubicBezTo>
                <a:cubicBezTo>
                  <a:pt x="3029" y="1180"/>
                  <a:pt x="3034" y="1178"/>
                  <a:pt x="3038" y="1176"/>
                </a:cubicBezTo>
                <a:cubicBezTo>
                  <a:pt x="3043" y="1175"/>
                  <a:pt x="3046" y="1173"/>
                  <a:pt x="3048" y="1173"/>
                </a:cubicBezTo>
                <a:cubicBezTo>
                  <a:pt x="3049" y="1173"/>
                  <a:pt x="3050" y="1174"/>
                  <a:pt x="3051" y="1175"/>
                </a:cubicBezTo>
                <a:cubicBezTo>
                  <a:pt x="3052" y="1175"/>
                  <a:pt x="3053" y="1176"/>
                  <a:pt x="3053" y="1177"/>
                </a:cubicBezTo>
                <a:cubicBezTo>
                  <a:pt x="3054" y="1178"/>
                  <a:pt x="3055" y="1180"/>
                  <a:pt x="3055" y="1182"/>
                </a:cubicBezTo>
                <a:cubicBezTo>
                  <a:pt x="3055" y="1185"/>
                  <a:pt x="3055" y="1187"/>
                  <a:pt x="3055" y="1191"/>
                </a:cubicBezTo>
                <a:cubicBezTo>
                  <a:pt x="3055" y="1193"/>
                  <a:pt x="3055" y="1195"/>
                  <a:pt x="3055" y="1197"/>
                </a:cubicBezTo>
                <a:cubicBezTo>
                  <a:pt x="3055" y="1199"/>
                  <a:pt x="3054" y="1200"/>
                  <a:pt x="3054" y="1201"/>
                </a:cubicBezTo>
                <a:cubicBezTo>
                  <a:pt x="3053" y="1202"/>
                  <a:pt x="3053" y="1204"/>
                  <a:pt x="3053" y="1205"/>
                </a:cubicBezTo>
                <a:cubicBezTo>
                  <a:pt x="3052" y="1206"/>
                  <a:pt x="3051" y="1207"/>
                  <a:pt x="3051" y="1208"/>
                </a:cubicBezTo>
                <a:cubicBezTo>
                  <a:pt x="3050" y="1209"/>
                  <a:pt x="3047" y="1211"/>
                  <a:pt x="3042" y="1213"/>
                </a:cubicBezTo>
                <a:cubicBezTo>
                  <a:pt x="3037" y="1215"/>
                  <a:pt x="3031" y="1217"/>
                  <a:pt x="3023" y="1220"/>
                </a:cubicBezTo>
                <a:cubicBezTo>
                  <a:pt x="3015" y="1222"/>
                  <a:pt x="3006" y="1224"/>
                  <a:pt x="2996" y="1225"/>
                </a:cubicBezTo>
                <a:cubicBezTo>
                  <a:pt x="2986" y="1227"/>
                  <a:pt x="2975" y="1228"/>
                  <a:pt x="2964" y="1228"/>
                </a:cubicBezTo>
                <a:cubicBezTo>
                  <a:pt x="2944" y="1228"/>
                  <a:pt x="2926" y="1225"/>
                  <a:pt x="2911" y="1220"/>
                </a:cubicBezTo>
                <a:cubicBezTo>
                  <a:pt x="2896" y="1214"/>
                  <a:pt x="2884" y="1206"/>
                  <a:pt x="2873" y="1195"/>
                </a:cubicBezTo>
                <a:cubicBezTo>
                  <a:pt x="2863" y="1184"/>
                  <a:pt x="2855" y="1171"/>
                  <a:pt x="2850" y="1154"/>
                </a:cubicBezTo>
                <a:cubicBezTo>
                  <a:pt x="2845" y="1137"/>
                  <a:pt x="2842" y="1118"/>
                  <a:pt x="2842" y="1096"/>
                </a:cubicBezTo>
                <a:cubicBezTo>
                  <a:pt x="2842" y="1076"/>
                  <a:pt x="2845" y="1057"/>
                  <a:pt x="2850" y="1041"/>
                </a:cubicBezTo>
                <a:cubicBezTo>
                  <a:pt x="2855" y="1024"/>
                  <a:pt x="2863" y="1010"/>
                  <a:pt x="2873" y="998"/>
                </a:cubicBezTo>
                <a:cubicBezTo>
                  <a:pt x="2883" y="987"/>
                  <a:pt x="2896" y="978"/>
                  <a:pt x="2910" y="972"/>
                </a:cubicBezTo>
                <a:cubicBezTo>
                  <a:pt x="2925" y="966"/>
                  <a:pt x="2940" y="962"/>
                  <a:pt x="2958" y="962"/>
                </a:cubicBezTo>
                <a:cubicBezTo>
                  <a:pt x="2977" y="962"/>
                  <a:pt x="2993" y="965"/>
                  <a:pt x="3007" y="971"/>
                </a:cubicBezTo>
                <a:cubicBezTo>
                  <a:pt x="3020" y="977"/>
                  <a:pt x="3031" y="986"/>
                  <a:pt x="3040" y="996"/>
                </a:cubicBezTo>
                <a:cubicBezTo>
                  <a:pt x="3048" y="1006"/>
                  <a:pt x="3055" y="1018"/>
                  <a:pt x="3058" y="1032"/>
                </a:cubicBezTo>
                <a:cubicBezTo>
                  <a:pt x="3062" y="1046"/>
                  <a:pt x="3065" y="1061"/>
                  <a:pt x="3065" y="1076"/>
                </a:cubicBezTo>
                <a:lnTo>
                  <a:pt x="3065" y="1084"/>
                </a:lnTo>
                <a:close/>
                <a:moveTo>
                  <a:pt x="3022" y="1070"/>
                </a:moveTo>
                <a:cubicBezTo>
                  <a:pt x="3022" y="1047"/>
                  <a:pt x="3017" y="1028"/>
                  <a:pt x="3006" y="1016"/>
                </a:cubicBezTo>
                <a:cubicBezTo>
                  <a:pt x="2995" y="1002"/>
                  <a:pt x="2979" y="996"/>
                  <a:pt x="2957" y="996"/>
                </a:cubicBezTo>
                <a:cubicBezTo>
                  <a:pt x="2946" y="996"/>
                  <a:pt x="2937" y="998"/>
                  <a:pt x="2928" y="1002"/>
                </a:cubicBezTo>
                <a:cubicBezTo>
                  <a:pt x="2920" y="1006"/>
                  <a:pt x="2913" y="1011"/>
                  <a:pt x="2908" y="1018"/>
                </a:cubicBezTo>
                <a:cubicBezTo>
                  <a:pt x="2902" y="1025"/>
                  <a:pt x="2898" y="1032"/>
                  <a:pt x="2895" y="1042"/>
                </a:cubicBezTo>
                <a:cubicBezTo>
                  <a:pt x="2892" y="1051"/>
                  <a:pt x="2890" y="1060"/>
                  <a:pt x="2890" y="1070"/>
                </a:cubicBezTo>
                <a:lnTo>
                  <a:pt x="3022" y="1070"/>
                </a:lnTo>
                <a:close/>
                <a:moveTo>
                  <a:pt x="3276" y="971"/>
                </a:moveTo>
                <a:cubicBezTo>
                  <a:pt x="3275" y="969"/>
                  <a:pt x="3274" y="969"/>
                  <a:pt x="3273" y="968"/>
                </a:cubicBezTo>
                <a:cubicBezTo>
                  <a:pt x="3272" y="967"/>
                  <a:pt x="3271" y="966"/>
                  <a:pt x="3268" y="965"/>
                </a:cubicBezTo>
                <a:cubicBezTo>
                  <a:pt x="3265" y="964"/>
                  <a:pt x="3262" y="963"/>
                  <a:pt x="3259" y="963"/>
                </a:cubicBezTo>
                <a:cubicBezTo>
                  <a:pt x="3255" y="962"/>
                  <a:pt x="3252" y="961"/>
                  <a:pt x="3249" y="961"/>
                </a:cubicBezTo>
                <a:cubicBezTo>
                  <a:pt x="3247" y="960"/>
                  <a:pt x="3244" y="960"/>
                  <a:pt x="3242" y="960"/>
                </a:cubicBezTo>
                <a:cubicBezTo>
                  <a:pt x="3236" y="960"/>
                  <a:pt x="3231" y="962"/>
                  <a:pt x="3226" y="963"/>
                </a:cubicBezTo>
                <a:cubicBezTo>
                  <a:pt x="3221" y="964"/>
                  <a:pt x="3215" y="967"/>
                  <a:pt x="3210" y="970"/>
                </a:cubicBezTo>
                <a:cubicBezTo>
                  <a:pt x="3205" y="973"/>
                  <a:pt x="3199" y="978"/>
                  <a:pt x="3194" y="984"/>
                </a:cubicBezTo>
                <a:cubicBezTo>
                  <a:pt x="3187" y="990"/>
                  <a:pt x="3181" y="998"/>
                  <a:pt x="3175" y="1008"/>
                </a:cubicBezTo>
                <a:cubicBezTo>
                  <a:pt x="3175" y="973"/>
                  <a:pt x="3175" y="973"/>
                  <a:pt x="3175" y="973"/>
                </a:cubicBezTo>
                <a:cubicBezTo>
                  <a:pt x="3175" y="971"/>
                  <a:pt x="3174" y="970"/>
                  <a:pt x="3173" y="969"/>
                </a:cubicBezTo>
                <a:cubicBezTo>
                  <a:pt x="3172" y="968"/>
                  <a:pt x="3172" y="967"/>
                  <a:pt x="3170" y="966"/>
                </a:cubicBezTo>
                <a:cubicBezTo>
                  <a:pt x="3168" y="965"/>
                  <a:pt x="3167" y="965"/>
                  <a:pt x="3164" y="964"/>
                </a:cubicBezTo>
                <a:cubicBezTo>
                  <a:pt x="3161" y="964"/>
                  <a:pt x="3158" y="964"/>
                  <a:pt x="3154" y="964"/>
                </a:cubicBezTo>
                <a:cubicBezTo>
                  <a:pt x="3149" y="964"/>
                  <a:pt x="3147" y="964"/>
                  <a:pt x="3144" y="964"/>
                </a:cubicBezTo>
                <a:cubicBezTo>
                  <a:pt x="3142" y="965"/>
                  <a:pt x="3139" y="966"/>
                  <a:pt x="3138" y="966"/>
                </a:cubicBezTo>
                <a:cubicBezTo>
                  <a:pt x="3136" y="967"/>
                  <a:pt x="3134" y="968"/>
                  <a:pt x="3134" y="969"/>
                </a:cubicBezTo>
                <a:cubicBezTo>
                  <a:pt x="3134" y="970"/>
                  <a:pt x="3134" y="971"/>
                  <a:pt x="3134" y="973"/>
                </a:cubicBezTo>
                <a:cubicBezTo>
                  <a:pt x="3134" y="1215"/>
                  <a:pt x="3134" y="1215"/>
                  <a:pt x="3134" y="1215"/>
                </a:cubicBezTo>
                <a:cubicBezTo>
                  <a:pt x="3134" y="1216"/>
                  <a:pt x="3134" y="1217"/>
                  <a:pt x="3135" y="1219"/>
                </a:cubicBezTo>
                <a:cubicBezTo>
                  <a:pt x="3136" y="1220"/>
                  <a:pt x="3137" y="1221"/>
                  <a:pt x="3138" y="1221"/>
                </a:cubicBezTo>
                <a:cubicBezTo>
                  <a:pt x="3140" y="1222"/>
                  <a:pt x="3142" y="1222"/>
                  <a:pt x="3145" y="1223"/>
                </a:cubicBezTo>
                <a:cubicBezTo>
                  <a:pt x="3148" y="1224"/>
                  <a:pt x="3151" y="1224"/>
                  <a:pt x="3156" y="1224"/>
                </a:cubicBezTo>
                <a:cubicBezTo>
                  <a:pt x="3160" y="1224"/>
                  <a:pt x="3164" y="1224"/>
                  <a:pt x="3167" y="1223"/>
                </a:cubicBezTo>
                <a:cubicBezTo>
                  <a:pt x="3170" y="1222"/>
                  <a:pt x="3172" y="1222"/>
                  <a:pt x="3173" y="1221"/>
                </a:cubicBezTo>
                <a:cubicBezTo>
                  <a:pt x="3175" y="1220"/>
                  <a:pt x="3176" y="1220"/>
                  <a:pt x="3177" y="1219"/>
                </a:cubicBezTo>
                <a:cubicBezTo>
                  <a:pt x="3177" y="1217"/>
                  <a:pt x="3178" y="1216"/>
                  <a:pt x="3178" y="1215"/>
                </a:cubicBezTo>
                <a:cubicBezTo>
                  <a:pt x="3178" y="1056"/>
                  <a:pt x="3178" y="1056"/>
                  <a:pt x="3178" y="1056"/>
                </a:cubicBezTo>
                <a:cubicBezTo>
                  <a:pt x="3184" y="1046"/>
                  <a:pt x="3190" y="1037"/>
                  <a:pt x="3195" y="1031"/>
                </a:cubicBezTo>
                <a:cubicBezTo>
                  <a:pt x="3201" y="1024"/>
                  <a:pt x="3205" y="1018"/>
                  <a:pt x="3210" y="1015"/>
                </a:cubicBezTo>
                <a:cubicBezTo>
                  <a:pt x="3215" y="1011"/>
                  <a:pt x="3219" y="1007"/>
                  <a:pt x="3224" y="1006"/>
                </a:cubicBezTo>
                <a:cubicBezTo>
                  <a:pt x="3228" y="1004"/>
                  <a:pt x="3233" y="1003"/>
                  <a:pt x="3237" y="1003"/>
                </a:cubicBezTo>
                <a:cubicBezTo>
                  <a:pt x="3241" y="1003"/>
                  <a:pt x="3244" y="1003"/>
                  <a:pt x="3248" y="1004"/>
                </a:cubicBezTo>
                <a:cubicBezTo>
                  <a:pt x="3251" y="1005"/>
                  <a:pt x="3254" y="1006"/>
                  <a:pt x="3257" y="1006"/>
                </a:cubicBezTo>
                <a:cubicBezTo>
                  <a:pt x="3259" y="1007"/>
                  <a:pt x="3261" y="1008"/>
                  <a:pt x="3263" y="1008"/>
                </a:cubicBezTo>
                <a:cubicBezTo>
                  <a:pt x="3265" y="1009"/>
                  <a:pt x="3267" y="1010"/>
                  <a:pt x="3268" y="1010"/>
                </a:cubicBezTo>
                <a:cubicBezTo>
                  <a:pt x="3270" y="1010"/>
                  <a:pt x="3271" y="1009"/>
                  <a:pt x="3272" y="1008"/>
                </a:cubicBezTo>
                <a:cubicBezTo>
                  <a:pt x="3273" y="1008"/>
                  <a:pt x="3273" y="1007"/>
                  <a:pt x="3274" y="1005"/>
                </a:cubicBezTo>
                <a:cubicBezTo>
                  <a:pt x="3274" y="1004"/>
                  <a:pt x="3275" y="1002"/>
                  <a:pt x="3275" y="999"/>
                </a:cubicBezTo>
                <a:cubicBezTo>
                  <a:pt x="3275" y="996"/>
                  <a:pt x="3275" y="993"/>
                  <a:pt x="3275" y="989"/>
                </a:cubicBezTo>
                <a:cubicBezTo>
                  <a:pt x="3275" y="985"/>
                  <a:pt x="3275" y="982"/>
                  <a:pt x="3277" y="979"/>
                </a:cubicBezTo>
                <a:cubicBezTo>
                  <a:pt x="3277" y="977"/>
                  <a:pt x="3277" y="975"/>
                  <a:pt x="3277" y="974"/>
                </a:cubicBezTo>
                <a:cubicBezTo>
                  <a:pt x="3276" y="972"/>
                  <a:pt x="3276" y="971"/>
                  <a:pt x="3276" y="971"/>
                </a:cubicBezTo>
                <a:close/>
                <a:moveTo>
                  <a:pt x="3366" y="849"/>
                </a:moveTo>
                <a:cubicBezTo>
                  <a:pt x="3364" y="848"/>
                  <a:pt x="3362" y="848"/>
                  <a:pt x="3359" y="847"/>
                </a:cubicBezTo>
                <a:cubicBezTo>
                  <a:pt x="3357" y="847"/>
                  <a:pt x="3353" y="847"/>
                  <a:pt x="3348" y="847"/>
                </a:cubicBezTo>
                <a:cubicBezTo>
                  <a:pt x="3344" y="847"/>
                  <a:pt x="3340" y="847"/>
                  <a:pt x="3338" y="847"/>
                </a:cubicBezTo>
                <a:cubicBezTo>
                  <a:pt x="3335" y="848"/>
                  <a:pt x="3333" y="848"/>
                  <a:pt x="3331" y="849"/>
                </a:cubicBezTo>
                <a:cubicBezTo>
                  <a:pt x="3329" y="850"/>
                  <a:pt x="3328" y="851"/>
                  <a:pt x="3327" y="852"/>
                </a:cubicBezTo>
                <a:cubicBezTo>
                  <a:pt x="3327" y="853"/>
                  <a:pt x="3326" y="854"/>
                  <a:pt x="3326" y="856"/>
                </a:cubicBezTo>
                <a:cubicBezTo>
                  <a:pt x="3326" y="1215"/>
                  <a:pt x="3326" y="1215"/>
                  <a:pt x="3326" y="1215"/>
                </a:cubicBezTo>
                <a:cubicBezTo>
                  <a:pt x="3326" y="1216"/>
                  <a:pt x="3327" y="1217"/>
                  <a:pt x="3327" y="1219"/>
                </a:cubicBezTo>
                <a:cubicBezTo>
                  <a:pt x="3328" y="1220"/>
                  <a:pt x="3329" y="1221"/>
                  <a:pt x="3331" y="1221"/>
                </a:cubicBezTo>
                <a:cubicBezTo>
                  <a:pt x="3333" y="1222"/>
                  <a:pt x="3335" y="1222"/>
                  <a:pt x="3338" y="1223"/>
                </a:cubicBezTo>
                <a:cubicBezTo>
                  <a:pt x="3340" y="1224"/>
                  <a:pt x="3344" y="1224"/>
                  <a:pt x="3348" y="1224"/>
                </a:cubicBezTo>
                <a:cubicBezTo>
                  <a:pt x="3353" y="1224"/>
                  <a:pt x="3357" y="1224"/>
                  <a:pt x="3359" y="1223"/>
                </a:cubicBezTo>
                <a:cubicBezTo>
                  <a:pt x="3362" y="1222"/>
                  <a:pt x="3364" y="1222"/>
                  <a:pt x="3366" y="1221"/>
                </a:cubicBezTo>
                <a:cubicBezTo>
                  <a:pt x="3368" y="1220"/>
                  <a:pt x="3369" y="1220"/>
                  <a:pt x="3369" y="1219"/>
                </a:cubicBezTo>
                <a:cubicBezTo>
                  <a:pt x="3370" y="1217"/>
                  <a:pt x="3370" y="1216"/>
                  <a:pt x="3370" y="1215"/>
                </a:cubicBezTo>
                <a:cubicBezTo>
                  <a:pt x="3370" y="856"/>
                  <a:pt x="3370" y="856"/>
                  <a:pt x="3370" y="856"/>
                </a:cubicBezTo>
                <a:cubicBezTo>
                  <a:pt x="3370" y="854"/>
                  <a:pt x="3370" y="853"/>
                  <a:pt x="3369" y="852"/>
                </a:cubicBezTo>
                <a:cubicBezTo>
                  <a:pt x="3369" y="851"/>
                  <a:pt x="3368" y="850"/>
                  <a:pt x="3366" y="849"/>
                </a:cubicBezTo>
                <a:close/>
                <a:moveTo>
                  <a:pt x="3630" y="1012"/>
                </a:moveTo>
                <a:cubicBezTo>
                  <a:pt x="3633" y="1023"/>
                  <a:pt x="3635" y="1036"/>
                  <a:pt x="3635" y="1051"/>
                </a:cubicBezTo>
                <a:cubicBezTo>
                  <a:pt x="3635" y="1215"/>
                  <a:pt x="3635" y="1215"/>
                  <a:pt x="3635" y="1215"/>
                </a:cubicBezTo>
                <a:cubicBezTo>
                  <a:pt x="3635" y="1217"/>
                  <a:pt x="3634" y="1219"/>
                  <a:pt x="3633" y="1220"/>
                </a:cubicBezTo>
                <a:cubicBezTo>
                  <a:pt x="3631" y="1221"/>
                  <a:pt x="3629" y="1222"/>
                  <a:pt x="3627" y="1222"/>
                </a:cubicBezTo>
                <a:cubicBezTo>
                  <a:pt x="3624" y="1223"/>
                  <a:pt x="3620" y="1223"/>
                  <a:pt x="3615" y="1223"/>
                </a:cubicBezTo>
                <a:cubicBezTo>
                  <a:pt x="3611" y="1223"/>
                  <a:pt x="3607" y="1223"/>
                  <a:pt x="3604" y="1222"/>
                </a:cubicBezTo>
                <a:cubicBezTo>
                  <a:pt x="3601" y="1222"/>
                  <a:pt x="3599" y="1221"/>
                  <a:pt x="3598" y="1220"/>
                </a:cubicBezTo>
                <a:cubicBezTo>
                  <a:pt x="3597" y="1219"/>
                  <a:pt x="3596" y="1217"/>
                  <a:pt x="3596" y="1215"/>
                </a:cubicBezTo>
                <a:cubicBezTo>
                  <a:pt x="3596" y="1191"/>
                  <a:pt x="3596" y="1191"/>
                  <a:pt x="3596" y="1191"/>
                </a:cubicBezTo>
                <a:cubicBezTo>
                  <a:pt x="3586" y="1202"/>
                  <a:pt x="3574" y="1211"/>
                  <a:pt x="3561" y="1217"/>
                </a:cubicBezTo>
                <a:cubicBezTo>
                  <a:pt x="3548" y="1224"/>
                  <a:pt x="3535" y="1227"/>
                  <a:pt x="3520" y="1227"/>
                </a:cubicBezTo>
                <a:cubicBezTo>
                  <a:pt x="3507" y="1227"/>
                  <a:pt x="3496" y="1225"/>
                  <a:pt x="3485" y="1222"/>
                </a:cubicBezTo>
                <a:cubicBezTo>
                  <a:pt x="3475" y="1219"/>
                  <a:pt x="3466" y="1214"/>
                  <a:pt x="3459" y="1207"/>
                </a:cubicBezTo>
                <a:cubicBezTo>
                  <a:pt x="3452" y="1201"/>
                  <a:pt x="3446" y="1193"/>
                  <a:pt x="3442" y="1185"/>
                </a:cubicBezTo>
                <a:cubicBezTo>
                  <a:pt x="3439" y="1176"/>
                  <a:pt x="3436" y="1165"/>
                  <a:pt x="3436" y="1153"/>
                </a:cubicBezTo>
                <a:cubicBezTo>
                  <a:pt x="3436" y="1140"/>
                  <a:pt x="3439" y="1128"/>
                  <a:pt x="3445" y="1118"/>
                </a:cubicBezTo>
                <a:cubicBezTo>
                  <a:pt x="3450" y="1108"/>
                  <a:pt x="3458" y="1099"/>
                  <a:pt x="3469" y="1093"/>
                </a:cubicBezTo>
                <a:cubicBezTo>
                  <a:pt x="3479" y="1086"/>
                  <a:pt x="3492" y="1081"/>
                  <a:pt x="3507" y="1078"/>
                </a:cubicBezTo>
                <a:cubicBezTo>
                  <a:pt x="3522" y="1074"/>
                  <a:pt x="3538" y="1073"/>
                  <a:pt x="3557" y="1073"/>
                </a:cubicBezTo>
                <a:cubicBezTo>
                  <a:pt x="3591" y="1073"/>
                  <a:pt x="3591" y="1073"/>
                  <a:pt x="3591" y="1073"/>
                </a:cubicBezTo>
                <a:cubicBezTo>
                  <a:pt x="3591" y="1054"/>
                  <a:pt x="3591" y="1054"/>
                  <a:pt x="3591" y="1054"/>
                </a:cubicBezTo>
                <a:cubicBezTo>
                  <a:pt x="3591" y="1044"/>
                  <a:pt x="3590" y="1036"/>
                  <a:pt x="3588" y="1029"/>
                </a:cubicBezTo>
                <a:cubicBezTo>
                  <a:pt x="3586" y="1022"/>
                  <a:pt x="3583" y="1016"/>
                  <a:pt x="3579" y="1011"/>
                </a:cubicBezTo>
                <a:cubicBezTo>
                  <a:pt x="3574" y="1006"/>
                  <a:pt x="3569" y="1003"/>
                  <a:pt x="3561" y="1001"/>
                </a:cubicBezTo>
                <a:cubicBezTo>
                  <a:pt x="3554" y="998"/>
                  <a:pt x="3546" y="997"/>
                  <a:pt x="3536" y="997"/>
                </a:cubicBezTo>
                <a:cubicBezTo>
                  <a:pt x="3524" y="997"/>
                  <a:pt x="3515" y="998"/>
                  <a:pt x="3506" y="1001"/>
                </a:cubicBezTo>
                <a:cubicBezTo>
                  <a:pt x="3497" y="1003"/>
                  <a:pt x="3490" y="1006"/>
                  <a:pt x="3483" y="1009"/>
                </a:cubicBezTo>
                <a:cubicBezTo>
                  <a:pt x="3476" y="1012"/>
                  <a:pt x="3471" y="1015"/>
                  <a:pt x="3467" y="1017"/>
                </a:cubicBezTo>
                <a:cubicBezTo>
                  <a:pt x="3463" y="1020"/>
                  <a:pt x="3459" y="1021"/>
                  <a:pt x="3457" y="1021"/>
                </a:cubicBezTo>
                <a:cubicBezTo>
                  <a:pt x="3455" y="1021"/>
                  <a:pt x="3454" y="1021"/>
                  <a:pt x="3453" y="1020"/>
                </a:cubicBezTo>
                <a:cubicBezTo>
                  <a:pt x="3452" y="1020"/>
                  <a:pt x="3451" y="1018"/>
                  <a:pt x="3450" y="1017"/>
                </a:cubicBezTo>
                <a:cubicBezTo>
                  <a:pt x="3450" y="1015"/>
                  <a:pt x="3449" y="1013"/>
                  <a:pt x="3449" y="1011"/>
                </a:cubicBezTo>
                <a:cubicBezTo>
                  <a:pt x="3448" y="1009"/>
                  <a:pt x="3448" y="1007"/>
                  <a:pt x="3448" y="1004"/>
                </a:cubicBezTo>
                <a:cubicBezTo>
                  <a:pt x="3448" y="1000"/>
                  <a:pt x="3449" y="996"/>
                  <a:pt x="3449" y="993"/>
                </a:cubicBezTo>
                <a:cubicBezTo>
                  <a:pt x="3450" y="991"/>
                  <a:pt x="3451" y="988"/>
                  <a:pt x="3454" y="986"/>
                </a:cubicBezTo>
                <a:cubicBezTo>
                  <a:pt x="3456" y="984"/>
                  <a:pt x="3460" y="981"/>
                  <a:pt x="3466" y="978"/>
                </a:cubicBezTo>
                <a:cubicBezTo>
                  <a:pt x="3472" y="974"/>
                  <a:pt x="3479" y="972"/>
                  <a:pt x="3487" y="969"/>
                </a:cubicBezTo>
                <a:cubicBezTo>
                  <a:pt x="3494" y="967"/>
                  <a:pt x="3503" y="964"/>
                  <a:pt x="3512" y="963"/>
                </a:cubicBezTo>
                <a:cubicBezTo>
                  <a:pt x="3521" y="961"/>
                  <a:pt x="3530" y="960"/>
                  <a:pt x="3540" y="960"/>
                </a:cubicBezTo>
                <a:cubicBezTo>
                  <a:pt x="3557" y="960"/>
                  <a:pt x="3572" y="962"/>
                  <a:pt x="3584" y="966"/>
                </a:cubicBezTo>
                <a:cubicBezTo>
                  <a:pt x="3596" y="970"/>
                  <a:pt x="3606" y="976"/>
                  <a:pt x="3614" y="983"/>
                </a:cubicBezTo>
                <a:cubicBezTo>
                  <a:pt x="3621" y="991"/>
                  <a:pt x="3627" y="1001"/>
                  <a:pt x="3630" y="1012"/>
                </a:cubicBezTo>
                <a:close/>
                <a:moveTo>
                  <a:pt x="3591" y="1105"/>
                </a:moveTo>
                <a:cubicBezTo>
                  <a:pt x="3590" y="1105"/>
                  <a:pt x="3590" y="1105"/>
                  <a:pt x="3590" y="1105"/>
                </a:cubicBezTo>
                <a:cubicBezTo>
                  <a:pt x="3553" y="1105"/>
                  <a:pt x="3553" y="1105"/>
                  <a:pt x="3553" y="1105"/>
                </a:cubicBezTo>
                <a:cubicBezTo>
                  <a:pt x="3541" y="1105"/>
                  <a:pt x="3530" y="1106"/>
                  <a:pt x="3521" y="1108"/>
                </a:cubicBezTo>
                <a:cubicBezTo>
                  <a:pt x="3512" y="1110"/>
                  <a:pt x="3505" y="1113"/>
                  <a:pt x="3499" y="1117"/>
                </a:cubicBezTo>
                <a:cubicBezTo>
                  <a:pt x="3493" y="1121"/>
                  <a:pt x="3489" y="1126"/>
                  <a:pt x="3486" y="1132"/>
                </a:cubicBezTo>
                <a:cubicBezTo>
                  <a:pt x="3483" y="1137"/>
                  <a:pt x="3482" y="1144"/>
                  <a:pt x="3482" y="1151"/>
                </a:cubicBezTo>
                <a:cubicBezTo>
                  <a:pt x="3482" y="1164"/>
                  <a:pt x="3486" y="1173"/>
                  <a:pt x="3494" y="1181"/>
                </a:cubicBezTo>
                <a:cubicBezTo>
                  <a:pt x="3502" y="1188"/>
                  <a:pt x="3513" y="1192"/>
                  <a:pt x="3527" y="1192"/>
                </a:cubicBezTo>
                <a:cubicBezTo>
                  <a:pt x="3539" y="1192"/>
                  <a:pt x="3550" y="1190"/>
                  <a:pt x="3560" y="1183"/>
                </a:cubicBezTo>
                <a:cubicBezTo>
                  <a:pt x="3570" y="1177"/>
                  <a:pt x="3580" y="1168"/>
                  <a:pt x="3591" y="1156"/>
                </a:cubicBezTo>
                <a:lnTo>
                  <a:pt x="3591" y="1105"/>
                </a:lnTo>
                <a:close/>
                <a:moveTo>
                  <a:pt x="3906" y="990"/>
                </a:moveTo>
                <a:cubicBezTo>
                  <a:pt x="3900" y="981"/>
                  <a:pt x="3891" y="974"/>
                  <a:pt x="3879" y="968"/>
                </a:cubicBezTo>
                <a:cubicBezTo>
                  <a:pt x="3868" y="963"/>
                  <a:pt x="3855" y="960"/>
                  <a:pt x="3839" y="960"/>
                </a:cubicBezTo>
                <a:cubicBezTo>
                  <a:pt x="3825" y="960"/>
                  <a:pt x="3811" y="963"/>
                  <a:pt x="3797" y="971"/>
                </a:cubicBezTo>
                <a:cubicBezTo>
                  <a:pt x="3784" y="978"/>
                  <a:pt x="3770" y="989"/>
                  <a:pt x="3757" y="1004"/>
                </a:cubicBezTo>
                <a:cubicBezTo>
                  <a:pt x="3757" y="972"/>
                  <a:pt x="3757" y="972"/>
                  <a:pt x="3757" y="972"/>
                </a:cubicBezTo>
                <a:cubicBezTo>
                  <a:pt x="3757" y="971"/>
                  <a:pt x="3756" y="970"/>
                  <a:pt x="3756" y="969"/>
                </a:cubicBezTo>
                <a:cubicBezTo>
                  <a:pt x="3754" y="968"/>
                  <a:pt x="3754" y="967"/>
                  <a:pt x="3752" y="966"/>
                </a:cubicBezTo>
                <a:cubicBezTo>
                  <a:pt x="3751" y="965"/>
                  <a:pt x="3749" y="965"/>
                  <a:pt x="3746" y="964"/>
                </a:cubicBezTo>
                <a:cubicBezTo>
                  <a:pt x="3743" y="964"/>
                  <a:pt x="3740" y="964"/>
                  <a:pt x="3736" y="964"/>
                </a:cubicBezTo>
                <a:cubicBezTo>
                  <a:pt x="3732" y="964"/>
                  <a:pt x="3729" y="964"/>
                  <a:pt x="3726" y="964"/>
                </a:cubicBezTo>
                <a:cubicBezTo>
                  <a:pt x="3724" y="965"/>
                  <a:pt x="3721" y="966"/>
                  <a:pt x="3720" y="966"/>
                </a:cubicBezTo>
                <a:cubicBezTo>
                  <a:pt x="3718" y="967"/>
                  <a:pt x="3717" y="968"/>
                  <a:pt x="3716" y="969"/>
                </a:cubicBezTo>
                <a:cubicBezTo>
                  <a:pt x="3716" y="969"/>
                  <a:pt x="3716" y="971"/>
                  <a:pt x="3716" y="972"/>
                </a:cubicBezTo>
                <a:cubicBezTo>
                  <a:pt x="3716" y="1214"/>
                  <a:pt x="3716" y="1214"/>
                  <a:pt x="3716" y="1214"/>
                </a:cubicBezTo>
                <a:cubicBezTo>
                  <a:pt x="3716" y="1216"/>
                  <a:pt x="3716" y="1217"/>
                  <a:pt x="3717" y="1218"/>
                </a:cubicBezTo>
                <a:cubicBezTo>
                  <a:pt x="3718" y="1219"/>
                  <a:pt x="3719" y="1220"/>
                  <a:pt x="3720" y="1221"/>
                </a:cubicBezTo>
                <a:cubicBezTo>
                  <a:pt x="3722" y="1221"/>
                  <a:pt x="3724" y="1222"/>
                  <a:pt x="3727" y="1222"/>
                </a:cubicBezTo>
                <a:cubicBezTo>
                  <a:pt x="3730" y="1223"/>
                  <a:pt x="3733" y="1223"/>
                  <a:pt x="3738" y="1223"/>
                </a:cubicBezTo>
                <a:cubicBezTo>
                  <a:pt x="3742" y="1223"/>
                  <a:pt x="3746" y="1223"/>
                  <a:pt x="3749" y="1222"/>
                </a:cubicBezTo>
                <a:cubicBezTo>
                  <a:pt x="3752" y="1222"/>
                  <a:pt x="3754" y="1221"/>
                  <a:pt x="3756" y="1221"/>
                </a:cubicBezTo>
                <a:cubicBezTo>
                  <a:pt x="3757" y="1220"/>
                  <a:pt x="3758" y="1219"/>
                  <a:pt x="3759" y="1218"/>
                </a:cubicBezTo>
                <a:cubicBezTo>
                  <a:pt x="3759" y="1217"/>
                  <a:pt x="3760" y="1216"/>
                  <a:pt x="3760" y="1214"/>
                </a:cubicBezTo>
                <a:cubicBezTo>
                  <a:pt x="3760" y="1045"/>
                  <a:pt x="3760" y="1045"/>
                  <a:pt x="3760" y="1045"/>
                </a:cubicBezTo>
                <a:cubicBezTo>
                  <a:pt x="3772" y="1030"/>
                  <a:pt x="3784" y="1018"/>
                  <a:pt x="3795" y="1011"/>
                </a:cubicBezTo>
                <a:cubicBezTo>
                  <a:pt x="3806" y="1003"/>
                  <a:pt x="3817" y="999"/>
                  <a:pt x="3829" y="999"/>
                </a:cubicBezTo>
                <a:cubicBezTo>
                  <a:pt x="3838" y="999"/>
                  <a:pt x="3845" y="1001"/>
                  <a:pt x="3852" y="1004"/>
                </a:cubicBezTo>
                <a:cubicBezTo>
                  <a:pt x="3858" y="1007"/>
                  <a:pt x="3864" y="1012"/>
                  <a:pt x="3868" y="1018"/>
                </a:cubicBezTo>
                <a:cubicBezTo>
                  <a:pt x="3872" y="1024"/>
                  <a:pt x="3875" y="1031"/>
                  <a:pt x="3877" y="1040"/>
                </a:cubicBezTo>
                <a:cubicBezTo>
                  <a:pt x="3879" y="1048"/>
                  <a:pt x="3881" y="1059"/>
                  <a:pt x="3881" y="1073"/>
                </a:cubicBezTo>
                <a:cubicBezTo>
                  <a:pt x="3881" y="1215"/>
                  <a:pt x="3881" y="1215"/>
                  <a:pt x="3881" y="1215"/>
                </a:cubicBezTo>
                <a:cubicBezTo>
                  <a:pt x="3881" y="1216"/>
                  <a:pt x="3881" y="1217"/>
                  <a:pt x="3882" y="1219"/>
                </a:cubicBezTo>
                <a:cubicBezTo>
                  <a:pt x="3882" y="1220"/>
                  <a:pt x="3883" y="1221"/>
                  <a:pt x="3885" y="1221"/>
                </a:cubicBezTo>
                <a:cubicBezTo>
                  <a:pt x="3887" y="1222"/>
                  <a:pt x="3889" y="1222"/>
                  <a:pt x="3892" y="1223"/>
                </a:cubicBezTo>
                <a:cubicBezTo>
                  <a:pt x="3894" y="1224"/>
                  <a:pt x="3898" y="1224"/>
                  <a:pt x="3903" y="1224"/>
                </a:cubicBezTo>
                <a:cubicBezTo>
                  <a:pt x="3907" y="1224"/>
                  <a:pt x="3911" y="1224"/>
                  <a:pt x="3913" y="1223"/>
                </a:cubicBezTo>
                <a:cubicBezTo>
                  <a:pt x="3916" y="1222"/>
                  <a:pt x="3918" y="1222"/>
                  <a:pt x="3920" y="1221"/>
                </a:cubicBezTo>
                <a:cubicBezTo>
                  <a:pt x="3922" y="1220"/>
                  <a:pt x="3923" y="1220"/>
                  <a:pt x="3924" y="1219"/>
                </a:cubicBezTo>
                <a:cubicBezTo>
                  <a:pt x="3924" y="1217"/>
                  <a:pt x="3925" y="1216"/>
                  <a:pt x="3925" y="1215"/>
                </a:cubicBezTo>
                <a:cubicBezTo>
                  <a:pt x="3925" y="1215"/>
                  <a:pt x="3925" y="1215"/>
                  <a:pt x="3925" y="1215"/>
                </a:cubicBezTo>
                <a:cubicBezTo>
                  <a:pt x="3925" y="1066"/>
                  <a:pt x="3925" y="1066"/>
                  <a:pt x="3925" y="1066"/>
                </a:cubicBezTo>
                <a:cubicBezTo>
                  <a:pt x="3925" y="1049"/>
                  <a:pt x="3924" y="1035"/>
                  <a:pt x="3921" y="1022"/>
                </a:cubicBezTo>
                <a:cubicBezTo>
                  <a:pt x="3918" y="1010"/>
                  <a:pt x="3913" y="999"/>
                  <a:pt x="3906" y="990"/>
                </a:cubicBezTo>
                <a:close/>
                <a:moveTo>
                  <a:pt x="4213" y="1215"/>
                </a:moveTo>
                <a:cubicBezTo>
                  <a:pt x="4213" y="1215"/>
                  <a:pt x="4213" y="1215"/>
                  <a:pt x="4213" y="1215"/>
                </a:cubicBezTo>
                <a:cubicBezTo>
                  <a:pt x="4213" y="1216"/>
                  <a:pt x="4213" y="1217"/>
                  <a:pt x="4212" y="1219"/>
                </a:cubicBezTo>
                <a:cubicBezTo>
                  <a:pt x="4211" y="1220"/>
                  <a:pt x="4210" y="1220"/>
                  <a:pt x="4209" y="1221"/>
                </a:cubicBezTo>
                <a:cubicBezTo>
                  <a:pt x="4207" y="1222"/>
                  <a:pt x="4205" y="1222"/>
                  <a:pt x="4203" y="1223"/>
                </a:cubicBezTo>
                <a:cubicBezTo>
                  <a:pt x="4200" y="1224"/>
                  <a:pt x="4197" y="1224"/>
                  <a:pt x="4194" y="1224"/>
                </a:cubicBezTo>
                <a:cubicBezTo>
                  <a:pt x="4190" y="1224"/>
                  <a:pt x="4187" y="1224"/>
                  <a:pt x="4184" y="1223"/>
                </a:cubicBezTo>
                <a:cubicBezTo>
                  <a:pt x="4181" y="1222"/>
                  <a:pt x="4180" y="1222"/>
                  <a:pt x="4178" y="1221"/>
                </a:cubicBezTo>
                <a:cubicBezTo>
                  <a:pt x="4176" y="1221"/>
                  <a:pt x="4175" y="1220"/>
                  <a:pt x="4175" y="1219"/>
                </a:cubicBezTo>
                <a:cubicBezTo>
                  <a:pt x="4174" y="1217"/>
                  <a:pt x="4174" y="1216"/>
                  <a:pt x="4174" y="1215"/>
                </a:cubicBezTo>
                <a:cubicBezTo>
                  <a:pt x="4174" y="1183"/>
                  <a:pt x="4174" y="1183"/>
                  <a:pt x="4174" y="1183"/>
                </a:cubicBezTo>
                <a:cubicBezTo>
                  <a:pt x="4161" y="1197"/>
                  <a:pt x="4147" y="1207"/>
                  <a:pt x="4134" y="1215"/>
                </a:cubicBezTo>
                <a:cubicBezTo>
                  <a:pt x="4120" y="1223"/>
                  <a:pt x="4105" y="1227"/>
                  <a:pt x="4089" y="1227"/>
                </a:cubicBezTo>
                <a:cubicBezTo>
                  <a:pt x="4071" y="1227"/>
                  <a:pt x="4056" y="1224"/>
                  <a:pt x="4043" y="1216"/>
                </a:cubicBezTo>
                <a:cubicBezTo>
                  <a:pt x="4031" y="1210"/>
                  <a:pt x="4020" y="1200"/>
                  <a:pt x="4012" y="1188"/>
                </a:cubicBezTo>
                <a:cubicBezTo>
                  <a:pt x="4004" y="1177"/>
                  <a:pt x="3999" y="1163"/>
                  <a:pt x="3995" y="1147"/>
                </a:cubicBezTo>
                <a:cubicBezTo>
                  <a:pt x="3992" y="1132"/>
                  <a:pt x="3989" y="1115"/>
                  <a:pt x="3989" y="1097"/>
                </a:cubicBezTo>
                <a:cubicBezTo>
                  <a:pt x="3989" y="1076"/>
                  <a:pt x="3992" y="1057"/>
                  <a:pt x="3996" y="1041"/>
                </a:cubicBezTo>
                <a:cubicBezTo>
                  <a:pt x="4001" y="1024"/>
                  <a:pt x="4007" y="1010"/>
                  <a:pt x="4016" y="998"/>
                </a:cubicBezTo>
                <a:cubicBezTo>
                  <a:pt x="4025" y="986"/>
                  <a:pt x="4036" y="977"/>
                  <a:pt x="4049" y="971"/>
                </a:cubicBezTo>
                <a:cubicBezTo>
                  <a:pt x="4062" y="964"/>
                  <a:pt x="4077" y="961"/>
                  <a:pt x="4094" y="961"/>
                </a:cubicBezTo>
                <a:cubicBezTo>
                  <a:pt x="4108" y="961"/>
                  <a:pt x="4122" y="964"/>
                  <a:pt x="4133" y="971"/>
                </a:cubicBezTo>
                <a:cubicBezTo>
                  <a:pt x="4145" y="977"/>
                  <a:pt x="4157" y="986"/>
                  <a:pt x="4168" y="998"/>
                </a:cubicBezTo>
                <a:cubicBezTo>
                  <a:pt x="4168" y="857"/>
                  <a:pt x="4168" y="857"/>
                  <a:pt x="4168" y="857"/>
                </a:cubicBezTo>
                <a:cubicBezTo>
                  <a:pt x="4168" y="856"/>
                  <a:pt x="4169" y="855"/>
                  <a:pt x="4169" y="854"/>
                </a:cubicBezTo>
                <a:cubicBezTo>
                  <a:pt x="4170" y="853"/>
                  <a:pt x="4171" y="852"/>
                  <a:pt x="4172" y="851"/>
                </a:cubicBezTo>
                <a:cubicBezTo>
                  <a:pt x="4174" y="851"/>
                  <a:pt x="4176" y="850"/>
                  <a:pt x="4179" y="850"/>
                </a:cubicBezTo>
                <a:cubicBezTo>
                  <a:pt x="4182" y="849"/>
                  <a:pt x="4185" y="849"/>
                  <a:pt x="4190" y="849"/>
                </a:cubicBezTo>
                <a:cubicBezTo>
                  <a:pt x="4194" y="849"/>
                  <a:pt x="4198" y="849"/>
                  <a:pt x="4201" y="850"/>
                </a:cubicBezTo>
                <a:cubicBezTo>
                  <a:pt x="4204" y="850"/>
                  <a:pt x="4206" y="851"/>
                  <a:pt x="4208" y="851"/>
                </a:cubicBezTo>
                <a:cubicBezTo>
                  <a:pt x="4209" y="852"/>
                  <a:pt x="4210" y="853"/>
                  <a:pt x="4211" y="854"/>
                </a:cubicBezTo>
                <a:cubicBezTo>
                  <a:pt x="4212" y="855"/>
                  <a:pt x="4213" y="856"/>
                  <a:pt x="4213" y="857"/>
                </a:cubicBezTo>
                <a:lnTo>
                  <a:pt x="4213" y="1215"/>
                </a:lnTo>
                <a:close/>
                <a:moveTo>
                  <a:pt x="4169" y="1045"/>
                </a:moveTo>
                <a:cubicBezTo>
                  <a:pt x="4169" y="1045"/>
                  <a:pt x="4169" y="1045"/>
                  <a:pt x="4169" y="1045"/>
                </a:cubicBezTo>
                <a:cubicBezTo>
                  <a:pt x="4156" y="1030"/>
                  <a:pt x="4145" y="1018"/>
                  <a:pt x="4134" y="1011"/>
                </a:cubicBezTo>
                <a:cubicBezTo>
                  <a:pt x="4123" y="1003"/>
                  <a:pt x="4111" y="999"/>
                  <a:pt x="4099" y="999"/>
                </a:cubicBezTo>
                <a:cubicBezTo>
                  <a:pt x="4088" y="999"/>
                  <a:pt x="4078" y="1002"/>
                  <a:pt x="4070" y="1007"/>
                </a:cubicBezTo>
                <a:cubicBezTo>
                  <a:pt x="4062" y="1012"/>
                  <a:pt x="4055" y="1019"/>
                  <a:pt x="4051" y="1028"/>
                </a:cubicBezTo>
                <a:cubicBezTo>
                  <a:pt x="4046" y="1037"/>
                  <a:pt x="4042" y="1047"/>
                  <a:pt x="4040" y="1057"/>
                </a:cubicBezTo>
                <a:cubicBezTo>
                  <a:pt x="4038" y="1069"/>
                  <a:pt x="4037" y="1080"/>
                  <a:pt x="4037" y="1091"/>
                </a:cubicBezTo>
                <a:cubicBezTo>
                  <a:pt x="4037" y="1104"/>
                  <a:pt x="4038" y="1115"/>
                  <a:pt x="4040" y="1127"/>
                </a:cubicBezTo>
                <a:cubicBezTo>
                  <a:pt x="4041" y="1139"/>
                  <a:pt x="4045" y="1149"/>
                  <a:pt x="4050" y="1158"/>
                </a:cubicBezTo>
                <a:cubicBezTo>
                  <a:pt x="4054" y="1167"/>
                  <a:pt x="4060" y="1175"/>
                  <a:pt x="4068" y="1180"/>
                </a:cubicBezTo>
                <a:cubicBezTo>
                  <a:pt x="4076" y="1186"/>
                  <a:pt x="4085" y="1188"/>
                  <a:pt x="4097" y="1188"/>
                </a:cubicBezTo>
                <a:cubicBezTo>
                  <a:pt x="4103" y="1188"/>
                  <a:pt x="4109" y="1188"/>
                  <a:pt x="4114" y="1186"/>
                </a:cubicBezTo>
                <a:cubicBezTo>
                  <a:pt x="4120" y="1185"/>
                  <a:pt x="4126" y="1182"/>
                  <a:pt x="4131" y="1178"/>
                </a:cubicBezTo>
                <a:cubicBezTo>
                  <a:pt x="4137" y="1175"/>
                  <a:pt x="4143" y="1170"/>
                  <a:pt x="4149" y="1164"/>
                </a:cubicBezTo>
                <a:cubicBezTo>
                  <a:pt x="4155" y="1158"/>
                  <a:pt x="4162" y="1151"/>
                  <a:pt x="4169" y="1142"/>
                </a:cubicBezTo>
                <a:lnTo>
                  <a:pt x="4169" y="1045"/>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9" name="Frame 5 (JU-Free)">
            <a:extLst>
              <a:ext uri="{FF2B5EF4-FFF2-40B4-BE49-F238E27FC236}">
                <a16:creationId xmlns:a16="http://schemas.microsoft.com/office/drawing/2014/main" id="{50BBCBEA-4DCD-4633-AAD2-56E41ABC3170}"/>
              </a:ext>
            </a:extLst>
          </p:cNvPr>
          <p:cNvSpPr>
            <a:spLocks noGrp="1"/>
          </p:cNvSpPr>
          <p:nvPr>
            <p:ph type="body" idx="1001" hasCustomPrompt="1"/>
          </p:nvPr>
        </p:nvSpPr>
        <p:spPr bwMode="auto">
          <a:xfrm>
            <a:off x="725488" y="5295900"/>
            <a:ext cx="620713" cy="792163"/>
          </a:xfrm>
          <a:custGeom>
            <a:avLst/>
            <a:gdLst>
              <a:gd name="T0" fmla="*/ 1294 w 1956"/>
              <a:gd name="T1" fmla="*/ 1893 h 2495"/>
              <a:gd name="T2" fmla="*/ 1400 w 1956"/>
              <a:gd name="T3" fmla="*/ 22 h 2495"/>
              <a:gd name="T4" fmla="*/ 1379 w 1956"/>
              <a:gd name="T5" fmla="*/ 0 h 2495"/>
              <a:gd name="T6" fmla="*/ 759 w 1956"/>
              <a:gd name="T7" fmla="*/ 432 h 2495"/>
              <a:gd name="T8" fmla="*/ 954 w 1956"/>
              <a:gd name="T9" fmla="*/ 757 h 2495"/>
              <a:gd name="T10" fmla="*/ 464 w 1956"/>
              <a:gd name="T11" fmla="*/ 652 h 2495"/>
              <a:gd name="T12" fmla="*/ 454 w 1956"/>
              <a:gd name="T13" fmla="*/ 1132 h 2495"/>
              <a:gd name="T14" fmla="*/ 559 w 1956"/>
              <a:gd name="T15" fmla="*/ 1305 h 2495"/>
              <a:gd name="T16" fmla="*/ 25 w 1956"/>
              <a:gd name="T17" fmla="*/ 1627 h 2495"/>
              <a:gd name="T18" fmla="*/ 15 w 1956"/>
              <a:gd name="T19" fmla="*/ 1828 h 2495"/>
              <a:gd name="T20" fmla="*/ 44 w 1956"/>
              <a:gd name="T21" fmla="*/ 1950 h 2495"/>
              <a:gd name="T22" fmla="*/ 598 w 1956"/>
              <a:gd name="T23" fmla="*/ 1923 h 2495"/>
              <a:gd name="T24" fmla="*/ 19 w 1956"/>
              <a:gd name="T25" fmla="*/ 2102 h 2495"/>
              <a:gd name="T26" fmla="*/ 36 w 1956"/>
              <a:gd name="T27" fmla="*/ 2134 h 2495"/>
              <a:gd name="T28" fmla="*/ 346 w 1956"/>
              <a:gd name="T29" fmla="*/ 2495 h 2495"/>
              <a:gd name="T30" fmla="*/ 802 w 1956"/>
              <a:gd name="T31" fmla="*/ 2293 h 2495"/>
              <a:gd name="T32" fmla="*/ 1015 w 1956"/>
              <a:gd name="T33" fmla="*/ 2291 h 2495"/>
              <a:gd name="T34" fmla="*/ 1061 w 1956"/>
              <a:gd name="T35" fmla="*/ 2243 h 2495"/>
              <a:gd name="T36" fmla="*/ 918 w 1956"/>
              <a:gd name="T37" fmla="*/ 2126 h 2495"/>
              <a:gd name="T38" fmla="*/ 1227 w 1956"/>
              <a:gd name="T39" fmla="*/ 1848 h 2495"/>
              <a:gd name="T40" fmla="*/ 1226 w 1956"/>
              <a:gd name="T41" fmla="*/ 1794 h 2495"/>
              <a:gd name="T42" fmla="*/ 1130 w 1956"/>
              <a:gd name="T43" fmla="*/ 1674 h 2495"/>
              <a:gd name="T44" fmla="*/ 1179 w 1956"/>
              <a:gd name="T45" fmla="*/ 1495 h 2495"/>
              <a:gd name="T46" fmla="*/ 1416 w 1956"/>
              <a:gd name="T47" fmla="*/ 1223 h 2495"/>
              <a:gd name="T48" fmla="*/ 1297 w 1956"/>
              <a:gd name="T49" fmla="*/ 857 h 2495"/>
              <a:gd name="T50" fmla="*/ 1722 w 1956"/>
              <a:gd name="T51" fmla="*/ 1002 h 2495"/>
              <a:gd name="T52" fmla="*/ 1676 w 1956"/>
              <a:gd name="T53" fmla="*/ 367 h 2495"/>
              <a:gd name="T54" fmla="*/ 1936 w 1956"/>
              <a:gd name="T55" fmla="*/ 366 h 2495"/>
              <a:gd name="T56" fmla="*/ 1380 w 1956"/>
              <a:gd name="T57" fmla="*/ 42 h 2495"/>
              <a:gd name="T58" fmla="*/ 1370 w 1956"/>
              <a:gd name="T59" fmla="*/ 39 h 2495"/>
              <a:gd name="T60" fmla="*/ 778 w 1956"/>
              <a:gd name="T61" fmla="*/ 468 h 2495"/>
              <a:gd name="T62" fmla="*/ 966 w 1956"/>
              <a:gd name="T63" fmla="*/ 720 h 2495"/>
              <a:gd name="T64" fmla="*/ 1258 w 1956"/>
              <a:gd name="T65" fmla="*/ 844 h 2495"/>
              <a:gd name="T66" fmla="*/ 729 w 1956"/>
              <a:gd name="T67" fmla="*/ 1496 h 2495"/>
              <a:gd name="T68" fmla="*/ 750 w 1956"/>
              <a:gd name="T69" fmla="*/ 1498 h 2495"/>
              <a:gd name="T70" fmla="*/ 985 w 1956"/>
              <a:gd name="T71" fmla="*/ 748 h 2495"/>
              <a:gd name="T72" fmla="*/ 1135 w 1956"/>
              <a:gd name="T73" fmla="*/ 1002 h 2495"/>
              <a:gd name="T74" fmla="*/ 807 w 1956"/>
              <a:gd name="T75" fmla="*/ 1198 h 2495"/>
              <a:gd name="T76" fmla="*/ 501 w 1956"/>
              <a:gd name="T77" fmla="*/ 665 h 2495"/>
              <a:gd name="T78" fmla="*/ 424 w 1956"/>
              <a:gd name="T79" fmla="*/ 1142 h 2495"/>
              <a:gd name="T80" fmla="*/ 592 w 1956"/>
              <a:gd name="T81" fmla="*/ 1310 h 2495"/>
              <a:gd name="T82" fmla="*/ 726 w 1956"/>
              <a:gd name="T83" fmla="*/ 1498 h 2495"/>
              <a:gd name="T84" fmla="*/ 52 w 1956"/>
              <a:gd name="T85" fmla="*/ 1605 h 2495"/>
              <a:gd name="T86" fmla="*/ 217 w 1956"/>
              <a:gd name="T87" fmla="*/ 1856 h 2495"/>
              <a:gd name="T88" fmla="*/ 723 w 1956"/>
              <a:gd name="T89" fmla="*/ 1526 h 2495"/>
              <a:gd name="T90" fmla="*/ 495 w 1956"/>
              <a:gd name="T91" fmla="*/ 2185 h 2495"/>
              <a:gd name="T92" fmla="*/ 822 w 1956"/>
              <a:gd name="T93" fmla="*/ 2255 h 2495"/>
              <a:gd name="T94" fmla="*/ 1006 w 1956"/>
              <a:gd name="T95" fmla="*/ 1876 h 2495"/>
              <a:gd name="T96" fmla="*/ 638 w 1956"/>
              <a:gd name="T97" fmla="*/ 1918 h 2495"/>
              <a:gd name="T98" fmla="*/ 754 w 1956"/>
              <a:gd name="T99" fmla="*/ 1500 h 2495"/>
              <a:gd name="T100" fmla="*/ 1397 w 1956"/>
              <a:gd name="T101" fmla="*/ 1208 h 2495"/>
              <a:gd name="T102" fmla="*/ 1402 w 1956"/>
              <a:gd name="T103" fmla="*/ 1188 h 2495"/>
              <a:gd name="T104" fmla="*/ 1407 w 1956"/>
              <a:gd name="T105" fmla="*/ 1184 h 2495"/>
              <a:gd name="T106" fmla="*/ 1483 w 1956"/>
              <a:gd name="T107" fmla="*/ 542 h 2495"/>
              <a:gd name="T108" fmla="*/ 1290 w 1956"/>
              <a:gd name="T109" fmla="*/ 837 h 2495"/>
              <a:gd name="T110" fmla="*/ 1655 w 1956"/>
              <a:gd name="T111" fmla="*/ 388 h 2495"/>
              <a:gd name="T112" fmla="*/ 1524 w 1956"/>
              <a:gd name="T113" fmla="*/ 541 h 2495"/>
              <a:gd name="T114" fmla="*/ 1504 w 1956"/>
              <a:gd name="T115" fmla="*/ 520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6" h="2495">
                <a:moveTo>
                  <a:pt x="1294" y="1875"/>
                </a:moveTo>
                <a:cubicBezTo>
                  <a:pt x="1291" y="1889"/>
                  <a:pt x="1291" y="1889"/>
                  <a:pt x="1291" y="1889"/>
                </a:cubicBezTo>
                <a:cubicBezTo>
                  <a:pt x="1196" y="2275"/>
                  <a:pt x="1196" y="2275"/>
                  <a:pt x="1196" y="2275"/>
                </a:cubicBezTo>
                <a:cubicBezTo>
                  <a:pt x="1192" y="2288"/>
                  <a:pt x="1192" y="2288"/>
                  <a:pt x="1192" y="2288"/>
                </a:cubicBezTo>
                <a:cubicBezTo>
                  <a:pt x="1194" y="2288"/>
                  <a:pt x="1195" y="2288"/>
                  <a:pt x="1196" y="2288"/>
                </a:cubicBezTo>
                <a:cubicBezTo>
                  <a:pt x="1199" y="2276"/>
                  <a:pt x="1199" y="2276"/>
                  <a:pt x="1199" y="2276"/>
                </a:cubicBezTo>
                <a:cubicBezTo>
                  <a:pt x="1294" y="1893"/>
                  <a:pt x="1294" y="1893"/>
                  <a:pt x="1294" y="1893"/>
                </a:cubicBezTo>
                <a:cubicBezTo>
                  <a:pt x="1298" y="1878"/>
                  <a:pt x="1298" y="1878"/>
                  <a:pt x="1298" y="1878"/>
                </a:cubicBezTo>
                <a:cubicBezTo>
                  <a:pt x="1296" y="1877"/>
                  <a:pt x="1296" y="1876"/>
                  <a:pt x="1294" y="1875"/>
                </a:cubicBezTo>
                <a:close/>
                <a:moveTo>
                  <a:pt x="1956" y="340"/>
                </a:move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19" y="1138"/>
                  <a:pt x="419" y="1138"/>
                  <a:pt x="419" y="1138"/>
                </a:cubicBezTo>
                <a:cubicBezTo>
                  <a:pt x="420" y="1140"/>
                  <a:pt x="420" y="1140"/>
                  <a:pt x="420" y="1140"/>
                </a:cubicBezTo>
                <a:cubicBezTo>
                  <a:pt x="418" y="1142"/>
                  <a:pt x="418" y="1142"/>
                  <a:pt x="418" y="1142"/>
                </a:cubicBezTo>
                <a:cubicBezTo>
                  <a:pt x="421" y="1145"/>
                  <a:pt x="421" y="1145"/>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lose/>
                <a:moveTo>
                  <a:pt x="1272" y="494"/>
                </a:moveTo>
                <a:cubicBezTo>
                  <a:pt x="1374" y="40"/>
                  <a:pt x="1374" y="40"/>
                  <a:pt x="1374" y="40"/>
                </a:cubicBezTo>
                <a:cubicBezTo>
                  <a:pt x="1376" y="41"/>
                  <a:pt x="1378" y="42"/>
                  <a:pt x="1379" y="42"/>
                </a:cubicBez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1264" y="867"/>
                </a:moveTo>
                <a:cubicBezTo>
                  <a:pt x="1168" y="1000"/>
                  <a:pt x="1168" y="1000"/>
                  <a:pt x="1168" y="1000"/>
                </a:cubicBezTo>
                <a:cubicBezTo>
                  <a:pt x="1166" y="997"/>
                  <a:pt x="1164" y="994"/>
                  <a:pt x="1160" y="993"/>
                </a:cubicBezTo>
                <a:cubicBezTo>
                  <a:pt x="1199" y="823"/>
                  <a:pt x="1199" y="823"/>
                  <a:pt x="1199" y="823"/>
                </a:cubicBezTo>
                <a:cubicBezTo>
                  <a:pt x="1258" y="844"/>
                  <a:pt x="1258" y="844"/>
                  <a:pt x="1258" y="844"/>
                </a:cubicBezTo>
                <a:cubicBezTo>
                  <a:pt x="1257" y="846"/>
                  <a:pt x="1256" y="849"/>
                  <a:pt x="1256" y="852"/>
                </a:cubicBezTo>
                <a:cubicBezTo>
                  <a:pt x="1256" y="858"/>
                  <a:pt x="1260" y="864"/>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9"/>
                </a:move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lnTo>
                  <a:pt x="496" y="669"/>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7" y="1184"/>
                </a:moveTo>
                <a:cubicBezTo>
                  <a:pt x="1405" y="1185"/>
                  <a:pt x="1403" y="1186"/>
                  <a:pt x="1402" y="1188"/>
                </a:cubicBez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lnTo>
                  <a:pt x="1407" y="1184"/>
                </a:ln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640" y="353"/>
                </a:move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lnTo>
                  <a:pt x="1640" y="353"/>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0" name="Frame 6 (JU-Free)">
            <a:extLst>
              <a:ext uri="{FF2B5EF4-FFF2-40B4-BE49-F238E27FC236}">
                <a16:creationId xmlns:a16="http://schemas.microsoft.com/office/drawing/2014/main" id="{88593F23-C3B8-4FC7-8E4E-3E1B5233822E}"/>
              </a:ext>
            </a:extLst>
          </p:cNvPr>
          <p:cNvSpPr>
            <a:spLocks noGrp="1"/>
          </p:cNvSpPr>
          <p:nvPr>
            <p:ph type="body" idx="1002" hasCustomPrompt="1"/>
          </p:nvPr>
        </p:nvSpPr>
        <p:spPr bwMode="auto">
          <a:xfrm>
            <a:off x="720725" y="5260975"/>
            <a:ext cx="658813" cy="865188"/>
          </a:xfrm>
          <a:custGeom>
            <a:avLst/>
            <a:gdLst>
              <a:gd name="T0" fmla="*/ 1112 w 2073"/>
              <a:gd name="T1" fmla="*/ 2364 h 2724"/>
              <a:gd name="T2" fmla="*/ 1096 w 2073"/>
              <a:gd name="T3" fmla="*/ 2372 h 2724"/>
              <a:gd name="T4" fmla="*/ 1733 w 2073"/>
              <a:gd name="T5" fmla="*/ 142 h 2724"/>
              <a:gd name="T6" fmla="*/ 1579 w 2073"/>
              <a:gd name="T7" fmla="*/ 0 h 2724"/>
              <a:gd name="T8" fmla="*/ 1023 w 2073"/>
              <a:gd name="T9" fmla="*/ 204 h 2724"/>
              <a:gd name="T10" fmla="*/ 734 w 2073"/>
              <a:gd name="T11" fmla="*/ 566 h 2724"/>
              <a:gd name="T12" fmla="*/ 444 w 2073"/>
              <a:gd name="T13" fmla="*/ 1244 h 2724"/>
              <a:gd name="T14" fmla="*/ 411 w 2073"/>
              <a:gd name="T15" fmla="*/ 1314 h 2724"/>
              <a:gd name="T16" fmla="*/ 367 w 2073"/>
              <a:gd name="T17" fmla="*/ 1458 h 2724"/>
              <a:gd name="T18" fmla="*/ 119 w 2073"/>
              <a:gd name="T19" fmla="*/ 1604 h 2724"/>
              <a:gd name="T20" fmla="*/ 89 w 2073"/>
              <a:gd name="T21" fmla="*/ 1811 h 2724"/>
              <a:gd name="T22" fmla="*/ 39 w 2073"/>
              <a:gd name="T23" fmla="*/ 2010 h 2724"/>
              <a:gd name="T24" fmla="*/ 19 w 2073"/>
              <a:gd name="T25" fmla="*/ 2215 h 2724"/>
              <a:gd name="T26" fmla="*/ 217 w 2073"/>
              <a:gd name="T27" fmla="*/ 2485 h 2724"/>
              <a:gd name="T28" fmla="*/ 357 w 2073"/>
              <a:gd name="T29" fmla="*/ 2602 h 2724"/>
              <a:gd name="T30" fmla="*/ 366 w 2073"/>
              <a:gd name="T31" fmla="*/ 2641 h 2724"/>
              <a:gd name="T32" fmla="*/ 471 w 2073"/>
              <a:gd name="T33" fmla="*/ 2724 h 2724"/>
              <a:gd name="T34" fmla="*/ 687 w 2073"/>
              <a:gd name="T35" fmla="*/ 2440 h 2724"/>
              <a:gd name="T36" fmla="*/ 893 w 2073"/>
              <a:gd name="T37" fmla="*/ 2438 h 2724"/>
              <a:gd name="T38" fmla="*/ 1207 w 2073"/>
              <a:gd name="T39" fmla="*/ 2396 h 2724"/>
              <a:gd name="T40" fmla="*/ 1388 w 2073"/>
              <a:gd name="T41" fmla="*/ 2206 h 2724"/>
              <a:gd name="T42" fmla="*/ 1274 w 2073"/>
              <a:gd name="T43" fmla="*/ 1970 h 2724"/>
              <a:gd name="T44" fmla="*/ 1257 w 2073"/>
              <a:gd name="T45" fmla="*/ 1950 h 2724"/>
              <a:gd name="T46" fmla="*/ 1164 w 2073"/>
              <a:gd name="T47" fmla="*/ 1805 h 2724"/>
              <a:gd name="T48" fmla="*/ 1089 w 2073"/>
              <a:gd name="T49" fmla="*/ 1657 h 2724"/>
              <a:gd name="T50" fmla="*/ 1489 w 2073"/>
              <a:gd name="T51" fmla="*/ 1318 h 2724"/>
              <a:gd name="T52" fmla="*/ 1769 w 2073"/>
              <a:gd name="T53" fmla="*/ 694 h 2724"/>
              <a:gd name="T54" fmla="*/ 1695 w 2073"/>
              <a:gd name="T55" fmla="*/ 692 h 2724"/>
              <a:gd name="T56" fmla="*/ 1692 w 2073"/>
              <a:gd name="T57" fmla="*/ 709 h 2724"/>
              <a:gd name="T58" fmla="*/ 1728 w 2073"/>
              <a:gd name="T59" fmla="*/ 1116 h 2724"/>
              <a:gd name="T60" fmla="*/ 1448 w 2073"/>
              <a:gd name="T61" fmla="*/ 1322 h 2724"/>
              <a:gd name="T62" fmla="*/ 1172 w 2073"/>
              <a:gd name="T63" fmla="*/ 1608 h 2724"/>
              <a:gd name="T64" fmla="*/ 1129 w 2073"/>
              <a:gd name="T65" fmla="*/ 1757 h 2724"/>
              <a:gd name="T66" fmla="*/ 1241 w 2073"/>
              <a:gd name="T67" fmla="*/ 1902 h 2724"/>
              <a:gd name="T68" fmla="*/ 1276 w 2073"/>
              <a:gd name="T69" fmla="*/ 1983 h 2724"/>
              <a:gd name="T70" fmla="*/ 1429 w 2073"/>
              <a:gd name="T71" fmla="*/ 2438 h 2724"/>
              <a:gd name="T72" fmla="*/ 1093 w 2073"/>
              <a:gd name="T73" fmla="*/ 2364 h 2724"/>
              <a:gd name="T74" fmla="*/ 1000 w 2073"/>
              <a:gd name="T75" fmla="*/ 2397 h 2724"/>
              <a:gd name="T76" fmla="*/ 677 w 2073"/>
              <a:gd name="T77" fmla="*/ 2430 h 2724"/>
              <a:gd name="T78" fmla="*/ 478 w 2073"/>
              <a:gd name="T79" fmla="*/ 2671 h 2724"/>
              <a:gd name="T80" fmla="*/ 456 w 2073"/>
              <a:gd name="T81" fmla="*/ 2707 h 2724"/>
              <a:gd name="T82" fmla="*/ 380 w 2073"/>
              <a:gd name="T83" fmla="*/ 2641 h 2724"/>
              <a:gd name="T84" fmla="*/ 359 w 2073"/>
              <a:gd name="T85" fmla="*/ 2587 h 2724"/>
              <a:gd name="T86" fmla="*/ 34 w 2073"/>
              <a:gd name="T87" fmla="*/ 2233 h 2724"/>
              <a:gd name="T88" fmla="*/ 52 w 2073"/>
              <a:gd name="T89" fmla="*/ 2002 h 2724"/>
              <a:gd name="T90" fmla="*/ 156 w 2073"/>
              <a:gd name="T91" fmla="*/ 1868 h 2724"/>
              <a:gd name="T92" fmla="*/ 22 w 2073"/>
              <a:gd name="T93" fmla="*/ 1684 h 2724"/>
              <a:gd name="T94" fmla="*/ 193 w 2073"/>
              <a:gd name="T95" fmla="*/ 1580 h 2724"/>
              <a:gd name="T96" fmla="*/ 399 w 2073"/>
              <a:gd name="T97" fmla="*/ 1375 h 2724"/>
              <a:gd name="T98" fmla="*/ 463 w 2073"/>
              <a:gd name="T99" fmla="*/ 1245 h 2724"/>
              <a:gd name="T100" fmla="*/ 630 w 2073"/>
              <a:gd name="T101" fmla="*/ 1142 h 2724"/>
              <a:gd name="T102" fmla="*/ 741 w 2073"/>
              <a:gd name="T103" fmla="*/ 577 h 2724"/>
              <a:gd name="T104" fmla="*/ 796 w 2073"/>
              <a:gd name="T105" fmla="*/ 492 h 2724"/>
              <a:gd name="T106" fmla="*/ 1026 w 2073"/>
              <a:gd name="T107" fmla="*/ 216 h 2724"/>
              <a:gd name="T108" fmla="*/ 1374 w 2073"/>
              <a:gd name="T109" fmla="*/ 125 h 2724"/>
              <a:gd name="T110" fmla="*/ 1673 w 2073"/>
              <a:gd name="T111" fmla="*/ 91 h 2724"/>
              <a:gd name="T112" fmla="*/ 1971 w 2073"/>
              <a:gd name="T113" fmla="*/ 448 h 2724"/>
              <a:gd name="T114" fmla="*/ 2055 w 2073"/>
              <a:gd name="T115" fmla="*/ 580 h 2724"/>
              <a:gd name="T116" fmla="*/ 1112 w 2073"/>
              <a:gd name="T117" fmla="*/ 236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FFFFF"/>
          </a:solid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1" name="Frame 7 (JU-Free)">
            <a:extLst>
              <a:ext uri="{FF2B5EF4-FFF2-40B4-BE49-F238E27FC236}">
                <a16:creationId xmlns:a16="http://schemas.microsoft.com/office/drawing/2014/main" id="{CECEE741-0F19-4234-A269-776250AE31A8}"/>
              </a:ext>
            </a:extLst>
          </p:cNvPr>
          <p:cNvSpPr>
            <a:spLocks noGrp="1"/>
          </p:cNvSpPr>
          <p:nvPr userDrawn="1">
            <p:ph type="body" idx="1003" hasCustomPrompt="1"/>
          </p:nvPr>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12" name="Frame 8 (JU-Free)">
            <a:extLst>
              <a:ext uri="{FF2B5EF4-FFF2-40B4-BE49-F238E27FC236}">
                <a16:creationId xmlns:a16="http://schemas.microsoft.com/office/drawing/2014/main" id="{C28B9E32-9B1A-47F4-9465-853848391355}"/>
              </a:ext>
            </a:extLst>
          </p:cNvPr>
          <p:cNvSpPr>
            <a:spLocks noGrp="1"/>
          </p:cNvSpPr>
          <p:nvPr userDrawn="1">
            <p:ph type="body" idx="1004" hasCustomPrompt="1"/>
          </p:nvPr>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7A39D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14" name="Instructie 9 (JU-Free)">
            <a:extLst>
              <a:ext uri="{FF2B5EF4-FFF2-40B4-BE49-F238E27FC236}">
                <a16:creationId xmlns:a16="http://schemas.microsoft.com/office/drawing/2014/main" id="{F3FFEF7D-64C2-4555-8707-8207F001BC08}"/>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197807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Frame 1">
            <a:extLst>
              <a:ext uri="{FF2B5EF4-FFF2-40B4-BE49-F238E27FC236}">
                <a16:creationId xmlns:a16="http://schemas.microsoft.com/office/drawing/2014/main" id="{C82016F3-1EAD-48A8-95E6-68EA77D99084}"/>
              </a:ext>
            </a:extLst>
          </p:cNvPr>
          <p:cNvSpPr>
            <a:spLocks noSelect="1"/>
          </p:cNvSpPr>
          <p:nvPr userDrawn="1"/>
        </p:nvSpPr>
        <p:spPr bwMode="auto">
          <a:xfrm>
            <a:off x="1212850" y="5837238"/>
            <a:ext cx="1928813" cy="390525"/>
          </a:xfrm>
          <a:custGeom>
            <a:avLst/>
            <a:gdLst>
              <a:gd name="T0" fmla="*/ 241 w 6075"/>
              <a:gd name="T1" fmla="*/ 459 h 1228"/>
              <a:gd name="T2" fmla="*/ 819 w 6075"/>
              <a:gd name="T3" fmla="*/ 357 h 1228"/>
              <a:gd name="T4" fmla="*/ 708 w 6075"/>
              <a:gd name="T5" fmla="*/ 566 h 1228"/>
              <a:gd name="T6" fmla="*/ 905 w 6075"/>
              <a:gd name="T7" fmla="*/ 181 h 1228"/>
              <a:gd name="T8" fmla="*/ 1117 w 6075"/>
              <a:gd name="T9" fmla="*/ 5 h 1228"/>
              <a:gd name="T10" fmla="*/ 1400 w 6075"/>
              <a:gd name="T11" fmla="*/ 560 h 1228"/>
              <a:gd name="T12" fmla="*/ 1476 w 6075"/>
              <a:gd name="T13" fmla="*/ 585 h 1228"/>
              <a:gd name="T14" fmla="*/ 1796 w 6075"/>
              <a:gd name="T15" fmla="*/ 298 h 1228"/>
              <a:gd name="T16" fmla="*/ 1702 w 6075"/>
              <a:gd name="T17" fmla="*/ 321 h 1228"/>
              <a:gd name="T18" fmla="*/ 2179 w 6075"/>
              <a:gd name="T19" fmla="*/ 177 h 1228"/>
              <a:gd name="T20" fmla="*/ 2048 w 6075"/>
              <a:gd name="T21" fmla="*/ 267 h 1228"/>
              <a:gd name="T22" fmla="*/ 2338 w 6075"/>
              <a:gd name="T23" fmla="*/ 459 h 1228"/>
              <a:gd name="T24" fmla="*/ 2657 w 6075"/>
              <a:gd name="T25" fmla="*/ 471 h 1228"/>
              <a:gd name="T26" fmla="*/ 2855 w 6075"/>
              <a:gd name="T27" fmla="*/ 176 h 1228"/>
              <a:gd name="T28" fmla="*/ 2815 w 6075"/>
              <a:gd name="T29" fmla="*/ 120 h 1228"/>
              <a:gd name="T30" fmla="*/ 3207 w 6075"/>
              <a:gd name="T31" fmla="*/ 214 h 1228"/>
              <a:gd name="T32" fmla="*/ 3162 w 6075"/>
              <a:gd name="T33" fmla="*/ 472 h 1228"/>
              <a:gd name="T34" fmla="*/ 3646 w 6075"/>
              <a:gd name="T35" fmla="*/ 212 h 1228"/>
              <a:gd name="T36" fmla="*/ 3507 w 6075"/>
              <a:gd name="T37" fmla="*/ 496 h 1228"/>
              <a:gd name="T38" fmla="*/ 4012 w 6075"/>
              <a:gd name="T39" fmla="*/ 507 h 1228"/>
              <a:gd name="T40" fmla="*/ 4007 w 6075"/>
              <a:gd name="T41" fmla="*/ 221 h 1228"/>
              <a:gd name="T42" fmla="*/ 4384 w 6075"/>
              <a:gd name="T43" fmla="*/ 511 h 1228"/>
              <a:gd name="T44" fmla="*/ 4143 w 6075"/>
              <a:gd name="T45" fmla="*/ 425 h 1228"/>
              <a:gd name="T46" fmla="*/ 4513 w 6075"/>
              <a:gd name="T47" fmla="*/ 505 h 1228"/>
              <a:gd name="T48" fmla="*/ 4581 w 6075"/>
              <a:gd name="T49" fmla="*/ 183 h 1228"/>
              <a:gd name="T50" fmla="*/ 4926 w 6075"/>
              <a:gd name="T51" fmla="*/ 13 h 1228"/>
              <a:gd name="T52" fmla="*/ 5132 w 6075"/>
              <a:gd name="T53" fmla="*/ 563 h 1228"/>
              <a:gd name="T54" fmla="*/ 5641 w 6075"/>
              <a:gd name="T55" fmla="*/ 98 h 1228"/>
              <a:gd name="T56" fmla="*/ 5271 w 6075"/>
              <a:gd name="T57" fmla="*/ 233 h 1228"/>
              <a:gd name="T58" fmla="*/ 5388 w 6075"/>
              <a:gd name="T59" fmla="*/ 233 h 1228"/>
              <a:gd name="T60" fmla="*/ 5976 w 6075"/>
              <a:gd name="T61" fmla="*/ 511 h 1228"/>
              <a:gd name="T62" fmla="*/ 5915 w 6075"/>
              <a:gd name="T63" fmla="*/ 170 h 1228"/>
              <a:gd name="T64" fmla="*/ 225 w 6075"/>
              <a:gd name="T65" fmla="*/ 1154 h 1228"/>
              <a:gd name="T66" fmla="*/ 206 w 6075"/>
              <a:gd name="T67" fmla="*/ 1221 h 1228"/>
              <a:gd name="T68" fmla="*/ 502 w 6075"/>
              <a:gd name="T69" fmla="*/ 913 h 1228"/>
              <a:gd name="T70" fmla="*/ 545 w 6075"/>
              <a:gd name="T71" fmla="*/ 969 h 1228"/>
              <a:gd name="T72" fmla="*/ 718 w 6075"/>
              <a:gd name="T73" fmla="*/ 961 h 1228"/>
              <a:gd name="T74" fmla="*/ 737 w 6075"/>
              <a:gd name="T75" fmla="*/ 1186 h 1228"/>
              <a:gd name="T76" fmla="*/ 929 w 6075"/>
              <a:gd name="T77" fmla="*/ 998 h 1228"/>
              <a:gd name="T78" fmla="*/ 952 w 6075"/>
              <a:gd name="T79" fmla="*/ 1127 h 1228"/>
              <a:gd name="T80" fmla="*/ 1402 w 6075"/>
              <a:gd name="T81" fmla="*/ 1177 h 1228"/>
              <a:gd name="T82" fmla="*/ 1413 w 6075"/>
              <a:gd name="T83" fmla="*/ 1084 h 1228"/>
              <a:gd name="T84" fmla="*/ 1482 w 6075"/>
              <a:gd name="T85" fmla="*/ 1214 h 1228"/>
              <a:gd name="T86" fmla="*/ 1690 w 6075"/>
              <a:gd name="T87" fmla="*/ 1219 h 1228"/>
              <a:gd name="T88" fmla="*/ 2167 w 6075"/>
              <a:gd name="T89" fmla="*/ 876 h 1228"/>
              <a:gd name="T90" fmla="*/ 1979 w 6075"/>
              <a:gd name="T91" fmla="*/ 1221 h 1228"/>
              <a:gd name="T92" fmla="*/ 2502 w 6075"/>
              <a:gd name="T93" fmla="*/ 1084 h 1228"/>
              <a:gd name="T94" fmla="*/ 2433 w 6075"/>
              <a:gd name="T95" fmla="*/ 1225 h 1228"/>
              <a:gd name="T96" fmla="*/ 2777 w 6075"/>
              <a:gd name="T97" fmla="*/ 1215 h 1228"/>
              <a:gd name="T98" fmla="*/ 2733 w 6075"/>
              <a:gd name="T99" fmla="*/ 857 h 1228"/>
              <a:gd name="T100" fmla="*/ 2695 w 6075"/>
              <a:gd name="T101" fmla="*/ 1178 h 1228"/>
              <a:gd name="T102" fmla="*/ 3053 w 6075"/>
              <a:gd name="T103" fmla="*/ 1205 h 1228"/>
              <a:gd name="T104" fmla="*/ 2908 w 6075"/>
              <a:gd name="T105" fmla="*/ 1018 h 1228"/>
              <a:gd name="T106" fmla="*/ 3134 w 6075"/>
              <a:gd name="T107" fmla="*/ 1215 h 1228"/>
              <a:gd name="T108" fmla="*/ 3277 w 6075"/>
              <a:gd name="T109" fmla="*/ 974 h 1228"/>
              <a:gd name="T110" fmla="*/ 3635 w 6075"/>
              <a:gd name="T111" fmla="*/ 1215 h 1228"/>
              <a:gd name="T112" fmla="*/ 3536 w 6075"/>
              <a:gd name="T113" fmla="*/ 997 h 1228"/>
              <a:gd name="T114" fmla="*/ 3486 w 6075"/>
              <a:gd name="T115" fmla="*/ 1132 h 1228"/>
              <a:gd name="T116" fmla="*/ 3720 w 6075"/>
              <a:gd name="T117" fmla="*/ 1221 h 1228"/>
              <a:gd name="T118" fmla="*/ 3925 w 6075"/>
              <a:gd name="T119" fmla="*/ 1215 h 1228"/>
              <a:gd name="T120" fmla="*/ 4049 w 6075"/>
              <a:gd name="T121" fmla="*/ 971 h 1228"/>
              <a:gd name="T122" fmla="*/ 4050 w 6075"/>
              <a:gd name="T123" fmla="*/ 115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5" h="1228">
                <a:moveTo>
                  <a:pt x="470" y="56"/>
                </a:moveTo>
                <a:cubicBezTo>
                  <a:pt x="469" y="62"/>
                  <a:pt x="467" y="70"/>
                  <a:pt x="464" y="79"/>
                </a:cubicBezTo>
                <a:cubicBezTo>
                  <a:pt x="307" y="542"/>
                  <a:pt x="307" y="542"/>
                  <a:pt x="307" y="542"/>
                </a:cubicBezTo>
                <a:cubicBezTo>
                  <a:pt x="305" y="547"/>
                  <a:pt x="303" y="551"/>
                  <a:pt x="302" y="554"/>
                </a:cubicBezTo>
                <a:cubicBezTo>
                  <a:pt x="299" y="556"/>
                  <a:pt x="296" y="559"/>
                  <a:pt x="291" y="560"/>
                </a:cubicBezTo>
                <a:cubicBezTo>
                  <a:pt x="286" y="562"/>
                  <a:pt x="279" y="562"/>
                  <a:pt x="271" y="563"/>
                </a:cubicBezTo>
                <a:cubicBezTo>
                  <a:pt x="263" y="564"/>
                  <a:pt x="252" y="564"/>
                  <a:pt x="239" y="564"/>
                </a:cubicBezTo>
                <a:cubicBezTo>
                  <a:pt x="228" y="564"/>
                  <a:pt x="218" y="564"/>
                  <a:pt x="211" y="564"/>
                </a:cubicBezTo>
                <a:cubicBezTo>
                  <a:pt x="203" y="564"/>
                  <a:pt x="197" y="563"/>
                  <a:pt x="191" y="562"/>
                </a:cubicBezTo>
                <a:cubicBezTo>
                  <a:pt x="185" y="562"/>
                  <a:pt x="181" y="561"/>
                  <a:pt x="178" y="560"/>
                </a:cubicBezTo>
                <a:cubicBezTo>
                  <a:pt x="175" y="559"/>
                  <a:pt x="172" y="558"/>
                  <a:pt x="170" y="556"/>
                </a:cubicBezTo>
                <a:cubicBezTo>
                  <a:pt x="168" y="555"/>
                  <a:pt x="166" y="553"/>
                  <a:pt x="165" y="550"/>
                </a:cubicBezTo>
                <a:cubicBezTo>
                  <a:pt x="164" y="548"/>
                  <a:pt x="163" y="545"/>
                  <a:pt x="161" y="541"/>
                </a:cubicBezTo>
                <a:cubicBezTo>
                  <a:pt x="6" y="79"/>
                  <a:pt x="6" y="79"/>
                  <a:pt x="6" y="79"/>
                </a:cubicBezTo>
                <a:cubicBezTo>
                  <a:pt x="3" y="69"/>
                  <a:pt x="1" y="61"/>
                  <a:pt x="1" y="56"/>
                </a:cubicBezTo>
                <a:cubicBezTo>
                  <a:pt x="0" y="50"/>
                  <a:pt x="1" y="46"/>
                  <a:pt x="5" y="43"/>
                </a:cubicBezTo>
                <a:cubicBezTo>
                  <a:pt x="8" y="40"/>
                  <a:pt x="14" y="39"/>
                  <a:pt x="22" y="38"/>
                </a:cubicBezTo>
                <a:cubicBezTo>
                  <a:pt x="30" y="37"/>
                  <a:pt x="42" y="37"/>
                  <a:pt x="56" y="37"/>
                </a:cubicBezTo>
                <a:cubicBezTo>
                  <a:pt x="68" y="37"/>
                  <a:pt x="78" y="37"/>
                  <a:pt x="85" y="37"/>
                </a:cubicBezTo>
                <a:cubicBezTo>
                  <a:pt x="92" y="38"/>
                  <a:pt x="97" y="39"/>
                  <a:pt x="101" y="40"/>
                </a:cubicBezTo>
                <a:cubicBezTo>
                  <a:pt x="105" y="41"/>
                  <a:pt x="107" y="44"/>
                  <a:pt x="109" y="46"/>
                </a:cubicBezTo>
                <a:cubicBezTo>
                  <a:pt x="111" y="49"/>
                  <a:pt x="112" y="52"/>
                  <a:pt x="113" y="56"/>
                </a:cubicBezTo>
                <a:cubicBezTo>
                  <a:pt x="241" y="459"/>
                  <a:pt x="241" y="459"/>
                  <a:pt x="241" y="459"/>
                </a:cubicBezTo>
                <a:cubicBezTo>
                  <a:pt x="241" y="459"/>
                  <a:pt x="241" y="459"/>
                  <a:pt x="241" y="459"/>
                </a:cubicBezTo>
                <a:cubicBezTo>
                  <a:pt x="366" y="59"/>
                  <a:pt x="366" y="59"/>
                  <a:pt x="366" y="59"/>
                </a:cubicBezTo>
                <a:cubicBezTo>
                  <a:pt x="367" y="54"/>
                  <a:pt x="368" y="50"/>
                  <a:pt x="370" y="47"/>
                </a:cubicBezTo>
                <a:cubicBezTo>
                  <a:pt x="371" y="45"/>
                  <a:pt x="374" y="42"/>
                  <a:pt x="378" y="41"/>
                </a:cubicBezTo>
                <a:cubicBezTo>
                  <a:pt x="382" y="39"/>
                  <a:pt x="388" y="38"/>
                  <a:pt x="395" y="37"/>
                </a:cubicBezTo>
                <a:cubicBezTo>
                  <a:pt x="402" y="37"/>
                  <a:pt x="412" y="37"/>
                  <a:pt x="425" y="37"/>
                </a:cubicBezTo>
                <a:cubicBezTo>
                  <a:pt x="437" y="37"/>
                  <a:pt x="447" y="37"/>
                  <a:pt x="454" y="38"/>
                </a:cubicBezTo>
                <a:cubicBezTo>
                  <a:pt x="461" y="39"/>
                  <a:pt x="466" y="41"/>
                  <a:pt x="468" y="44"/>
                </a:cubicBezTo>
                <a:cubicBezTo>
                  <a:pt x="470" y="46"/>
                  <a:pt x="471" y="51"/>
                  <a:pt x="470" y="56"/>
                </a:cubicBezTo>
                <a:close/>
                <a:moveTo>
                  <a:pt x="658" y="570"/>
                </a:moveTo>
                <a:cubicBezTo>
                  <a:pt x="626" y="570"/>
                  <a:pt x="598" y="566"/>
                  <a:pt x="574" y="557"/>
                </a:cubicBezTo>
                <a:cubicBezTo>
                  <a:pt x="550" y="550"/>
                  <a:pt x="530" y="537"/>
                  <a:pt x="514" y="521"/>
                </a:cubicBezTo>
                <a:cubicBezTo>
                  <a:pt x="497" y="505"/>
                  <a:pt x="486" y="483"/>
                  <a:pt x="477" y="459"/>
                </a:cubicBezTo>
                <a:cubicBezTo>
                  <a:pt x="470" y="434"/>
                  <a:pt x="466" y="405"/>
                  <a:pt x="466" y="371"/>
                </a:cubicBezTo>
                <a:cubicBezTo>
                  <a:pt x="466" y="339"/>
                  <a:pt x="470" y="310"/>
                  <a:pt x="478" y="284"/>
                </a:cubicBezTo>
                <a:cubicBezTo>
                  <a:pt x="486" y="259"/>
                  <a:pt x="499" y="237"/>
                  <a:pt x="514" y="219"/>
                </a:cubicBezTo>
                <a:cubicBezTo>
                  <a:pt x="530" y="201"/>
                  <a:pt x="549" y="187"/>
                  <a:pt x="572" y="178"/>
                </a:cubicBezTo>
                <a:cubicBezTo>
                  <a:pt x="595" y="169"/>
                  <a:pt x="621" y="165"/>
                  <a:pt x="649" y="165"/>
                </a:cubicBezTo>
                <a:cubicBezTo>
                  <a:pt x="679" y="165"/>
                  <a:pt x="705" y="169"/>
                  <a:pt x="727" y="178"/>
                </a:cubicBezTo>
                <a:cubicBezTo>
                  <a:pt x="748" y="187"/>
                  <a:pt x="766" y="199"/>
                  <a:pt x="779" y="215"/>
                </a:cubicBezTo>
                <a:cubicBezTo>
                  <a:pt x="793" y="230"/>
                  <a:pt x="803" y="249"/>
                  <a:pt x="809" y="270"/>
                </a:cubicBezTo>
                <a:cubicBezTo>
                  <a:pt x="816" y="292"/>
                  <a:pt x="819" y="316"/>
                  <a:pt x="819" y="341"/>
                </a:cubicBezTo>
                <a:cubicBezTo>
                  <a:pt x="819" y="357"/>
                  <a:pt x="819" y="357"/>
                  <a:pt x="819" y="357"/>
                </a:cubicBezTo>
                <a:cubicBezTo>
                  <a:pt x="820" y="357"/>
                  <a:pt x="820" y="357"/>
                  <a:pt x="820" y="357"/>
                </a:cubicBezTo>
                <a:cubicBezTo>
                  <a:pt x="820" y="370"/>
                  <a:pt x="817" y="379"/>
                  <a:pt x="812" y="385"/>
                </a:cubicBezTo>
                <a:cubicBezTo>
                  <a:pt x="806" y="391"/>
                  <a:pt x="798" y="394"/>
                  <a:pt x="789" y="394"/>
                </a:cubicBezTo>
                <a:cubicBezTo>
                  <a:pt x="569" y="394"/>
                  <a:pt x="569" y="394"/>
                  <a:pt x="569" y="394"/>
                </a:cubicBezTo>
                <a:cubicBezTo>
                  <a:pt x="569" y="409"/>
                  <a:pt x="571" y="423"/>
                  <a:pt x="575" y="435"/>
                </a:cubicBezTo>
                <a:cubicBezTo>
                  <a:pt x="578" y="448"/>
                  <a:pt x="585" y="459"/>
                  <a:pt x="592" y="467"/>
                </a:cubicBezTo>
                <a:cubicBezTo>
                  <a:pt x="600" y="476"/>
                  <a:pt x="611" y="483"/>
                  <a:pt x="623" y="487"/>
                </a:cubicBezTo>
                <a:cubicBezTo>
                  <a:pt x="635" y="492"/>
                  <a:pt x="650" y="494"/>
                  <a:pt x="668" y="494"/>
                </a:cubicBezTo>
                <a:cubicBezTo>
                  <a:pt x="686" y="494"/>
                  <a:pt x="702" y="493"/>
                  <a:pt x="715" y="490"/>
                </a:cubicBezTo>
                <a:cubicBezTo>
                  <a:pt x="729" y="487"/>
                  <a:pt x="740" y="484"/>
                  <a:pt x="750" y="482"/>
                </a:cubicBezTo>
                <a:cubicBezTo>
                  <a:pt x="760" y="478"/>
                  <a:pt x="768" y="476"/>
                  <a:pt x="775" y="473"/>
                </a:cubicBezTo>
                <a:cubicBezTo>
                  <a:pt x="782" y="471"/>
                  <a:pt x="787" y="469"/>
                  <a:pt x="790" y="469"/>
                </a:cubicBezTo>
                <a:cubicBezTo>
                  <a:pt x="793" y="469"/>
                  <a:pt x="795" y="470"/>
                  <a:pt x="797" y="471"/>
                </a:cubicBezTo>
                <a:cubicBezTo>
                  <a:pt x="798" y="472"/>
                  <a:pt x="799" y="474"/>
                  <a:pt x="800" y="476"/>
                </a:cubicBezTo>
                <a:cubicBezTo>
                  <a:pt x="802" y="478"/>
                  <a:pt x="802" y="482"/>
                  <a:pt x="803" y="486"/>
                </a:cubicBezTo>
                <a:cubicBezTo>
                  <a:pt x="803" y="491"/>
                  <a:pt x="803" y="496"/>
                  <a:pt x="803" y="503"/>
                </a:cubicBezTo>
                <a:cubicBezTo>
                  <a:pt x="803" y="509"/>
                  <a:pt x="803" y="514"/>
                  <a:pt x="803" y="518"/>
                </a:cubicBezTo>
                <a:cubicBezTo>
                  <a:pt x="802" y="522"/>
                  <a:pt x="802" y="526"/>
                  <a:pt x="802" y="528"/>
                </a:cubicBezTo>
                <a:cubicBezTo>
                  <a:pt x="801" y="531"/>
                  <a:pt x="800" y="534"/>
                  <a:pt x="799" y="536"/>
                </a:cubicBezTo>
                <a:cubicBezTo>
                  <a:pt x="798" y="538"/>
                  <a:pt x="797" y="540"/>
                  <a:pt x="795" y="541"/>
                </a:cubicBezTo>
                <a:cubicBezTo>
                  <a:pt x="793" y="543"/>
                  <a:pt x="788" y="546"/>
                  <a:pt x="780" y="549"/>
                </a:cubicBezTo>
                <a:cubicBezTo>
                  <a:pt x="773" y="552"/>
                  <a:pt x="763" y="555"/>
                  <a:pt x="750" y="559"/>
                </a:cubicBezTo>
                <a:cubicBezTo>
                  <a:pt x="738" y="561"/>
                  <a:pt x="725" y="564"/>
                  <a:pt x="708" y="566"/>
                </a:cubicBezTo>
                <a:cubicBezTo>
                  <a:pt x="693" y="569"/>
                  <a:pt x="676" y="570"/>
                  <a:pt x="658" y="570"/>
                </a:cubicBezTo>
                <a:close/>
                <a:moveTo>
                  <a:pt x="569" y="328"/>
                </a:moveTo>
                <a:cubicBezTo>
                  <a:pt x="721" y="328"/>
                  <a:pt x="721" y="328"/>
                  <a:pt x="721" y="328"/>
                </a:cubicBezTo>
                <a:cubicBezTo>
                  <a:pt x="722" y="300"/>
                  <a:pt x="716" y="278"/>
                  <a:pt x="704" y="262"/>
                </a:cubicBezTo>
                <a:cubicBezTo>
                  <a:pt x="692" y="245"/>
                  <a:pt x="673" y="237"/>
                  <a:pt x="647" y="237"/>
                </a:cubicBezTo>
                <a:cubicBezTo>
                  <a:pt x="634" y="237"/>
                  <a:pt x="623" y="239"/>
                  <a:pt x="614" y="244"/>
                </a:cubicBezTo>
                <a:cubicBezTo>
                  <a:pt x="604" y="249"/>
                  <a:pt x="596" y="255"/>
                  <a:pt x="590" y="264"/>
                </a:cubicBezTo>
                <a:cubicBezTo>
                  <a:pt x="583" y="272"/>
                  <a:pt x="578" y="282"/>
                  <a:pt x="575" y="293"/>
                </a:cubicBezTo>
                <a:cubicBezTo>
                  <a:pt x="572" y="304"/>
                  <a:pt x="569" y="316"/>
                  <a:pt x="569" y="328"/>
                </a:cubicBezTo>
                <a:close/>
                <a:moveTo>
                  <a:pt x="954" y="120"/>
                </a:moveTo>
                <a:cubicBezTo>
                  <a:pt x="976" y="120"/>
                  <a:pt x="992" y="117"/>
                  <a:pt x="1000" y="109"/>
                </a:cubicBezTo>
                <a:cubicBezTo>
                  <a:pt x="1009" y="101"/>
                  <a:pt x="1013" y="87"/>
                  <a:pt x="1013" y="66"/>
                </a:cubicBezTo>
                <a:cubicBezTo>
                  <a:pt x="1013" y="46"/>
                  <a:pt x="1009" y="33"/>
                  <a:pt x="1001" y="26"/>
                </a:cubicBezTo>
                <a:cubicBezTo>
                  <a:pt x="993" y="18"/>
                  <a:pt x="977" y="15"/>
                  <a:pt x="955" y="15"/>
                </a:cubicBezTo>
                <a:cubicBezTo>
                  <a:pt x="932" y="15"/>
                  <a:pt x="917" y="18"/>
                  <a:pt x="908" y="26"/>
                </a:cubicBezTo>
                <a:cubicBezTo>
                  <a:pt x="900" y="34"/>
                  <a:pt x="896" y="48"/>
                  <a:pt x="896" y="69"/>
                </a:cubicBezTo>
                <a:cubicBezTo>
                  <a:pt x="896" y="88"/>
                  <a:pt x="900" y="102"/>
                  <a:pt x="908" y="109"/>
                </a:cubicBezTo>
                <a:cubicBezTo>
                  <a:pt x="915" y="117"/>
                  <a:pt x="931" y="120"/>
                  <a:pt x="954" y="120"/>
                </a:cubicBezTo>
                <a:close/>
                <a:moveTo>
                  <a:pt x="979" y="173"/>
                </a:moveTo>
                <a:cubicBezTo>
                  <a:pt x="972" y="172"/>
                  <a:pt x="964" y="172"/>
                  <a:pt x="954" y="172"/>
                </a:cubicBezTo>
                <a:cubicBezTo>
                  <a:pt x="944" y="172"/>
                  <a:pt x="936" y="172"/>
                  <a:pt x="929" y="173"/>
                </a:cubicBezTo>
                <a:cubicBezTo>
                  <a:pt x="923" y="173"/>
                  <a:pt x="918" y="175"/>
                  <a:pt x="914" y="176"/>
                </a:cubicBezTo>
                <a:cubicBezTo>
                  <a:pt x="910" y="177"/>
                  <a:pt x="907" y="179"/>
                  <a:pt x="905" y="181"/>
                </a:cubicBezTo>
                <a:cubicBezTo>
                  <a:pt x="904" y="183"/>
                  <a:pt x="903" y="186"/>
                  <a:pt x="903" y="188"/>
                </a:cubicBezTo>
                <a:cubicBezTo>
                  <a:pt x="903" y="547"/>
                  <a:pt x="903" y="547"/>
                  <a:pt x="903" y="547"/>
                </a:cubicBezTo>
                <a:cubicBezTo>
                  <a:pt x="903" y="550"/>
                  <a:pt x="904" y="552"/>
                  <a:pt x="905" y="555"/>
                </a:cubicBezTo>
                <a:cubicBezTo>
                  <a:pt x="907" y="557"/>
                  <a:pt x="910" y="559"/>
                  <a:pt x="914" y="560"/>
                </a:cubicBezTo>
                <a:cubicBezTo>
                  <a:pt x="918" y="561"/>
                  <a:pt x="923" y="562"/>
                  <a:pt x="929" y="562"/>
                </a:cubicBezTo>
                <a:cubicBezTo>
                  <a:pt x="936" y="563"/>
                  <a:pt x="944" y="564"/>
                  <a:pt x="954" y="564"/>
                </a:cubicBezTo>
                <a:cubicBezTo>
                  <a:pt x="964" y="564"/>
                  <a:pt x="972" y="563"/>
                  <a:pt x="979" y="562"/>
                </a:cubicBezTo>
                <a:cubicBezTo>
                  <a:pt x="985" y="562"/>
                  <a:pt x="990" y="561"/>
                  <a:pt x="994" y="560"/>
                </a:cubicBezTo>
                <a:cubicBezTo>
                  <a:pt x="998" y="559"/>
                  <a:pt x="1001" y="557"/>
                  <a:pt x="1003" y="555"/>
                </a:cubicBezTo>
                <a:cubicBezTo>
                  <a:pt x="1004" y="552"/>
                  <a:pt x="1005" y="550"/>
                  <a:pt x="1005" y="547"/>
                </a:cubicBezTo>
                <a:cubicBezTo>
                  <a:pt x="1005" y="188"/>
                  <a:pt x="1005" y="188"/>
                  <a:pt x="1005" y="188"/>
                </a:cubicBezTo>
                <a:cubicBezTo>
                  <a:pt x="1005" y="186"/>
                  <a:pt x="1004" y="183"/>
                  <a:pt x="1003" y="181"/>
                </a:cubicBezTo>
                <a:cubicBezTo>
                  <a:pt x="1001" y="180"/>
                  <a:pt x="998" y="178"/>
                  <a:pt x="994" y="176"/>
                </a:cubicBezTo>
                <a:cubicBezTo>
                  <a:pt x="990" y="175"/>
                  <a:pt x="985" y="173"/>
                  <a:pt x="979" y="173"/>
                </a:cubicBezTo>
                <a:close/>
                <a:moveTo>
                  <a:pt x="1206" y="555"/>
                </a:moveTo>
                <a:cubicBezTo>
                  <a:pt x="1207" y="552"/>
                  <a:pt x="1208" y="550"/>
                  <a:pt x="1208" y="547"/>
                </a:cubicBezTo>
                <a:cubicBezTo>
                  <a:pt x="1208" y="17"/>
                  <a:pt x="1208" y="17"/>
                  <a:pt x="1208" y="17"/>
                </a:cubicBezTo>
                <a:cubicBezTo>
                  <a:pt x="1208" y="15"/>
                  <a:pt x="1207" y="12"/>
                  <a:pt x="1206" y="10"/>
                </a:cubicBezTo>
                <a:cubicBezTo>
                  <a:pt x="1204" y="8"/>
                  <a:pt x="1201" y="6"/>
                  <a:pt x="1197" y="5"/>
                </a:cubicBezTo>
                <a:cubicBezTo>
                  <a:pt x="1193" y="3"/>
                  <a:pt x="1188" y="2"/>
                  <a:pt x="1182" y="1"/>
                </a:cubicBezTo>
                <a:cubicBezTo>
                  <a:pt x="1176" y="1"/>
                  <a:pt x="1167" y="0"/>
                  <a:pt x="1157" y="0"/>
                </a:cubicBezTo>
                <a:cubicBezTo>
                  <a:pt x="1147" y="0"/>
                  <a:pt x="1139" y="1"/>
                  <a:pt x="1133" y="1"/>
                </a:cubicBezTo>
                <a:cubicBezTo>
                  <a:pt x="1126" y="2"/>
                  <a:pt x="1121" y="3"/>
                  <a:pt x="1117" y="5"/>
                </a:cubicBezTo>
                <a:cubicBezTo>
                  <a:pt x="1113" y="6"/>
                  <a:pt x="1110" y="8"/>
                  <a:pt x="1109" y="10"/>
                </a:cubicBezTo>
                <a:cubicBezTo>
                  <a:pt x="1107" y="12"/>
                  <a:pt x="1106" y="15"/>
                  <a:pt x="1106" y="17"/>
                </a:cubicBezTo>
                <a:cubicBezTo>
                  <a:pt x="1106" y="547"/>
                  <a:pt x="1106" y="547"/>
                  <a:pt x="1106" y="547"/>
                </a:cubicBezTo>
                <a:cubicBezTo>
                  <a:pt x="1106" y="550"/>
                  <a:pt x="1107" y="552"/>
                  <a:pt x="1109" y="555"/>
                </a:cubicBezTo>
                <a:cubicBezTo>
                  <a:pt x="1110" y="557"/>
                  <a:pt x="1113" y="559"/>
                  <a:pt x="1117" y="560"/>
                </a:cubicBezTo>
                <a:cubicBezTo>
                  <a:pt x="1121" y="561"/>
                  <a:pt x="1126" y="562"/>
                  <a:pt x="1133" y="562"/>
                </a:cubicBezTo>
                <a:cubicBezTo>
                  <a:pt x="1139" y="563"/>
                  <a:pt x="1147" y="564"/>
                  <a:pt x="1157" y="564"/>
                </a:cubicBezTo>
                <a:cubicBezTo>
                  <a:pt x="1167" y="564"/>
                  <a:pt x="1175" y="563"/>
                  <a:pt x="1182" y="562"/>
                </a:cubicBezTo>
                <a:cubicBezTo>
                  <a:pt x="1188" y="562"/>
                  <a:pt x="1193" y="561"/>
                  <a:pt x="1197" y="560"/>
                </a:cubicBezTo>
                <a:cubicBezTo>
                  <a:pt x="1201" y="559"/>
                  <a:pt x="1204" y="557"/>
                  <a:pt x="1206" y="555"/>
                </a:cubicBezTo>
                <a:close/>
                <a:moveTo>
                  <a:pt x="1361" y="15"/>
                </a:moveTo>
                <a:cubicBezTo>
                  <a:pt x="1338" y="15"/>
                  <a:pt x="1323" y="18"/>
                  <a:pt x="1314" y="26"/>
                </a:cubicBezTo>
                <a:cubicBezTo>
                  <a:pt x="1306" y="34"/>
                  <a:pt x="1302" y="48"/>
                  <a:pt x="1302" y="69"/>
                </a:cubicBezTo>
                <a:cubicBezTo>
                  <a:pt x="1302" y="88"/>
                  <a:pt x="1306" y="102"/>
                  <a:pt x="1314" y="109"/>
                </a:cubicBezTo>
                <a:cubicBezTo>
                  <a:pt x="1322" y="117"/>
                  <a:pt x="1337" y="120"/>
                  <a:pt x="1360" y="120"/>
                </a:cubicBezTo>
                <a:cubicBezTo>
                  <a:pt x="1383" y="120"/>
                  <a:pt x="1398" y="117"/>
                  <a:pt x="1407" y="109"/>
                </a:cubicBezTo>
                <a:cubicBezTo>
                  <a:pt x="1415" y="101"/>
                  <a:pt x="1419" y="87"/>
                  <a:pt x="1419" y="66"/>
                </a:cubicBezTo>
                <a:cubicBezTo>
                  <a:pt x="1419" y="46"/>
                  <a:pt x="1415" y="33"/>
                  <a:pt x="1407" y="26"/>
                </a:cubicBezTo>
                <a:cubicBezTo>
                  <a:pt x="1399" y="18"/>
                  <a:pt x="1384" y="15"/>
                  <a:pt x="1361" y="15"/>
                </a:cubicBezTo>
                <a:close/>
                <a:moveTo>
                  <a:pt x="1336" y="562"/>
                </a:moveTo>
                <a:cubicBezTo>
                  <a:pt x="1342" y="563"/>
                  <a:pt x="1350" y="564"/>
                  <a:pt x="1360" y="564"/>
                </a:cubicBezTo>
                <a:cubicBezTo>
                  <a:pt x="1370" y="564"/>
                  <a:pt x="1378" y="563"/>
                  <a:pt x="1385" y="562"/>
                </a:cubicBezTo>
                <a:cubicBezTo>
                  <a:pt x="1392" y="562"/>
                  <a:pt x="1397" y="561"/>
                  <a:pt x="1400" y="560"/>
                </a:cubicBezTo>
                <a:cubicBezTo>
                  <a:pt x="1404" y="559"/>
                  <a:pt x="1407" y="557"/>
                  <a:pt x="1409" y="555"/>
                </a:cubicBezTo>
                <a:cubicBezTo>
                  <a:pt x="1410" y="552"/>
                  <a:pt x="1411" y="550"/>
                  <a:pt x="1411" y="547"/>
                </a:cubicBezTo>
                <a:cubicBezTo>
                  <a:pt x="1411" y="188"/>
                  <a:pt x="1411" y="188"/>
                  <a:pt x="1411" y="188"/>
                </a:cubicBezTo>
                <a:cubicBezTo>
                  <a:pt x="1411" y="186"/>
                  <a:pt x="1410" y="183"/>
                  <a:pt x="1409" y="181"/>
                </a:cubicBezTo>
                <a:cubicBezTo>
                  <a:pt x="1407" y="180"/>
                  <a:pt x="1404" y="178"/>
                  <a:pt x="1400" y="176"/>
                </a:cubicBezTo>
                <a:cubicBezTo>
                  <a:pt x="1397" y="175"/>
                  <a:pt x="1392" y="173"/>
                  <a:pt x="1385" y="173"/>
                </a:cubicBezTo>
                <a:cubicBezTo>
                  <a:pt x="1379" y="172"/>
                  <a:pt x="1370" y="172"/>
                  <a:pt x="1360" y="172"/>
                </a:cubicBezTo>
                <a:cubicBezTo>
                  <a:pt x="1350" y="172"/>
                  <a:pt x="1342" y="172"/>
                  <a:pt x="1336" y="173"/>
                </a:cubicBezTo>
                <a:cubicBezTo>
                  <a:pt x="1329" y="173"/>
                  <a:pt x="1324" y="175"/>
                  <a:pt x="1320" y="176"/>
                </a:cubicBezTo>
                <a:cubicBezTo>
                  <a:pt x="1316" y="177"/>
                  <a:pt x="1313" y="179"/>
                  <a:pt x="1312" y="181"/>
                </a:cubicBezTo>
                <a:cubicBezTo>
                  <a:pt x="1310" y="183"/>
                  <a:pt x="1309" y="186"/>
                  <a:pt x="1309" y="188"/>
                </a:cubicBezTo>
                <a:cubicBezTo>
                  <a:pt x="1309" y="547"/>
                  <a:pt x="1309" y="547"/>
                  <a:pt x="1309" y="547"/>
                </a:cubicBezTo>
                <a:cubicBezTo>
                  <a:pt x="1309" y="550"/>
                  <a:pt x="1310" y="552"/>
                  <a:pt x="1312" y="555"/>
                </a:cubicBezTo>
                <a:cubicBezTo>
                  <a:pt x="1313" y="557"/>
                  <a:pt x="1316" y="559"/>
                  <a:pt x="1320" y="560"/>
                </a:cubicBezTo>
                <a:cubicBezTo>
                  <a:pt x="1324" y="561"/>
                  <a:pt x="1329" y="562"/>
                  <a:pt x="1336" y="562"/>
                </a:cubicBezTo>
                <a:close/>
                <a:moveTo>
                  <a:pt x="1785" y="670"/>
                </a:moveTo>
                <a:cubicBezTo>
                  <a:pt x="1769" y="682"/>
                  <a:pt x="1750" y="691"/>
                  <a:pt x="1726" y="697"/>
                </a:cubicBezTo>
                <a:cubicBezTo>
                  <a:pt x="1703" y="704"/>
                  <a:pt x="1676" y="707"/>
                  <a:pt x="1644" y="707"/>
                </a:cubicBezTo>
                <a:cubicBezTo>
                  <a:pt x="1613" y="707"/>
                  <a:pt x="1587" y="705"/>
                  <a:pt x="1565" y="700"/>
                </a:cubicBezTo>
                <a:cubicBezTo>
                  <a:pt x="1543" y="695"/>
                  <a:pt x="1525" y="688"/>
                  <a:pt x="1512" y="680"/>
                </a:cubicBezTo>
                <a:cubicBezTo>
                  <a:pt x="1498" y="672"/>
                  <a:pt x="1488" y="661"/>
                  <a:pt x="1482" y="649"/>
                </a:cubicBezTo>
                <a:cubicBezTo>
                  <a:pt x="1476" y="638"/>
                  <a:pt x="1472" y="624"/>
                  <a:pt x="1472" y="610"/>
                </a:cubicBezTo>
                <a:cubicBezTo>
                  <a:pt x="1472" y="602"/>
                  <a:pt x="1474" y="593"/>
                  <a:pt x="1476" y="585"/>
                </a:cubicBezTo>
                <a:cubicBezTo>
                  <a:pt x="1478" y="577"/>
                  <a:pt x="1481" y="569"/>
                  <a:pt x="1486" y="561"/>
                </a:cubicBezTo>
                <a:cubicBezTo>
                  <a:pt x="1490" y="554"/>
                  <a:pt x="1496" y="547"/>
                  <a:pt x="1502" y="540"/>
                </a:cubicBezTo>
                <a:cubicBezTo>
                  <a:pt x="1509" y="534"/>
                  <a:pt x="1516" y="527"/>
                  <a:pt x="1524" y="521"/>
                </a:cubicBezTo>
                <a:cubicBezTo>
                  <a:pt x="1513" y="515"/>
                  <a:pt x="1504" y="506"/>
                  <a:pt x="1498" y="496"/>
                </a:cubicBezTo>
                <a:cubicBezTo>
                  <a:pt x="1491" y="485"/>
                  <a:pt x="1488" y="473"/>
                  <a:pt x="1488" y="460"/>
                </a:cubicBezTo>
                <a:cubicBezTo>
                  <a:pt x="1488" y="445"/>
                  <a:pt x="1491" y="430"/>
                  <a:pt x="1499" y="417"/>
                </a:cubicBezTo>
                <a:cubicBezTo>
                  <a:pt x="1506" y="404"/>
                  <a:pt x="1516" y="392"/>
                  <a:pt x="1528" y="382"/>
                </a:cubicBezTo>
                <a:cubicBezTo>
                  <a:pt x="1518" y="372"/>
                  <a:pt x="1511" y="361"/>
                  <a:pt x="1505" y="348"/>
                </a:cubicBezTo>
                <a:cubicBezTo>
                  <a:pt x="1499" y="335"/>
                  <a:pt x="1496" y="318"/>
                  <a:pt x="1496" y="299"/>
                </a:cubicBezTo>
                <a:cubicBezTo>
                  <a:pt x="1496" y="278"/>
                  <a:pt x="1500" y="259"/>
                  <a:pt x="1508" y="243"/>
                </a:cubicBezTo>
                <a:cubicBezTo>
                  <a:pt x="1515" y="226"/>
                  <a:pt x="1525" y="212"/>
                  <a:pt x="1538" y="201"/>
                </a:cubicBezTo>
                <a:cubicBezTo>
                  <a:pt x="1552" y="190"/>
                  <a:pt x="1567" y="181"/>
                  <a:pt x="1586" y="175"/>
                </a:cubicBezTo>
                <a:cubicBezTo>
                  <a:pt x="1604" y="168"/>
                  <a:pt x="1624" y="166"/>
                  <a:pt x="1646" y="166"/>
                </a:cubicBezTo>
                <a:cubicBezTo>
                  <a:pt x="1657" y="166"/>
                  <a:pt x="1668" y="166"/>
                  <a:pt x="1678" y="168"/>
                </a:cubicBezTo>
                <a:cubicBezTo>
                  <a:pt x="1689" y="169"/>
                  <a:pt x="1698" y="171"/>
                  <a:pt x="1707" y="173"/>
                </a:cubicBezTo>
                <a:cubicBezTo>
                  <a:pt x="1822" y="173"/>
                  <a:pt x="1822" y="173"/>
                  <a:pt x="1822" y="173"/>
                </a:cubicBezTo>
                <a:cubicBezTo>
                  <a:pt x="1826" y="173"/>
                  <a:pt x="1830" y="176"/>
                  <a:pt x="1833" y="182"/>
                </a:cubicBezTo>
                <a:cubicBezTo>
                  <a:pt x="1835" y="189"/>
                  <a:pt x="1837" y="199"/>
                  <a:pt x="1837" y="213"/>
                </a:cubicBezTo>
                <a:cubicBezTo>
                  <a:pt x="1837" y="226"/>
                  <a:pt x="1835" y="235"/>
                  <a:pt x="1832" y="241"/>
                </a:cubicBezTo>
                <a:cubicBezTo>
                  <a:pt x="1830" y="248"/>
                  <a:pt x="1826" y="251"/>
                  <a:pt x="1821" y="251"/>
                </a:cubicBezTo>
                <a:cubicBezTo>
                  <a:pt x="1779" y="251"/>
                  <a:pt x="1779" y="251"/>
                  <a:pt x="1779" y="251"/>
                </a:cubicBezTo>
                <a:cubicBezTo>
                  <a:pt x="1785" y="258"/>
                  <a:pt x="1789" y="265"/>
                  <a:pt x="1792" y="273"/>
                </a:cubicBezTo>
                <a:cubicBezTo>
                  <a:pt x="1794" y="281"/>
                  <a:pt x="1796" y="289"/>
                  <a:pt x="1796" y="298"/>
                </a:cubicBezTo>
                <a:cubicBezTo>
                  <a:pt x="1796" y="319"/>
                  <a:pt x="1792" y="338"/>
                  <a:pt x="1785" y="354"/>
                </a:cubicBezTo>
                <a:cubicBezTo>
                  <a:pt x="1778" y="370"/>
                  <a:pt x="1768" y="384"/>
                  <a:pt x="1755" y="395"/>
                </a:cubicBezTo>
                <a:cubicBezTo>
                  <a:pt x="1742" y="406"/>
                  <a:pt x="1726" y="415"/>
                  <a:pt x="1707" y="421"/>
                </a:cubicBezTo>
                <a:cubicBezTo>
                  <a:pt x="1689" y="426"/>
                  <a:pt x="1668" y="429"/>
                  <a:pt x="1646" y="429"/>
                </a:cubicBezTo>
                <a:cubicBezTo>
                  <a:pt x="1634" y="429"/>
                  <a:pt x="1623" y="428"/>
                  <a:pt x="1613" y="425"/>
                </a:cubicBezTo>
                <a:cubicBezTo>
                  <a:pt x="1602" y="422"/>
                  <a:pt x="1595" y="419"/>
                  <a:pt x="1589" y="415"/>
                </a:cubicBezTo>
                <a:cubicBezTo>
                  <a:pt x="1586" y="418"/>
                  <a:pt x="1583" y="423"/>
                  <a:pt x="1580" y="427"/>
                </a:cubicBezTo>
                <a:cubicBezTo>
                  <a:pt x="1577" y="432"/>
                  <a:pt x="1576" y="437"/>
                  <a:pt x="1576" y="443"/>
                </a:cubicBezTo>
                <a:cubicBezTo>
                  <a:pt x="1576" y="451"/>
                  <a:pt x="1580" y="457"/>
                  <a:pt x="1586" y="462"/>
                </a:cubicBezTo>
                <a:cubicBezTo>
                  <a:pt x="1593" y="467"/>
                  <a:pt x="1603" y="470"/>
                  <a:pt x="1615" y="471"/>
                </a:cubicBezTo>
                <a:cubicBezTo>
                  <a:pt x="1703" y="474"/>
                  <a:pt x="1703" y="474"/>
                  <a:pt x="1703" y="474"/>
                </a:cubicBezTo>
                <a:cubicBezTo>
                  <a:pt x="1724" y="474"/>
                  <a:pt x="1741" y="478"/>
                  <a:pt x="1758" y="483"/>
                </a:cubicBezTo>
                <a:cubicBezTo>
                  <a:pt x="1774" y="488"/>
                  <a:pt x="1787" y="494"/>
                  <a:pt x="1798" y="504"/>
                </a:cubicBezTo>
                <a:cubicBezTo>
                  <a:pt x="1809" y="513"/>
                  <a:pt x="1817" y="524"/>
                  <a:pt x="1823" y="536"/>
                </a:cubicBezTo>
                <a:cubicBezTo>
                  <a:pt x="1828" y="549"/>
                  <a:pt x="1832" y="563"/>
                  <a:pt x="1832" y="579"/>
                </a:cubicBezTo>
                <a:cubicBezTo>
                  <a:pt x="1832" y="597"/>
                  <a:pt x="1828" y="614"/>
                  <a:pt x="1820" y="629"/>
                </a:cubicBezTo>
                <a:cubicBezTo>
                  <a:pt x="1812" y="645"/>
                  <a:pt x="1801" y="659"/>
                  <a:pt x="1785" y="670"/>
                </a:cubicBezTo>
                <a:close/>
                <a:moveTo>
                  <a:pt x="1585" y="299"/>
                </a:moveTo>
                <a:cubicBezTo>
                  <a:pt x="1585" y="318"/>
                  <a:pt x="1590" y="332"/>
                  <a:pt x="1601" y="343"/>
                </a:cubicBezTo>
                <a:cubicBezTo>
                  <a:pt x="1611" y="353"/>
                  <a:pt x="1626" y="359"/>
                  <a:pt x="1645" y="359"/>
                </a:cubicBezTo>
                <a:cubicBezTo>
                  <a:pt x="1655" y="359"/>
                  <a:pt x="1664" y="357"/>
                  <a:pt x="1672" y="354"/>
                </a:cubicBezTo>
                <a:cubicBezTo>
                  <a:pt x="1679" y="351"/>
                  <a:pt x="1686" y="346"/>
                  <a:pt x="1691" y="341"/>
                </a:cubicBezTo>
                <a:cubicBezTo>
                  <a:pt x="1696" y="335"/>
                  <a:pt x="1700" y="328"/>
                  <a:pt x="1702" y="321"/>
                </a:cubicBezTo>
                <a:cubicBezTo>
                  <a:pt x="1705" y="314"/>
                  <a:pt x="1706" y="306"/>
                  <a:pt x="1706" y="298"/>
                </a:cubicBezTo>
                <a:cubicBezTo>
                  <a:pt x="1706" y="278"/>
                  <a:pt x="1701" y="263"/>
                  <a:pt x="1690" y="253"/>
                </a:cubicBezTo>
                <a:cubicBezTo>
                  <a:pt x="1679" y="242"/>
                  <a:pt x="1664" y="236"/>
                  <a:pt x="1644" y="236"/>
                </a:cubicBezTo>
                <a:cubicBezTo>
                  <a:pt x="1634" y="236"/>
                  <a:pt x="1625" y="238"/>
                  <a:pt x="1618" y="241"/>
                </a:cubicBezTo>
                <a:cubicBezTo>
                  <a:pt x="1611" y="245"/>
                  <a:pt x="1604" y="249"/>
                  <a:pt x="1599" y="255"/>
                </a:cubicBezTo>
                <a:cubicBezTo>
                  <a:pt x="1594" y="261"/>
                  <a:pt x="1590" y="268"/>
                  <a:pt x="1588" y="275"/>
                </a:cubicBezTo>
                <a:cubicBezTo>
                  <a:pt x="1586" y="283"/>
                  <a:pt x="1585" y="291"/>
                  <a:pt x="1585" y="299"/>
                </a:cubicBezTo>
                <a:close/>
                <a:moveTo>
                  <a:pt x="1730" y="585"/>
                </a:moveTo>
                <a:cubicBezTo>
                  <a:pt x="1730" y="573"/>
                  <a:pt x="1725" y="564"/>
                  <a:pt x="1716" y="557"/>
                </a:cubicBezTo>
                <a:cubicBezTo>
                  <a:pt x="1706" y="550"/>
                  <a:pt x="1693" y="547"/>
                  <a:pt x="1676" y="546"/>
                </a:cubicBezTo>
                <a:cubicBezTo>
                  <a:pt x="1603" y="544"/>
                  <a:pt x="1603" y="544"/>
                  <a:pt x="1603" y="544"/>
                </a:cubicBezTo>
                <a:cubicBezTo>
                  <a:pt x="1596" y="549"/>
                  <a:pt x="1590" y="554"/>
                  <a:pt x="1586" y="559"/>
                </a:cubicBezTo>
                <a:cubicBezTo>
                  <a:pt x="1582" y="563"/>
                  <a:pt x="1578" y="568"/>
                  <a:pt x="1576" y="572"/>
                </a:cubicBezTo>
                <a:cubicBezTo>
                  <a:pt x="1573" y="576"/>
                  <a:pt x="1572" y="580"/>
                  <a:pt x="1571" y="584"/>
                </a:cubicBezTo>
                <a:cubicBezTo>
                  <a:pt x="1571" y="588"/>
                  <a:pt x="1570" y="593"/>
                  <a:pt x="1570" y="596"/>
                </a:cubicBezTo>
                <a:cubicBezTo>
                  <a:pt x="1570" y="610"/>
                  <a:pt x="1577" y="620"/>
                  <a:pt x="1591" y="627"/>
                </a:cubicBezTo>
                <a:cubicBezTo>
                  <a:pt x="1604" y="634"/>
                  <a:pt x="1624" y="638"/>
                  <a:pt x="1648" y="638"/>
                </a:cubicBezTo>
                <a:cubicBezTo>
                  <a:pt x="1664" y="638"/>
                  <a:pt x="1677" y="636"/>
                  <a:pt x="1687" y="633"/>
                </a:cubicBezTo>
                <a:cubicBezTo>
                  <a:pt x="1697" y="630"/>
                  <a:pt x="1706" y="626"/>
                  <a:pt x="1712" y="621"/>
                </a:cubicBezTo>
                <a:cubicBezTo>
                  <a:pt x="1719" y="616"/>
                  <a:pt x="1724" y="610"/>
                  <a:pt x="1726" y="604"/>
                </a:cubicBezTo>
                <a:cubicBezTo>
                  <a:pt x="1729" y="599"/>
                  <a:pt x="1730" y="592"/>
                  <a:pt x="1730" y="585"/>
                </a:cubicBezTo>
                <a:close/>
                <a:moveTo>
                  <a:pt x="2220" y="210"/>
                </a:moveTo>
                <a:cubicBezTo>
                  <a:pt x="2209" y="196"/>
                  <a:pt x="2196" y="185"/>
                  <a:pt x="2179" y="177"/>
                </a:cubicBezTo>
                <a:cubicBezTo>
                  <a:pt x="2162" y="168"/>
                  <a:pt x="2142" y="165"/>
                  <a:pt x="2117" y="165"/>
                </a:cubicBezTo>
                <a:cubicBezTo>
                  <a:pt x="2097" y="165"/>
                  <a:pt x="2078" y="169"/>
                  <a:pt x="2060" y="177"/>
                </a:cubicBezTo>
                <a:cubicBezTo>
                  <a:pt x="2042" y="186"/>
                  <a:pt x="2024" y="199"/>
                  <a:pt x="2007" y="216"/>
                </a:cubicBezTo>
                <a:cubicBezTo>
                  <a:pt x="2007" y="17"/>
                  <a:pt x="2007" y="17"/>
                  <a:pt x="2007" y="17"/>
                </a:cubicBezTo>
                <a:cubicBezTo>
                  <a:pt x="2007" y="14"/>
                  <a:pt x="2006" y="12"/>
                  <a:pt x="2004" y="10"/>
                </a:cubicBezTo>
                <a:cubicBezTo>
                  <a:pt x="2003" y="7"/>
                  <a:pt x="2000" y="6"/>
                  <a:pt x="1996" y="4"/>
                </a:cubicBezTo>
                <a:cubicBezTo>
                  <a:pt x="1992" y="3"/>
                  <a:pt x="1987" y="1"/>
                  <a:pt x="1980" y="1"/>
                </a:cubicBezTo>
                <a:cubicBezTo>
                  <a:pt x="1974" y="0"/>
                  <a:pt x="1966" y="0"/>
                  <a:pt x="1956" y="0"/>
                </a:cubicBezTo>
                <a:cubicBezTo>
                  <a:pt x="1946" y="0"/>
                  <a:pt x="1938" y="0"/>
                  <a:pt x="1931" y="1"/>
                </a:cubicBezTo>
                <a:cubicBezTo>
                  <a:pt x="1924" y="1"/>
                  <a:pt x="1919" y="2"/>
                  <a:pt x="1916" y="4"/>
                </a:cubicBezTo>
                <a:cubicBezTo>
                  <a:pt x="1912" y="6"/>
                  <a:pt x="1909" y="7"/>
                  <a:pt x="1907" y="10"/>
                </a:cubicBezTo>
                <a:cubicBezTo>
                  <a:pt x="1906" y="12"/>
                  <a:pt x="1905" y="14"/>
                  <a:pt x="1905" y="17"/>
                </a:cubicBezTo>
                <a:cubicBezTo>
                  <a:pt x="1905" y="547"/>
                  <a:pt x="1905" y="547"/>
                  <a:pt x="1905" y="547"/>
                </a:cubicBezTo>
                <a:cubicBezTo>
                  <a:pt x="1905" y="550"/>
                  <a:pt x="1905" y="552"/>
                  <a:pt x="1907" y="554"/>
                </a:cubicBezTo>
                <a:cubicBezTo>
                  <a:pt x="1909" y="556"/>
                  <a:pt x="1912" y="558"/>
                  <a:pt x="1916" y="559"/>
                </a:cubicBezTo>
                <a:cubicBezTo>
                  <a:pt x="1919" y="560"/>
                  <a:pt x="1924" y="561"/>
                  <a:pt x="1931" y="562"/>
                </a:cubicBezTo>
                <a:cubicBezTo>
                  <a:pt x="1937" y="562"/>
                  <a:pt x="1946" y="563"/>
                  <a:pt x="1956" y="563"/>
                </a:cubicBezTo>
                <a:cubicBezTo>
                  <a:pt x="1966" y="563"/>
                  <a:pt x="1974" y="562"/>
                  <a:pt x="1980" y="562"/>
                </a:cubicBezTo>
                <a:cubicBezTo>
                  <a:pt x="1987" y="561"/>
                  <a:pt x="1992" y="560"/>
                  <a:pt x="1996" y="559"/>
                </a:cubicBezTo>
                <a:cubicBezTo>
                  <a:pt x="2000" y="558"/>
                  <a:pt x="2003" y="556"/>
                  <a:pt x="2004" y="554"/>
                </a:cubicBezTo>
                <a:cubicBezTo>
                  <a:pt x="2006" y="552"/>
                  <a:pt x="2007" y="550"/>
                  <a:pt x="2007" y="547"/>
                </a:cubicBezTo>
                <a:cubicBezTo>
                  <a:pt x="2007" y="308"/>
                  <a:pt x="2007" y="308"/>
                  <a:pt x="2007" y="308"/>
                </a:cubicBezTo>
                <a:cubicBezTo>
                  <a:pt x="2021" y="289"/>
                  <a:pt x="2034" y="276"/>
                  <a:pt x="2048" y="267"/>
                </a:cubicBezTo>
                <a:cubicBezTo>
                  <a:pt x="2061" y="257"/>
                  <a:pt x="2074" y="253"/>
                  <a:pt x="2087" y="253"/>
                </a:cubicBezTo>
                <a:cubicBezTo>
                  <a:pt x="2097" y="253"/>
                  <a:pt x="2106" y="255"/>
                  <a:pt x="2114" y="259"/>
                </a:cubicBezTo>
                <a:cubicBezTo>
                  <a:pt x="2121" y="263"/>
                  <a:pt x="2128" y="268"/>
                  <a:pt x="2133" y="275"/>
                </a:cubicBezTo>
                <a:cubicBezTo>
                  <a:pt x="2138" y="283"/>
                  <a:pt x="2141" y="291"/>
                  <a:pt x="2144" y="301"/>
                </a:cubicBezTo>
                <a:cubicBezTo>
                  <a:pt x="2147" y="311"/>
                  <a:pt x="2148" y="325"/>
                  <a:pt x="2148" y="342"/>
                </a:cubicBezTo>
                <a:cubicBezTo>
                  <a:pt x="2148" y="547"/>
                  <a:pt x="2148" y="547"/>
                  <a:pt x="2148" y="547"/>
                </a:cubicBezTo>
                <a:cubicBezTo>
                  <a:pt x="2148" y="550"/>
                  <a:pt x="2148" y="552"/>
                  <a:pt x="2150" y="555"/>
                </a:cubicBezTo>
                <a:cubicBezTo>
                  <a:pt x="2151" y="557"/>
                  <a:pt x="2154" y="559"/>
                  <a:pt x="2158" y="560"/>
                </a:cubicBezTo>
                <a:cubicBezTo>
                  <a:pt x="2162" y="561"/>
                  <a:pt x="2167" y="562"/>
                  <a:pt x="2173" y="562"/>
                </a:cubicBezTo>
                <a:cubicBezTo>
                  <a:pt x="2180" y="563"/>
                  <a:pt x="2188" y="564"/>
                  <a:pt x="2198" y="564"/>
                </a:cubicBezTo>
                <a:cubicBezTo>
                  <a:pt x="2208" y="564"/>
                  <a:pt x="2216" y="563"/>
                  <a:pt x="2222" y="562"/>
                </a:cubicBezTo>
                <a:cubicBezTo>
                  <a:pt x="2229" y="562"/>
                  <a:pt x="2234" y="561"/>
                  <a:pt x="2238" y="560"/>
                </a:cubicBezTo>
                <a:cubicBezTo>
                  <a:pt x="2241" y="559"/>
                  <a:pt x="2244" y="557"/>
                  <a:pt x="2246" y="555"/>
                </a:cubicBezTo>
                <a:cubicBezTo>
                  <a:pt x="2248" y="552"/>
                  <a:pt x="2248" y="550"/>
                  <a:pt x="2248" y="547"/>
                </a:cubicBezTo>
                <a:cubicBezTo>
                  <a:pt x="2249" y="547"/>
                  <a:pt x="2249" y="547"/>
                  <a:pt x="2249" y="547"/>
                </a:cubicBezTo>
                <a:cubicBezTo>
                  <a:pt x="2249" y="327"/>
                  <a:pt x="2249" y="327"/>
                  <a:pt x="2249" y="327"/>
                </a:cubicBezTo>
                <a:cubicBezTo>
                  <a:pt x="2249" y="300"/>
                  <a:pt x="2246" y="278"/>
                  <a:pt x="2242" y="259"/>
                </a:cubicBezTo>
                <a:cubicBezTo>
                  <a:pt x="2238" y="240"/>
                  <a:pt x="2230" y="224"/>
                  <a:pt x="2220" y="210"/>
                </a:cubicBezTo>
                <a:close/>
                <a:moveTo>
                  <a:pt x="2569" y="566"/>
                </a:moveTo>
                <a:cubicBezTo>
                  <a:pt x="2553" y="569"/>
                  <a:pt x="2537" y="570"/>
                  <a:pt x="2519" y="570"/>
                </a:cubicBezTo>
                <a:cubicBezTo>
                  <a:pt x="2487" y="570"/>
                  <a:pt x="2459" y="566"/>
                  <a:pt x="2435" y="557"/>
                </a:cubicBezTo>
                <a:cubicBezTo>
                  <a:pt x="2411" y="550"/>
                  <a:pt x="2390" y="537"/>
                  <a:pt x="2374" y="521"/>
                </a:cubicBezTo>
                <a:cubicBezTo>
                  <a:pt x="2358" y="505"/>
                  <a:pt x="2346" y="483"/>
                  <a:pt x="2338" y="459"/>
                </a:cubicBezTo>
                <a:cubicBezTo>
                  <a:pt x="2330" y="434"/>
                  <a:pt x="2326" y="405"/>
                  <a:pt x="2326" y="371"/>
                </a:cubicBezTo>
                <a:cubicBezTo>
                  <a:pt x="2326" y="339"/>
                  <a:pt x="2330" y="310"/>
                  <a:pt x="2339" y="284"/>
                </a:cubicBezTo>
                <a:cubicBezTo>
                  <a:pt x="2347" y="259"/>
                  <a:pt x="2359" y="237"/>
                  <a:pt x="2375" y="219"/>
                </a:cubicBezTo>
                <a:cubicBezTo>
                  <a:pt x="2390" y="201"/>
                  <a:pt x="2410" y="187"/>
                  <a:pt x="2433" y="178"/>
                </a:cubicBezTo>
                <a:cubicBezTo>
                  <a:pt x="2456" y="169"/>
                  <a:pt x="2481" y="165"/>
                  <a:pt x="2510" y="165"/>
                </a:cubicBezTo>
                <a:cubicBezTo>
                  <a:pt x="2540" y="165"/>
                  <a:pt x="2566" y="169"/>
                  <a:pt x="2587" y="178"/>
                </a:cubicBezTo>
                <a:cubicBezTo>
                  <a:pt x="2608" y="187"/>
                  <a:pt x="2626" y="199"/>
                  <a:pt x="2639" y="215"/>
                </a:cubicBezTo>
                <a:cubicBezTo>
                  <a:pt x="2653" y="230"/>
                  <a:pt x="2663" y="249"/>
                  <a:pt x="2670" y="270"/>
                </a:cubicBezTo>
                <a:cubicBezTo>
                  <a:pt x="2676" y="292"/>
                  <a:pt x="2679" y="316"/>
                  <a:pt x="2679" y="341"/>
                </a:cubicBezTo>
                <a:cubicBezTo>
                  <a:pt x="2679" y="357"/>
                  <a:pt x="2679" y="357"/>
                  <a:pt x="2679" y="357"/>
                </a:cubicBezTo>
                <a:cubicBezTo>
                  <a:pt x="2680" y="357"/>
                  <a:pt x="2680" y="357"/>
                  <a:pt x="2680" y="357"/>
                </a:cubicBezTo>
                <a:cubicBezTo>
                  <a:pt x="2680" y="370"/>
                  <a:pt x="2677" y="379"/>
                  <a:pt x="2672" y="385"/>
                </a:cubicBezTo>
                <a:cubicBezTo>
                  <a:pt x="2666" y="391"/>
                  <a:pt x="2659" y="394"/>
                  <a:pt x="2649" y="394"/>
                </a:cubicBezTo>
                <a:cubicBezTo>
                  <a:pt x="2430" y="394"/>
                  <a:pt x="2430" y="394"/>
                  <a:pt x="2430" y="394"/>
                </a:cubicBezTo>
                <a:cubicBezTo>
                  <a:pt x="2430" y="409"/>
                  <a:pt x="2431" y="423"/>
                  <a:pt x="2435" y="435"/>
                </a:cubicBezTo>
                <a:cubicBezTo>
                  <a:pt x="2438" y="448"/>
                  <a:pt x="2445" y="459"/>
                  <a:pt x="2452" y="467"/>
                </a:cubicBezTo>
                <a:cubicBezTo>
                  <a:pt x="2460" y="476"/>
                  <a:pt x="2471" y="483"/>
                  <a:pt x="2483" y="487"/>
                </a:cubicBezTo>
                <a:cubicBezTo>
                  <a:pt x="2495" y="492"/>
                  <a:pt x="2510" y="494"/>
                  <a:pt x="2528" y="494"/>
                </a:cubicBezTo>
                <a:cubicBezTo>
                  <a:pt x="2546" y="494"/>
                  <a:pt x="2562" y="493"/>
                  <a:pt x="2575" y="490"/>
                </a:cubicBezTo>
                <a:cubicBezTo>
                  <a:pt x="2589" y="487"/>
                  <a:pt x="2600" y="484"/>
                  <a:pt x="2610" y="482"/>
                </a:cubicBezTo>
                <a:cubicBezTo>
                  <a:pt x="2620" y="478"/>
                  <a:pt x="2628" y="476"/>
                  <a:pt x="2635" y="473"/>
                </a:cubicBezTo>
                <a:cubicBezTo>
                  <a:pt x="2642" y="471"/>
                  <a:pt x="2647" y="469"/>
                  <a:pt x="2651" y="469"/>
                </a:cubicBezTo>
                <a:cubicBezTo>
                  <a:pt x="2653" y="469"/>
                  <a:pt x="2655" y="470"/>
                  <a:pt x="2657" y="471"/>
                </a:cubicBezTo>
                <a:cubicBezTo>
                  <a:pt x="2658" y="472"/>
                  <a:pt x="2659" y="474"/>
                  <a:pt x="2661" y="476"/>
                </a:cubicBezTo>
                <a:cubicBezTo>
                  <a:pt x="2662" y="478"/>
                  <a:pt x="2662" y="482"/>
                  <a:pt x="2663" y="486"/>
                </a:cubicBezTo>
                <a:cubicBezTo>
                  <a:pt x="2663" y="491"/>
                  <a:pt x="2663" y="496"/>
                  <a:pt x="2663" y="503"/>
                </a:cubicBezTo>
                <a:cubicBezTo>
                  <a:pt x="2663" y="509"/>
                  <a:pt x="2663" y="514"/>
                  <a:pt x="2663" y="518"/>
                </a:cubicBezTo>
                <a:cubicBezTo>
                  <a:pt x="2663" y="522"/>
                  <a:pt x="2662" y="526"/>
                  <a:pt x="2662" y="528"/>
                </a:cubicBezTo>
                <a:cubicBezTo>
                  <a:pt x="2661" y="531"/>
                  <a:pt x="2661" y="534"/>
                  <a:pt x="2659" y="536"/>
                </a:cubicBezTo>
                <a:cubicBezTo>
                  <a:pt x="2658" y="538"/>
                  <a:pt x="2657" y="540"/>
                  <a:pt x="2655" y="541"/>
                </a:cubicBezTo>
                <a:cubicBezTo>
                  <a:pt x="2653" y="543"/>
                  <a:pt x="2648" y="546"/>
                  <a:pt x="2640" y="549"/>
                </a:cubicBezTo>
                <a:cubicBezTo>
                  <a:pt x="2633" y="552"/>
                  <a:pt x="2623" y="555"/>
                  <a:pt x="2611" y="559"/>
                </a:cubicBezTo>
                <a:cubicBezTo>
                  <a:pt x="2599" y="561"/>
                  <a:pt x="2585" y="564"/>
                  <a:pt x="2569" y="566"/>
                </a:cubicBezTo>
                <a:close/>
                <a:moveTo>
                  <a:pt x="2430" y="328"/>
                </a:moveTo>
                <a:cubicBezTo>
                  <a:pt x="2582" y="328"/>
                  <a:pt x="2582" y="328"/>
                  <a:pt x="2582" y="328"/>
                </a:cubicBezTo>
                <a:cubicBezTo>
                  <a:pt x="2582" y="300"/>
                  <a:pt x="2577" y="278"/>
                  <a:pt x="2565" y="262"/>
                </a:cubicBezTo>
                <a:cubicBezTo>
                  <a:pt x="2552" y="245"/>
                  <a:pt x="2533" y="237"/>
                  <a:pt x="2508" y="237"/>
                </a:cubicBezTo>
                <a:cubicBezTo>
                  <a:pt x="2495" y="237"/>
                  <a:pt x="2484" y="239"/>
                  <a:pt x="2474" y="244"/>
                </a:cubicBezTo>
                <a:cubicBezTo>
                  <a:pt x="2465" y="249"/>
                  <a:pt x="2457" y="255"/>
                  <a:pt x="2450" y="264"/>
                </a:cubicBezTo>
                <a:cubicBezTo>
                  <a:pt x="2444" y="272"/>
                  <a:pt x="2439" y="282"/>
                  <a:pt x="2436" y="293"/>
                </a:cubicBezTo>
                <a:cubicBezTo>
                  <a:pt x="2432" y="304"/>
                  <a:pt x="2430" y="316"/>
                  <a:pt x="2430" y="328"/>
                </a:cubicBezTo>
                <a:close/>
                <a:moveTo>
                  <a:pt x="2863" y="555"/>
                </a:moveTo>
                <a:cubicBezTo>
                  <a:pt x="2865" y="552"/>
                  <a:pt x="2865" y="550"/>
                  <a:pt x="2865" y="547"/>
                </a:cubicBezTo>
                <a:cubicBezTo>
                  <a:pt x="2865" y="188"/>
                  <a:pt x="2865" y="188"/>
                  <a:pt x="2865" y="188"/>
                </a:cubicBezTo>
                <a:cubicBezTo>
                  <a:pt x="2865" y="186"/>
                  <a:pt x="2865" y="183"/>
                  <a:pt x="2863" y="181"/>
                </a:cubicBezTo>
                <a:cubicBezTo>
                  <a:pt x="2861" y="180"/>
                  <a:pt x="2859" y="178"/>
                  <a:pt x="2855" y="176"/>
                </a:cubicBezTo>
                <a:cubicBezTo>
                  <a:pt x="2851" y="175"/>
                  <a:pt x="2846" y="173"/>
                  <a:pt x="2839" y="173"/>
                </a:cubicBezTo>
                <a:cubicBezTo>
                  <a:pt x="2833" y="172"/>
                  <a:pt x="2825" y="172"/>
                  <a:pt x="2815" y="172"/>
                </a:cubicBezTo>
                <a:cubicBezTo>
                  <a:pt x="2805" y="172"/>
                  <a:pt x="2797" y="172"/>
                  <a:pt x="2790" y="173"/>
                </a:cubicBezTo>
                <a:cubicBezTo>
                  <a:pt x="2783" y="173"/>
                  <a:pt x="2778" y="175"/>
                  <a:pt x="2774" y="176"/>
                </a:cubicBezTo>
                <a:cubicBezTo>
                  <a:pt x="2771" y="177"/>
                  <a:pt x="2768" y="179"/>
                  <a:pt x="2766" y="181"/>
                </a:cubicBezTo>
                <a:cubicBezTo>
                  <a:pt x="2764" y="183"/>
                  <a:pt x="2764" y="186"/>
                  <a:pt x="2764" y="188"/>
                </a:cubicBezTo>
                <a:cubicBezTo>
                  <a:pt x="2764" y="547"/>
                  <a:pt x="2764" y="547"/>
                  <a:pt x="2764" y="547"/>
                </a:cubicBezTo>
                <a:cubicBezTo>
                  <a:pt x="2764" y="550"/>
                  <a:pt x="2764" y="552"/>
                  <a:pt x="2766" y="555"/>
                </a:cubicBezTo>
                <a:cubicBezTo>
                  <a:pt x="2768" y="557"/>
                  <a:pt x="2771" y="559"/>
                  <a:pt x="2774" y="560"/>
                </a:cubicBezTo>
                <a:cubicBezTo>
                  <a:pt x="2778" y="561"/>
                  <a:pt x="2783" y="562"/>
                  <a:pt x="2790" y="562"/>
                </a:cubicBezTo>
                <a:cubicBezTo>
                  <a:pt x="2796" y="563"/>
                  <a:pt x="2805" y="564"/>
                  <a:pt x="2815" y="564"/>
                </a:cubicBezTo>
                <a:cubicBezTo>
                  <a:pt x="2825" y="564"/>
                  <a:pt x="2832" y="563"/>
                  <a:pt x="2839" y="562"/>
                </a:cubicBezTo>
                <a:cubicBezTo>
                  <a:pt x="2846" y="562"/>
                  <a:pt x="2851" y="561"/>
                  <a:pt x="2855" y="560"/>
                </a:cubicBezTo>
                <a:cubicBezTo>
                  <a:pt x="2859" y="559"/>
                  <a:pt x="2861" y="557"/>
                  <a:pt x="2863" y="555"/>
                </a:cubicBezTo>
                <a:close/>
                <a:moveTo>
                  <a:pt x="2815" y="120"/>
                </a:moveTo>
                <a:cubicBezTo>
                  <a:pt x="2837" y="120"/>
                  <a:pt x="2853" y="117"/>
                  <a:pt x="2861" y="109"/>
                </a:cubicBezTo>
                <a:cubicBezTo>
                  <a:pt x="2869" y="101"/>
                  <a:pt x="2873" y="87"/>
                  <a:pt x="2873" y="66"/>
                </a:cubicBezTo>
                <a:cubicBezTo>
                  <a:pt x="2873" y="46"/>
                  <a:pt x="2869" y="33"/>
                  <a:pt x="2861" y="26"/>
                </a:cubicBezTo>
                <a:cubicBezTo>
                  <a:pt x="2854" y="18"/>
                  <a:pt x="2838" y="15"/>
                  <a:pt x="2816" y="15"/>
                </a:cubicBezTo>
                <a:cubicBezTo>
                  <a:pt x="2793" y="15"/>
                  <a:pt x="2777" y="18"/>
                  <a:pt x="2769" y="26"/>
                </a:cubicBezTo>
                <a:cubicBezTo>
                  <a:pt x="2760" y="34"/>
                  <a:pt x="2757" y="48"/>
                  <a:pt x="2757" y="69"/>
                </a:cubicBezTo>
                <a:cubicBezTo>
                  <a:pt x="2757" y="88"/>
                  <a:pt x="2760" y="102"/>
                  <a:pt x="2768" y="109"/>
                </a:cubicBezTo>
                <a:cubicBezTo>
                  <a:pt x="2776" y="117"/>
                  <a:pt x="2792" y="120"/>
                  <a:pt x="2815" y="120"/>
                </a:cubicBezTo>
                <a:close/>
                <a:moveTo>
                  <a:pt x="3307" y="547"/>
                </a:moveTo>
                <a:cubicBezTo>
                  <a:pt x="3309" y="547"/>
                  <a:pt x="3309" y="547"/>
                  <a:pt x="3309" y="547"/>
                </a:cubicBezTo>
                <a:cubicBezTo>
                  <a:pt x="3309" y="550"/>
                  <a:pt x="3308" y="553"/>
                  <a:pt x="3306" y="555"/>
                </a:cubicBezTo>
                <a:cubicBezTo>
                  <a:pt x="3305" y="557"/>
                  <a:pt x="3303" y="559"/>
                  <a:pt x="3300" y="560"/>
                </a:cubicBezTo>
                <a:cubicBezTo>
                  <a:pt x="3296" y="561"/>
                  <a:pt x="3292" y="562"/>
                  <a:pt x="3286" y="562"/>
                </a:cubicBezTo>
                <a:cubicBezTo>
                  <a:pt x="3281" y="563"/>
                  <a:pt x="3274" y="563"/>
                  <a:pt x="3266" y="563"/>
                </a:cubicBezTo>
                <a:cubicBezTo>
                  <a:pt x="3258" y="563"/>
                  <a:pt x="3250" y="562"/>
                  <a:pt x="3245" y="562"/>
                </a:cubicBezTo>
                <a:cubicBezTo>
                  <a:pt x="3239" y="562"/>
                  <a:pt x="3235" y="561"/>
                  <a:pt x="3232" y="560"/>
                </a:cubicBezTo>
                <a:cubicBezTo>
                  <a:pt x="3229" y="559"/>
                  <a:pt x="3226" y="557"/>
                  <a:pt x="3225" y="555"/>
                </a:cubicBezTo>
                <a:cubicBezTo>
                  <a:pt x="3223" y="552"/>
                  <a:pt x="3223" y="550"/>
                  <a:pt x="3223" y="547"/>
                </a:cubicBezTo>
                <a:cubicBezTo>
                  <a:pt x="3223" y="507"/>
                  <a:pt x="3223" y="507"/>
                  <a:pt x="3223" y="507"/>
                </a:cubicBezTo>
                <a:cubicBezTo>
                  <a:pt x="3204" y="527"/>
                  <a:pt x="3185" y="542"/>
                  <a:pt x="3164" y="554"/>
                </a:cubicBezTo>
                <a:cubicBezTo>
                  <a:pt x="3144" y="565"/>
                  <a:pt x="3121" y="570"/>
                  <a:pt x="3096" y="570"/>
                </a:cubicBezTo>
                <a:cubicBezTo>
                  <a:pt x="3069" y="570"/>
                  <a:pt x="3046" y="565"/>
                  <a:pt x="3027" y="554"/>
                </a:cubicBezTo>
                <a:cubicBezTo>
                  <a:pt x="3008" y="544"/>
                  <a:pt x="2992" y="529"/>
                  <a:pt x="2980" y="511"/>
                </a:cubicBezTo>
                <a:cubicBezTo>
                  <a:pt x="2969" y="493"/>
                  <a:pt x="2960" y="472"/>
                  <a:pt x="2954" y="448"/>
                </a:cubicBezTo>
                <a:cubicBezTo>
                  <a:pt x="2949" y="424"/>
                  <a:pt x="2946" y="399"/>
                  <a:pt x="2946" y="372"/>
                </a:cubicBezTo>
                <a:cubicBezTo>
                  <a:pt x="2946" y="341"/>
                  <a:pt x="2950" y="312"/>
                  <a:pt x="2956" y="286"/>
                </a:cubicBezTo>
                <a:cubicBezTo>
                  <a:pt x="2963" y="260"/>
                  <a:pt x="2973" y="239"/>
                  <a:pt x="2986" y="221"/>
                </a:cubicBezTo>
                <a:cubicBezTo>
                  <a:pt x="3000" y="203"/>
                  <a:pt x="3016" y="189"/>
                  <a:pt x="3036" y="180"/>
                </a:cubicBezTo>
                <a:cubicBezTo>
                  <a:pt x="3055" y="170"/>
                  <a:pt x="3078" y="165"/>
                  <a:pt x="3104" y="165"/>
                </a:cubicBezTo>
                <a:cubicBezTo>
                  <a:pt x="3124" y="165"/>
                  <a:pt x="3142" y="169"/>
                  <a:pt x="3158" y="177"/>
                </a:cubicBezTo>
                <a:cubicBezTo>
                  <a:pt x="3175" y="186"/>
                  <a:pt x="3191" y="197"/>
                  <a:pt x="3207" y="214"/>
                </a:cubicBezTo>
                <a:cubicBezTo>
                  <a:pt x="3207" y="18"/>
                  <a:pt x="3207" y="18"/>
                  <a:pt x="3207" y="18"/>
                </a:cubicBezTo>
                <a:cubicBezTo>
                  <a:pt x="3207" y="16"/>
                  <a:pt x="3207" y="13"/>
                  <a:pt x="3209" y="11"/>
                </a:cubicBezTo>
                <a:cubicBezTo>
                  <a:pt x="3211" y="9"/>
                  <a:pt x="3213" y="7"/>
                  <a:pt x="3217" y="6"/>
                </a:cubicBezTo>
                <a:cubicBezTo>
                  <a:pt x="3221" y="4"/>
                  <a:pt x="3226" y="3"/>
                  <a:pt x="3233" y="2"/>
                </a:cubicBezTo>
                <a:cubicBezTo>
                  <a:pt x="3239" y="2"/>
                  <a:pt x="3247" y="1"/>
                  <a:pt x="3257" y="1"/>
                </a:cubicBezTo>
                <a:cubicBezTo>
                  <a:pt x="3267" y="1"/>
                  <a:pt x="3276" y="2"/>
                  <a:pt x="3282" y="2"/>
                </a:cubicBezTo>
                <a:cubicBezTo>
                  <a:pt x="3288" y="3"/>
                  <a:pt x="3293" y="5"/>
                  <a:pt x="3297" y="6"/>
                </a:cubicBezTo>
                <a:cubicBezTo>
                  <a:pt x="3301" y="7"/>
                  <a:pt x="3303" y="9"/>
                  <a:pt x="3305" y="11"/>
                </a:cubicBezTo>
                <a:cubicBezTo>
                  <a:pt x="3306" y="13"/>
                  <a:pt x="3307" y="16"/>
                  <a:pt x="3307" y="18"/>
                </a:cubicBezTo>
                <a:lnTo>
                  <a:pt x="3307" y="547"/>
                </a:lnTo>
                <a:close/>
                <a:moveTo>
                  <a:pt x="3207" y="307"/>
                </a:moveTo>
                <a:cubicBezTo>
                  <a:pt x="3193" y="289"/>
                  <a:pt x="3179" y="275"/>
                  <a:pt x="3166" y="265"/>
                </a:cubicBezTo>
                <a:cubicBezTo>
                  <a:pt x="3152" y="256"/>
                  <a:pt x="3138" y="251"/>
                  <a:pt x="3124" y="251"/>
                </a:cubicBezTo>
                <a:cubicBezTo>
                  <a:pt x="3110" y="251"/>
                  <a:pt x="3099" y="254"/>
                  <a:pt x="3090" y="261"/>
                </a:cubicBezTo>
                <a:cubicBezTo>
                  <a:pt x="3080" y="268"/>
                  <a:pt x="3072" y="277"/>
                  <a:pt x="3067" y="287"/>
                </a:cubicBezTo>
                <a:cubicBezTo>
                  <a:pt x="3061" y="298"/>
                  <a:pt x="3057" y="311"/>
                  <a:pt x="3054" y="324"/>
                </a:cubicBezTo>
                <a:cubicBezTo>
                  <a:pt x="3051" y="337"/>
                  <a:pt x="3050" y="351"/>
                  <a:pt x="3050" y="366"/>
                </a:cubicBezTo>
                <a:cubicBezTo>
                  <a:pt x="3050" y="381"/>
                  <a:pt x="3051" y="395"/>
                  <a:pt x="3053" y="410"/>
                </a:cubicBezTo>
                <a:cubicBezTo>
                  <a:pt x="3056" y="424"/>
                  <a:pt x="3060" y="437"/>
                  <a:pt x="3065" y="448"/>
                </a:cubicBezTo>
                <a:cubicBezTo>
                  <a:pt x="3071" y="459"/>
                  <a:pt x="3078" y="468"/>
                  <a:pt x="3087" y="474"/>
                </a:cubicBezTo>
                <a:cubicBezTo>
                  <a:pt x="3096" y="481"/>
                  <a:pt x="3108" y="484"/>
                  <a:pt x="3122" y="484"/>
                </a:cubicBezTo>
                <a:cubicBezTo>
                  <a:pt x="3129" y="484"/>
                  <a:pt x="3136" y="483"/>
                  <a:pt x="3142" y="482"/>
                </a:cubicBezTo>
                <a:cubicBezTo>
                  <a:pt x="3149" y="479"/>
                  <a:pt x="3156" y="477"/>
                  <a:pt x="3162" y="472"/>
                </a:cubicBezTo>
                <a:cubicBezTo>
                  <a:pt x="3169" y="467"/>
                  <a:pt x="3176" y="461"/>
                  <a:pt x="3183" y="454"/>
                </a:cubicBezTo>
                <a:cubicBezTo>
                  <a:pt x="3191" y="447"/>
                  <a:pt x="3199" y="438"/>
                  <a:pt x="3207" y="426"/>
                </a:cubicBezTo>
                <a:lnTo>
                  <a:pt x="3207" y="307"/>
                </a:lnTo>
                <a:close/>
                <a:moveTo>
                  <a:pt x="3638" y="374"/>
                </a:moveTo>
                <a:cubicBezTo>
                  <a:pt x="3630" y="365"/>
                  <a:pt x="3620" y="358"/>
                  <a:pt x="3610" y="352"/>
                </a:cubicBezTo>
                <a:cubicBezTo>
                  <a:pt x="3599" y="346"/>
                  <a:pt x="3589" y="341"/>
                  <a:pt x="3578" y="336"/>
                </a:cubicBezTo>
                <a:cubicBezTo>
                  <a:pt x="3566" y="332"/>
                  <a:pt x="3556" y="328"/>
                  <a:pt x="3545" y="324"/>
                </a:cubicBezTo>
                <a:cubicBezTo>
                  <a:pt x="3535" y="320"/>
                  <a:pt x="3525" y="316"/>
                  <a:pt x="3517" y="312"/>
                </a:cubicBezTo>
                <a:cubicBezTo>
                  <a:pt x="3508" y="307"/>
                  <a:pt x="3502" y="302"/>
                  <a:pt x="3497" y="297"/>
                </a:cubicBezTo>
                <a:cubicBezTo>
                  <a:pt x="3492" y="291"/>
                  <a:pt x="3489" y="284"/>
                  <a:pt x="3489" y="275"/>
                </a:cubicBezTo>
                <a:cubicBezTo>
                  <a:pt x="3489" y="270"/>
                  <a:pt x="3490" y="265"/>
                  <a:pt x="3492" y="260"/>
                </a:cubicBezTo>
                <a:cubicBezTo>
                  <a:pt x="3494" y="256"/>
                  <a:pt x="3497" y="251"/>
                  <a:pt x="3502" y="248"/>
                </a:cubicBezTo>
                <a:cubicBezTo>
                  <a:pt x="3506" y="245"/>
                  <a:pt x="3512" y="242"/>
                  <a:pt x="3518" y="240"/>
                </a:cubicBezTo>
                <a:cubicBezTo>
                  <a:pt x="3525" y="239"/>
                  <a:pt x="3533" y="238"/>
                  <a:pt x="3542" y="238"/>
                </a:cubicBezTo>
                <a:cubicBezTo>
                  <a:pt x="3555" y="238"/>
                  <a:pt x="3567" y="239"/>
                  <a:pt x="3577" y="242"/>
                </a:cubicBezTo>
                <a:cubicBezTo>
                  <a:pt x="3587" y="245"/>
                  <a:pt x="3596" y="248"/>
                  <a:pt x="3604" y="251"/>
                </a:cubicBezTo>
                <a:cubicBezTo>
                  <a:pt x="3611" y="254"/>
                  <a:pt x="3618" y="257"/>
                  <a:pt x="3623" y="260"/>
                </a:cubicBezTo>
                <a:cubicBezTo>
                  <a:pt x="3628" y="263"/>
                  <a:pt x="3632" y="264"/>
                  <a:pt x="3634" y="264"/>
                </a:cubicBezTo>
                <a:cubicBezTo>
                  <a:pt x="3636" y="264"/>
                  <a:pt x="3638" y="264"/>
                  <a:pt x="3639" y="263"/>
                </a:cubicBezTo>
                <a:cubicBezTo>
                  <a:pt x="3641" y="262"/>
                  <a:pt x="3642" y="260"/>
                  <a:pt x="3643" y="257"/>
                </a:cubicBezTo>
                <a:cubicBezTo>
                  <a:pt x="3644" y="254"/>
                  <a:pt x="3645" y="250"/>
                  <a:pt x="3646" y="246"/>
                </a:cubicBezTo>
                <a:cubicBezTo>
                  <a:pt x="3646" y="241"/>
                  <a:pt x="3646" y="235"/>
                  <a:pt x="3646" y="228"/>
                </a:cubicBezTo>
                <a:cubicBezTo>
                  <a:pt x="3646" y="222"/>
                  <a:pt x="3646" y="216"/>
                  <a:pt x="3646" y="212"/>
                </a:cubicBezTo>
                <a:cubicBezTo>
                  <a:pt x="3645" y="208"/>
                  <a:pt x="3644" y="205"/>
                  <a:pt x="3644" y="202"/>
                </a:cubicBezTo>
                <a:cubicBezTo>
                  <a:pt x="3643" y="199"/>
                  <a:pt x="3643" y="197"/>
                  <a:pt x="3642" y="195"/>
                </a:cubicBezTo>
                <a:cubicBezTo>
                  <a:pt x="3641" y="192"/>
                  <a:pt x="3639" y="191"/>
                  <a:pt x="3636" y="188"/>
                </a:cubicBezTo>
                <a:cubicBezTo>
                  <a:pt x="3633" y="186"/>
                  <a:pt x="3629" y="184"/>
                  <a:pt x="3623" y="181"/>
                </a:cubicBezTo>
                <a:cubicBezTo>
                  <a:pt x="3617" y="178"/>
                  <a:pt x="3610" y="176"/>
                  <a:pt x="3601" y="173"/>
                </a:cubicBezTo>
                <a:cubicBezTo>
                  <a:pt x="3593" y="171"/>
                  <a:pt x="3583" y="169"/>
                  <a:pt x="3572" y="167"/>
                </a:cubicBezTo>
                <a:cubicBezTo>
                  <a:pt x="3562" y="166"/>
                  <a:pt x="3551" y="165"/>
                  <a:pt x="3540" y="165"/>
                </a:cubicBezTo>
                <a:cubicBezTo>
                  <a:pt x="3517" y="165"/>
                  <a:pt x="3497" y="168"/>
                  <a:pt x="3478" y="173"/>
                </a:cubicBezTo>
                <a:cubicBezTo>
                  <a:pt x="3460" y="179"/>
                  <a:pt x="3445" y="187"/>
                  <a:pt x="3432" y="197"/>
                </a:cubicBezTo>
                <a:cubicBezTo>
                  <a:pt x="3419" y="207"/>
                  <a:pt x="3410" y="220"/>
                  <a:pt x="3403" y="234"/>
                </a:cubicBezTo>
                <a:cubicBezTo>
                  <a:pt x="3396" y="249"/>
                  <a:pt x="3393" y="264"/>
                  <a:pt x="3393" y="282"/>
                </a:cubicBezTo>
                <a:cubicBezTo>
                  <a:pt x="3393" y="298"/>
                  <a:pt x="3395" y="313"/>
                  <a:pt x="3400" y="325"/>
                </a:cubicBezTo>
                <a:cubicBezTo>
                  <a:pt x="3404" y="337"/>
                  <a:pt x="3411" y="348"/>
                  <a:pt x="3420" y="356"/>
                </a:cubicBezTo>
                <a:cubicBezTo>
                  <a:pt x="3428" y="365"/>
                  <a:pt x="3437" y="372"/>
                  <a:pt x="3447" y="378"/>
                </a:cubicBezTo>
                <a:cubicBezTo>
                  <a:pt x="3458" y="384"/>
                  <a:pt x="3468" y="389"/>
                  <a:pt x="3479" y="394"/>
                </a:cubicBezTo>
                <a:cubicBezTo>
                  <a:pt x="3490" y="398"/>
                  <a:pt x="3500" y="402"/>
                  <a:pt x="3511" y="406"/>
                </a:cubicBezTo>
                <a:cubicBezTo>
                  <a:pt x="3522" y="410"/>
                  <a:pt x="3531" y="414"/>
                  <a:pt x="3539" y="418"/>
                </a:cubicBezTo>
                <a:cubicBezTo>
                  <a:pt x="3547" y="423"/>
                  <a:pt x="3554" y="428"/>
                  <a:pt x="3559" y="433"/>
                </a:cubicBezTo>
                <a:cubicBezTo>
                  <a:pt x="3564" y="439"/>
                  <a:pt x="3566" y="446"/>
                  <a:pt x="3566" y="454"/>
                </a:cubicBezTo>
                <a:cubicBezTo>
                  <a:pt x="3566" y="460"/>
                  <a:pt x="3565" y="467"/>
                  <a:pt x="3562" y="472"/>
                </a:cubicBezTo>
                <a:cubicBezTo>
                  <a:pt x="3560" y="478"/>
                  <a:pt x="3555" y="482"/>
                  <a:pt x="3550" y="486"/>
                </a:cubicBezTo>
                <a:cubicBezTo>
                  <a:pt x="3545" y="489"/>
                  <a:pt x="3539" y="492"/>
                  <a:pt x="3532" y="493"/>
                </a:cubicBezTo>
                <a:cubicBezTo>
                  <a:pt x="3524" y="495"/>
                  <a:pt x="3516" y="496"/>
                  <a:pt x="3507" y="496"/>
                </a:cubicBezTo>
                <a:cubicBezTo>
                  <a:pt x="3493" y="496"/>
                  <a:pt x="3479" y="494"/>
                  <a:pt x="3468" y="491"/>
                </a:cubicBezTo>
                <a:cubicBezTo>
                  <a:pt x="3456" y="488"/>
                  <a:pt x="3446" y="484"/>
                  <a:pt x="3438" y="480"/>
                </a:cubicBezTo>
                <a:cubicBezTo>
                  <a:pt x="3429" y="476"/>
                  <a:pt x="3422" y="472"/>
                  <a:pt x="3416" y="469"/>
                </a:cubicBezTo>
                <a:cubicBezTo>
                  <a:pt x="3411" y="466"/>
                  <a:pt x="3406" y="464"/>
                  <a:pt x="3403" y="464"/>
                </a:cubicBezTo>
                <a:cubicBezTo>
                  <a:pt x="3401" y="464"/>
                  <a:pt x="3399" y="464"/>
                  <a:pt x="3397" y="466"/>
                </a:cubicBezTo>
                <a:cubicBezTo>
                  <a:pt x="3396" y="467"/>
                  <a:pt x="3394" y="468"/>
                  <a:pt x="3393" y="471"/>
                </a:cubicBezTo>
                <a:cubicBezTo>
                  <a:pt x="3392" y="474"/>
                  <a:pt x="3392" y="478"/>
                  <a:pt x="3391" y="482"/>
                </a:cubicBezTo>
                <a:cubicBezTo>
                  <a:pt x="3391" y="487"/>
                  <a:pt x="3390" y="493"/>
                  <a:pt x="3390" y="501"/>
                </a:cubicBezTo>
                <a:cubicBezTo>
                  <a:pt x="3390" y="513"/>
                  <a:pt x="3391" y="522"/>
                  <a:pt x="3392" y="528"/>
                </a:cubicBezTo>
                <a:cubicBezTo>
                  <a:pt x="3394" y="534"/>
                  <a:pt x="3396" y="539"/>
                  <a:pt x="3399" y="541"/>
                </a:cubicBezTo>
                <a:cubicBezTo>
                  <a:pt x="3402" y="544"/>
                  <a:pt x="3406" y="547"/>
                  <a:pt x="3413" y="550"/>
                </a:cubicBezTo>
                <a:cubicBezTo>
                  <a:pt x="3419" y="554"/>
                  <a:pt x="3427" y="556"/>
                  <a:pt x="3437" y="560"/>
                </a:cubicBezTo>
                <a:cubicBezTo>
                  <a:pt x="3446" y="563"/>
                  <a:pt x="3458" y="565"/>
                  <a:pt x="3470" y="568"/>
                </a:cubicBezTo>
                <a:cubicBezTo>
                  <a:pt x="3482" y="569"/>
                  <a:pt x="3495" y="570"/>
                  <a:pt x="3508" y="570"/>
                </a:cubicBezTo>
                <a:cubicBezTo>
                  <a:pt x="3531" y="570"/>
                  <a:pt x="3551" y="568"/>
                  <a:pt x="3570" y="562"/>
                </a:cubicBezTo>
                <a:cubicBezTo>
                  <a:pt x="3589" y="557"/>
                  <a:pt x="3606" y="550"/>
                  <a:pt x="3620" y="539"/>
                </a:cubicBezTo>
                <a:cubicBezTo>
                  <a:pt x="3634" y="528"/>
                  <a:pt x="3644" y="516"/>
                  <a:pt x="3652" y="500"/>
                </a:cubicBezTo>
                <a:cubicBezTo>
                  <a:pt x="3660" y="484"/>
                  <a:pt x="3664" y="467"/>
                  <a:pt x="3664" y="446"/>
                </a:cubicBezTo>
                <a:cubicBezTo>
                  <a:pt x="3664" y="429"/>
                  <a:pt x="3661" y="415"/>
                  <a:pt x="3658" y="404"/>
                </a:cubicBezTo>
                <a:cubicBezTo>
                  <a:pt x="3653" y="392"/>
                  <a:pt x="3647" y="382"/>
                  <a:pt x="3638" y="374"/>
                </a:cubicBezTo>
                <a:close/>
                <a:moveTo>
                  <a:pt x="4008" y="522"/>
                </a:moveTo>
                <a:cubicBezTo>
                  <a:pt x="4008" y="520"/>
                  <a:pt x="4009" y="518"/>
                  <a:pt x="4010" y="516"/>
                </a:cubicBezTo>
                <a:cubicBezTo>
                  <a:pt x="4011" y="513"/>
                  <a:pt x="4012" y="511"/>
                  <a:pt x="4012" y="507"/>
                </a:cubicBezTo>
                <a:cubicBezTo>
                  <a:pt x="4012" y="504"/>
                  <a:pt x="4012" y="500"/>
                  <a:pt x="4012" y="496"/>
                </a:cubicBezTo>
                <a:cubicBezTo>
                  <a:pt x="4012" y="491"/>
                  <a:pt x="4012" y="486"/>
                  <a:pt x="4010" y="483"/>
                </a:cubicBezTo>
                <a:cubicBezTo>
                  <a:pt x="4009" y="479"/>
                  <a:pt x="4009" y="476"/>
                  <a:pt x="4008" y="473"/>
                </a:cubicBezTo>
                <a:cubicBezTo>
                  <a:pt x="4007" y="471"/>
                  <a:pt x="4006" y="469"/>
                  <a:pt x="4004" y="468"/>
                </a:cubicBezTo>
                <a:cubicBezTo>
                  <a:pt x="4003" y="467"/>
                  <a:pt x="4001" y="466"/>
                  <a:pt x="3999" y="466"/>
                </a:cubicBezTo>
                <a:cubicBezTo>
                  <a:pt x="3996" y="466"/>
                  <a:pt x="3992" y="469"/>
                  <a:pt x="3986" y="473"/>
                </a:cubicBezTo>
                <a:cubicBezTo>
                  <a:pt x="3980" y="478"/>
                  <a:pt x="3973" y="483"/>
                  <a:pt x="3965" y="489"/>
                </a:cubicBezTo>
                <a:cubicBezTo>
                  <a:pt x="3956" y="495"/>
                  <a:pt x="3946" y="500"/>
                  <a:pt x="3935" y="505"/>
                </a:cubicBezTo>
                <a:cubicBezTo>
                  <a:pt x="3924" y="510"/>
                  <a:pt x="3910" y="512"/>
                  <a:pt x="3894" y="512"/>
                </a:cubicBezTo>
                <a:cubicBezTo>
                  <a:pt x="3878" y="512"/>
                  <a:pt x="3864" y="509"/>
                  <a:pt x="3852" y="503"/>
                </a:cubicBezTo>
                <a:cubicBezTo>
                  <a:pt x="3839" y="498"/>
                  <a:pt x="3828" y="489"/>
                  <a:pt x="3820" y="477"/>
                </a:cubicBezTo>
                <a:cubicBezTo>
                  <a:pt x="3811" y="466"/>
                  <a:pt x="3805" y="451"/>
                  <a:pt x="3800" y="433"/>
                </a:cubicBezTo>
                <a:cubicBezTo>
                  <a:pt x="3796" y="416"/>
                  <a:pt x="3793" y="395"/>
                  <a:pt x="3793" y="372"/>
                </a:cubicBezTo>
                <a:cubicBezTo>
                  <a:pt x="3793" y="325"/>
                  <a:pt x="3802" y="289"/>
                  <a:pt x="3819" y="265"/>
                </a:cubicBezTo>
                <a:cubicBezTo>
                  <a:pt x="3836" y="240"/>
                  <a:pt x="3861" y="228"/>
                  <a:pt x="3893" y="228"/>
                </a:cubicBezTo>
                <a:cubicBezTo>
                  <a:pt x="3908" y="228"/>
                  <a:pt x="3922" y="230"/>
                  <a:pt x="3934" y="235"/>
                </a:cubicBezTo>
                <a:cubicBezTo>
                  <a:pt x="3945" y="239"/>
                  <a:pt x="3955" y="244"/>
                  <a:pt x="3963" y="249"/>
                </a:cubicBezTo>
                <a:cubicBezTo>
                  <a:pt x="3971" y="254"/>
                  <a:pt x="3977" y="259"/>
                  <a:pt x="3983" y="264"/>
                </a:cubicBezTo>
                <a:cubicBezTo>
                  <a:pt x="3988" y="268"/>
                  <a:pt x="3993" y="270"/>
                  <a:pt x="3997" y="270"/>
                </a:cubicBezTo>
                <a:cubicBezTo>
                  <a:pt x="4000" y="270"/>
                  <a:pt x="4003" y="268"/>
                  <a:pt x="4006" y="264"/>
                </a:cubicBezTo>
                <a:cubicBezTo>
                  <a:pt x="4008" y="260"/>
                  <a:pt x="4009" y="253"/>
                  <a:pt x="4009" y="243"/>
                </a:cubicBezTo>
                <a:cubicBezTo>
                  <a:pt x="4009" y="238"/>
                  <a:pt x="4009" y="234"/>
                  <a:pt x="4009" y="230"/>
                </a:cubicBezTo>
                <a:cubicBezTo>
                  <a:pt x="4008" y="227"/>
                  <a:pt x="4008" y="224"/>
                  <a:pt x="4007" y="221"/>
                </a:cubicBezTo>
                <a:cubicBezTo>
                  <a:pt x="4007" y="219"/>
                  <a:pt x="4006" y="217"/>
                  <a:pt x="4004" y="215"/>
                </a:cubicBezTo>
                <a:cubicBezTo>
                  <a:pt x="4003" y="212"/>
                  <a:pt x="4001" y="210"/>
                  <a:pt x="3998" y="207"/>
                </a:cubicBezTo>
                <a:cubicBezTo>
                  <a:pt x="3994" y="204"/>
                  <a:pt x="3989" y="200"/>
                  <a:pt x="3982" y="195"/>
                </a:cubicBezTo>
                <a:cubicBezTo>
                  <a:pt x="3975" y="191"/>
                  <a:pt x="3966" y="186"/>
                  <a:pt x="3958" y="183"/>
                </a:cubicBezTo>
                <a:cubicBezTo>
                  <a:pt x="3948" y="180"/>
                  <a:pt x="3939" y="177"/>
                  <a:pt x="3927" y="175"/>
                </a:cubicBezTo>
                <a:cubicBezTo>
                  <a:pt x="3917" y="172"/>
                  <a:pt x="3906" y="171"/>
                  <a:pt x="3894" y="171"/>
                </a:cubicBezTo>
                <a:cubicBezTo>
                  <a:pt x="3870" y="171"/>
                  <a:pt x="3848" y="175"/>
                  <a:pt x="3827" y="183"/>
                </a:cubicBezTo>
                <a:cubicBezTo>
                  <a:pt x="3806" y="191"/>
                  <a:pt x="3788" y="203"/>
                  <a:pt x="3773" y="219"/>
                </a:cubicBezTo>
                <a:cubicBezTo>
                  <a:pt x="3758" y="235"/>
                  <a:pt x="3747" y="257"/>
                  <a:pt x="3738" y="282"/>
                </a:cubicBezTo>
                <a:cubicBezTo>
                  <a:pt x="3729" y="308"/>
                  <a:pt x="3725" y="338"/>
                  <a:pt x="3725" y="374"/>
                </a:cubicBezTo>
                <a:cubicBezTo>
                  <a:pt x="3725" y="405"/>
                  <a:pt x="3728" y="433"/>
                  <a:pt x="3735" y="457"/>
                </a:cubicBezTo>
                <a:cubicBezTo>
                  <a:pt x="3743" y="481"/>
                  <a:pt x="3753" y="501"/>
                  <a:pt x="3767" y="518"/>
                </a:cubicBezTo>
                <a:cubicBezTo>
                  <a:pt x="3781" y="535"/>
                  <a:pt x="3797" y="547"/>
                  <a:pt x="3817" y="556"/>
                </a:cubicBezTo>
                <a:cubicBezTo>
                  <a:pt x="3838" y="564"/>
                  <a:pt x="3860" y="569"/>
                  <a:pt x="3887" y="569"/>
                </a:cubicBezTo>
                <a:cubicBezTo>
                  <a:pt x="3900" y="569"/>
                  <a:pt x="3912" y="567"/>
                  <a:pt x="3924" y="565"/>
                </a:cubicBezTo>
                <a:cubicBezTo>
                  <a:pt x="3935" y="562"/>
                  <a:pt x="3946" y="559"/>
                  <a:pt x="3956" y="555"/>
                </a:cubicBezTo>
                <a:cubicBezTo>
                  <a:pt x="3966" y="551"/>
                  <a:pt x="3976" y="547"/>
                  <a:pt x="3984" y="542"/>
                </a:cubicBezTo>
                <a:cubicBezTo>
                  <a:pt x="3992" y="537"/>
                  <a:pt x="3998" y="533"/>
                  <a:pt x="4001" y="530"/>
                </a:cubicBezTo>
                <a:cubicBezTo>
                  <a:pt x="4004" y="526"/>
                  <a:pt x="4007" y="523"/>
                  <a:pt x="4008" y="522"/>
                </a:cubicBezTo>
                <a:close/>
                <a:moveTo>
                  <a:pt x="4420" y="284"/>
                </a:moveTo>
                <a:cubicBezTo>
                  <a:pt x="4428" y="308"/>
                  <a:pt x="4431" y="335"/>
                  <a:pt x="4431" y="366"/>
                </a:cubicBezTo>
                <a:cubicBezTo>
                  <a:pt x="4431" y="395"/>
                  <a:pt x="4427" y="423"/>
                  <a:pt x="4420" y="447"/>
                </a:cubicBezTo>
                <a:cubicBezTo>
                  <a:pt x="4412" y="472"/>
                  <a:pt x="4400" y="493"/>
                  <a:pt x="4384" y="511"/>
                </a:cubicBezTo>
                <a:cubicBezTo>
                  <a:pt x="4369" y="529"/>
                  <a:pt x="4350" y="544"/>
                  <a:pt x="4326" y="554"/>
                </a:cubicBezTo>
                <a:cubicBezTo>
                  <a:pt x="4303" y="564"/>
                  <a:pt x="4276" y="569"/>
                  <a:pt x="4246" y="569"/>
                </a:cubicBezTo>
                <a:cubicBezTo>
                  <a:pt x="4215" y="569"/>
                  <a:pt x="4190" y="564"/>
                  <a:pt x="4167" y="555"/>
                </a:cubicBezTo>
                <a:cubicBezTo>
                  <a:pt x="4145" y="546"/>
                  <a:pt x="4127" y="534"/>
                  <a:pt x="4112" y="517"/>
                </a:cubicBezTo>
                <a:cubicBezTo>
                  <a:pt x="4097" y="500"/>
                  <a:pt x="4086" y="479"/>
                  <a:pt x="4079" y="455"/>
                </a:cubicBezTo>
                <a:cubicBezTo>
                  <a:pt x="4072" y="431"/>
                  <a:pt x="4068" y="403"/>
                  <a:pt x="4068" y="372"/>
                </a:cubicBezTo>
                <a:cubicBezTo>
                  <a:pt x="4068" y="343"/>
                  <a:pt x="4072" y="316"/>
                  <a:pt x="4080" y="291"/>
                </a:cubicBezTo>
                <a:cubicBezTo>
                  <a:pt x="4088" y="266"/>
                  <a:pt x="4099" y="245"/>
                  <a:pt x="4114" y="227"/>
                </a:cubicBezTo>
                <a:cubicBezTo>
                  <a:pt x="4130" y="209"/>
                  <a:pt x="4149" y="195"/>
                  <a:pt x="4172" y="185"/>
                </a:cubicBezTo>
                <a:cubicBezTo>
                  <a:pt x="4195" y="175"/>
                  <a:pt x="4223" y="170"/>
                  <a:pt x="4253" y="170"/>
                </a:cubicBezTo>
                <a:cubicBezTo>
                  <a:pt x="4283" y="170"/>
                  <a:pt x="4309" y="175"/>
                  <a:pt x="4331" y="183"/>
                </a:cubicBezTo>
                <a:cubicBezTo>
                  <a:pt x="4354" y="192"/>
                  <a:pt x="4372" y="205"/>
                  <a:pt x="4387" y="222"/>
                </a:cubicBezTo>
                <a:cubicBezTo>
                  <a:pt x="4402" y="239"/>
                  <a:pt x="4412" y="259"/>
                  <a:pt x="4420" y="284"/>
                </a:cubicBezTo>
                <a:close/>
                <a:moveTo>
                  <a:pt x="4363" y="370"/>
                </a:moveTo>
                <a:cubicBezTo>
                  <a:pt x="4363" y="351"/>
                  <a:pt x="4361" y="332"/>
                  <a:pt x="4357" y="314"/>
                </a:cubicBezTo>
                <a:cubicBezTo>
                  <a:pt x="4353" y="297"/>
                  <a:pt x="4348" y="282"/>
                  <a:pt x="4339" y="269"/>
                </a:cubicBezTo>
                <a:cubicBezTo>
                  <a:pt x="4331" y="255"/>
                  <a:pt x="4319" y="245"/>
                  <a:pt x="4305" y="238"/>
                </a:cubicBezTo>
                <a:cubicBezTo>
                  <a:pt x="4291" y="230"/>
                  <a:pt x="4273" y="226"/>
                  <a:pt x="4252" y="226"/>
                </a:cubicBezTo>
                <a:cubicBezTo>
                  <a:pt x="4232" y="226"/>
                  <a:pt x="4215" y="229"/>
                  <a:pt x="4200" y="236"/>
                </a:cubicBezTo>
                <a:cubicBezTo>
                  <a:pt x="4186" y="244"/>
                  <a:pt x="4174" y="253"/>
                  <a:pt x="4165" y="266"/>
                </a:cubicBezTo>
                <a:cubicBezTo>
                  <a:pt x="4156" y="279"/>
                  <a:pt x="4149" y="294"/>
                  <a:pt x="4145" y="311"/>
                </a:cubicBezTo>
                <a:cubicBezTo>
                  <a:pt x="4140" y="328"/>
                  <a:pt x="4138" y="348"/>
                  <a:pt x="4138" y="369"/>
                </a:cubicBezTo>
                <a:cubicBezTo>
                  <a:pt x="4138" y="389"/>
                  <a:pt x="4139" y="407"/>
                  <a:pt x="4143" y="425"/>
                </a:cubicBezTo>
                <a:cubicBezTo>
                  <a:pt x="4147" y="442"/>
                  <a:pt x="4153" y="458"/>
                  <a:pt x="4162" y="471"/>
                </a:cubicBezTo>
                <a:cubicBezTo>
                  <a:pt x="4170" y="483"/>
                  <a:pt x="4182" y="494"/>
                  <a:pt x="4196" y="502"/>
                </a:cubicBezTo>
                <a:cubicBezTo>
                  <a:pt x="4211" y="510"/>
                  <a:pt x="4229" y="513"/>
                  <a:pt x="4250" y="513"/>
                </a:cubicBezTo>
                <a:cubicBezTo>
                  <a:pt x="4270" y="513"/>
                  <a:pt x="4286" y="510"/>
                  <a:pt x="4301" y="503"/>
                </a:cubicBezTo>
                <a:cubicBezTo>
                  <a:pt x="4315" y="496"/>
                  <a:pt x="4327" y="486"/>
                  <a:pt x="4336" y="473"/>
                </a:cubicBezTo>
                <a:cubicBezTo>
                  <a:pt x="4345" y="460"/>
                  <a:pt x="4352" y="445"/>
                  <a:pt x="4357" y="428"/>
                </a:cubicBezTo>
                <a:cubicBezTo>
                  <a:pt x="4360" y="410"/>
                  <a:pt x="4363" y="391"/>
                  <a:pt x="4363" y="370"/>
                </a:cubicBezTo>
                <a:close/>
                <a:moveTo>
                  <a:pt x="4796" y="248"/>
                </a:moveTo>
                <a:cubicBezTo>
                  <a:pt x="4801" y="264"/>
                  <a:pt x="4804" y="284"/>
                  <a:pt x="4804" y="307"/>
                </a:cubicBezTo>
                <a:cubicBezTo>
                  <a:pt x="4804" y="551"/>
                  <a:pt x="4804" y="551"/>
                  <a:pt x="4804" y="551"/>
                </a:cubicBezTo>
                <a:cubicBezTo>
                  <a:pt x="4803" y="551"/>
                  <a:pt x="4803" y="551"/>
                  <a:pt x="4803" y="551"/>
                </a:cubicBezTo>
                <a:cubicBezTo>
                  <a:pt x="4803" y="555"/>
                  <a:pt x="4802" y="557"/>
                  <a:pt x="4800" y="559"/>
                </a:cubicBezTo>
                <a:cubicBezTo>
                  <a:pt x="4797" y="560"/>
                  <a:pt x="4795" y="561"/>
                  <a:pt x="4791" y="562"/>
                </a:cubicBezTo>
                <a:cubicBezTo>
                  <a:pt x="4787" y="562"/>
                  <a:pt x="4781" y="563"/>
                  <a:pt x="4774" y="563"/>
                </a:cubicBezTo>
                <a:cubicBezTo>
                  <a:pt x="4767" y="563"/>
                  <a:pt x="4761" y="562"/>
                  <a:pt x="4757" y="562"/>
                </a:cubicBezTo>
                <a:cubicBezTo>
                  <a:pt x="4753" y="561"/>
                  <a:pt x="4750" y="560"/>
                  <a:pt x="4748" y="559"/>
                </a:cubicBezTo>
                <a:cubicBezTo>
                  <a:pt x="4747" y="557"/>
                  <a:pt x="4746" y="555"/>
                  <a:pt x="4746" y="551"/>
                </a:cubicBezTo>
                <a:cubicBezTo>
                  <a:pt x="4746" y="515"/>
                  <a:pt x="4746" y="515"/>
                  <a:pt x="4746" y="515"/>
                </a:cubicBezTo>
                <a:cubicBezTo>
                  <a:pt x="4730" y="532"/>
                  <a:pt x="4712" y="545"/>
                  <a:pt x="4693" y="555"/>
                </a:cubicBezTo>
                <a:cubicBezTo>
                  <a:pt x="4673" y="564"/>
                  <a:pt x="4652" y="569"/>
                  <a:pt x="4631" y="569"/>
                </a:cubicBezTo>
                <a:cubicBezTo>
                  <a:pt x="4612" y="569"/>
                  <a:pt x="4594" y="566"/>
                  <a:pt x="4579" y="561"/>
                </a:cubicBezTo>
                <a:cubicBezTo>
                  <a:pt x="4563" y="556"/>
                  <a:pt x="4550" y="549"/>
                  <a:pt x="4539" y="540"/>
                </a:cubicBezTo>
                <a:cubicBezTo>
                  <a:pt x="4528" y="530"/>
                  <a:pt x="4520" y="518"/>
                  <a:pt x="4513" y="505"/>
                </a:cubicBezTo>
                <a:cubicBezTo>
                  <a:pt x="4507" y="491"/>
                  <a:pt x="4504" y="476"/>
                  <a:pt x="4504" y="458"/>
                </a:cubicBezTo>
                <a:cubicBezTo>
                  <a:pt x="4504" y="438"/>
                  <a:pt x="4508" y="420"/>
                  <a:pt x="4517" y="405"/>
                </a:cubicBezTo>
                <a:cubicBezTo>
                  <a:pt x="4525" y="390"/>
                  <a:pt x="4537" y="378"/>
                  <a:pt x="4552" y="368"/>
                </a:cubicBezTo>
                <a:cubicBezTo>
                  <a:pt x="4568" y="358"/>
                  <a:pt x="4587" y="351"/>
                  <a:pt x="4610" y="346"/>
                </a:cubicBezTo>
                <a:cubicBezTo>
                  <a:pt x="4633" y="341"/>
                  <a:pt x="4658" y="338"/>
                  <a:pt x="4686" y="338"/>
                </a:cubicBezTo>
                <a:cubicBezTo>
                  <a:pt x="4737" y="338"/>
                  <a:pt x="4737" y="338"/>
                  <a:pt x="4737" y="338"/>
                </a:cubicBezTo>
                <a:cubicBezTo>
                  <a:pt x="4737" y="310"/>
                  <a:pt x="4737" y="310"/>
                  <a:pt x="4737" y="310"/>
                </a:cubicBezTo>
                <a:cubicBezTo>
                  <a:pt x="4737" y="296"/>
                  <a:pt x="4735" y="284"/>
                  <a:pt x="4732" y="273"/>
                </a:cubicBezTo>
                <a:cubicBezTo>
                  <a:pt x="4729" y="262"/>
                  <a:pt x="4724" y="253"/>
                  <a:pt x="4718" y="246"/>
                </a:cubicBezTo>
                <a:cubicBezTo>
                  <a:pt x="4711" y="239"/>
                  <a:pt x="4703" y="234"/>
                  <a:pt x="4692" y="230"/>
                </a:cubicBezTo>
                <a:cubicBezTo>
                  <a:pt x="4681" y="226"/>
                  <a:pt x="4669" y="224"/>
                  <a:pt x="4653" y="224"/>
                </a:cubicBezTo>
                <a:cubicBezTo>
                  <a:pt x="4637" y="224"/>
                  <a:pt x="4622" y="226"/>
                  <a:pt x="4609" y="230"/>
                </a:cubicBezTo>
                <a:cubicBezTo>
                  <a:pt x="4597" y="234"/>
                  <a:pt x="4585" y="239"/>
                  <a:pt x="4575" y="243"/>
                </a:cubicBezTo>
                <a:cubicBezTo>
                  <a:pt x="4565" y="248"/>
                  <a:pt x="4557" y="252"/>
                  <a:pt x="4551" y="256"/>
                </a:cubicBezTo>
                <a:cubicBezTo>
                  <a:pt x="4544" y="260"/>
                  <a:pt x="4539" y="262"/>
                  <a:pt x="4536" y="262"/>
                </a:cubicBezTo>
                <a:cubicBezTo>
                  <a:pt x="4534" y="262"/>
                  <a:pt x="4532" y="262"/>
                  <a:pt x="4531" y="260"/>
                </a:cubicBezTo>
                <a:cubicBezTo>
                  <a:pt x="4529" y="259"/>
                  <a:pt x="4528" y="258"/>
                  <a:pt x="4526" y="255"/>
                </a:cubicBezTo>
                <a:cubicBezTo>
                  <a:pt x="4525" y="253"/>
                  <a:pt x="4524" y="250"/>
                  <a:pt x="4523" y="247"/>
                </a:cubicBezTo>
                <a:cubicBezTo>
                  <a:pt x="4523" y="244"/>
                  <a:pt x="4523" y="240"/>
                  <a:pt x="4523" y="236"/>
                </a:cubicBezTo>
                <a:cubicBezTo>
                  <a:pt x="4523" y="229"/>
                  <a:pt x="4523" y="224"/>
                  <a:pt x="4525" y="220"/>
                </a:cubicBezTo>
                <a:cubicBezTo>
                  <a:pt x="4526" y="216"/>
                  <a:pt x="4528" y="212"/>
                  <a:pt x="4531" y="209"/>
                </a:cubicBezTo>
                <a:cubicBezTo>
                  <a:pt x="4535" y="205"/>
                  <a:pt x="4541" y="201"/>
                  <a:pt x="4550" y="196"/>
                </a:cubicBezTo>
                <a:cubicBezTo>
                  <a:pt x="4559" y="192"/>
                  <a:pt x="4569" y="187"/>
                  <a:pt x="4581" y="183"/>
                </a:cubicBezTo>
                <a:cubicBezTo>
                  <a:pt x="4593" y="180"/>
                  <a:pt x="4605" y="176"/>
                  <a:pt x="4619" y="174"/>
                </a:cubicBezTo>
                <a:cubicBezTo>
                  <a:pt x="4633" y="171"/>
                  <a:pt x="4646" y="170"/>
                  <a:pt x="4661" y="170"/>
                </a:cubicBezTo>
                <a:cubicBezTo>
                  <a:pt x="4687" y="170"/>
                  <a:pt x="4709" y="173"/>
                  <a:pt x="4727" y="179"/>
                </a:cubicBezTo>
                <a:cubicBezTo>
                  <a:pt x="4746" y="185"/>
                  <a:pt x="4760" y="194"/>
                  <a:pt x="4772" y="205"/>
                </a:cubicBezTo>
                <a:cubicBezTo>
                  <a:pt x="4783" y="216"/>
                  <a:pt x="4791" y="231"/>
                  <a:pt x="4796" y="248"/>
                </a:cubicBezTo>
                <a:close/>
                <a:moveTo>
                  <a:pt x="4737" y="386"/>
                </a:moveTo>
                <a:cubicBezTo>
                  <a:pt x="4680" y="386"/>
                  <a:pt x="4680" y="386"/>
                  <a:pt x="4680" y="386"/>
                </a:cubicBezTo>
                <a:cubicBezTo>
                  <a:pt x="4662" y="386"/>
                  <a:pt x="4646" y="387"/>
                  <a:pt x="4633" y="390"/>
                </a:cubicBezTo>
                <a:cubicBezTo>
                  <a:pt x="4619" y="394"/>
                  <a:pt x="4608" y="398"/>
                  <a:pt x="4599" y="404"/>
                </a:cubicBezTo>
                <a:cubicBezTo>
                  <a:pt x="4590" y="410"/>
                  <a:pt x="4584" y="418"/>
                  <a:pt x="4580" y="426"/>
                </a:cubicBezTo>
                <a:cubicBezTo>
                  <a:pt x="4576" y="434"/>
                  <a:pt x="4574" y="444"/>
                  <a:pt x="4574" y="455"/>
                </a:cubicBezTo>
                <a:cubicBezTo>
                  <a:pt x="4574" y="474"/>
                  <a:pt x="4580" y="489"/>
                  <a:pt x="4592" y="500"/>
                </a:cubicBezTo>
                <a:cubicBezTo>
                  <a:pt x="4603" y="511"/>
                  <a:pt x="4620" y="517"/>
                  <a:pt x="4642" y="517"/>
                </a:cubicBezTo>
                <a:cubicBezTo>
                  <a:pt x="4659" y="517"/>
                  <a:pt x="4675" y="512"/>
                  <a:pt x="4690" y="503"/>
                </a:cubicBezTo>
                <a:cubicBezTo>
                  <a:pt x="4705" y="494"/>
                  <a:pt x="4721" y="481"/>
                  <a:pt x="4737" y="463"/>
                </a:cubicBezTo>
                <a:lnTo>
                  <a:pt x="4737" y="386"/>
                </a:lnTo>
                <a:close/>
                <a:moveTo>
                  <a:pt x="4986" y="3"/>
                </a:moveTo>
                <a:cubicBezTo>
                  <a:pt x="4983" y="2"/>
                  <a:pt x="4980" y="2"/>
                  <a:pt x="4975" y="1"/>
                </a:cubicBezTo>
                <a:cubicBezTo>
                  <a:pt x="4971" y="1"/>
                  <a:pt x="4965" y="0"/>
                  <a:pt x="4959" y="0"/>
                </a:cubicBezTo>
                <a:cubicBezTo>
                  <a:pt x="4952" y="0"/>
                  <a:pt x="4947" y="1"/>
                  <a:pt x="4943" y="1"/>
                </a:cubicBezTo>
                <a:cubicBezTo>
                  <a:pt x="4939" y="2"/>
                  <a:pt x="4935" y="2"/>
                  <a:pt x="4933" y="3"/>
                </a:cubicBezTo>
                <a:cubicBezTo>
                  <a:pt x="4930" y="5"/>
                  <a:pt x="4929" y="6"/>
                  <a:pt x="4927" y="7"/>
                </a:cubicBezTo>
                <a:cubicBezTo>
                  <a:pt x="4926" y="9"/>
                  <a:pt x="4926" y="11"/>
                  <a:pt x="4926" y="13"/>
                </a:cubicBezTo>
                <a:cubicBezTo>
                  <a:pt x="4926" y="551"/>
                  <a:pt x="4926" y="551"/>
                  <a:pt x="4926" y="551"/>
                </a:cubicBezTo>
                <a:cubicBezTo>
                  <a:pt x="4926" y="554"/>
                  <a:pt x="4926" y="555"/>
                  <a:pt x="4927" y="557"/>
                </a:cubicBezTo>
                <a:cubicBezTo>
                  <a:pt x="4928" y="559"/>
                  <a:pt x="4930" y="560"/>
                  <a:pt x="4933" y="561"/>
                </a:cubicBezTo>
                <a:cubicBezTo>
                  <a:pt x="4935" y="562"/>
                  <a:pt x="4938" y="562"/>
                  <a:pt x="4943" y="563"/>
                </a:cubicBezTo>
                <a:cubicBezTo>
                  <a:pt x="4947" y="563"/>
                  <a:pt x="4952" y="564"/>
                  <a:pt x="4959" y="564"/>
                </a:cubicBezTo>
                <a:cubicBezTo>
                  <a:pt x="4965" y="564"/>
                  <a:pt x="4971" y="564"/>
                  <a:pt x="4975" y="563"/>
                </a:cubicBezTo>
                <a:cubicBezTo>
                  <a:pt x="4980" y="562"/>
                  <a:pt x="4983" y="562"/>
                  <a:pt x="4986" y="561"/>
                </a:cubicBezTo>
                <a:cubicBezTo>
                  <a:pt x="4988" y="560"/>
                  <a:pt x="4989" y="559"/>
                  <a:pt x="4991" y="557"/>
                </a:cubicBezTo>
                <a:cubicBezTo>
                  <a:pt x="4992" y="555"/>
                  <a:pt x="4992" y="554"/>
                  <a:pt x="4992" y="551"/>
                </a:cubicBezTo>
                <a:cubicBezTo>
                  <a:pt x="4992" y="13"/>
                  <a:pt x="4992" y="13"/>
                  <a:pt x="4992" y="13"/>
                </a:cubicBezTo>
                <a:cubicBezTo>
                  <a:pt x="4992" y="11"/>
                  <a:pt x="4992" y="9"/>
                  <a:pt x="4991" y="7"/>
                </a:cubicBezTo>
                <a:cubicBezTo>
                  <a:pt x="4989" y="6"/>
                  <a:pt x="4988" y="5"/>
                  <a:pt x="4986" y="3"/>
                </a:cubicBezTo>
                <a:close/>
                <a:moveTo>
                  <a:pt x="5175" y="180"/>
                </a:moveTo>
                <a:cubicBezTo>
                  <a:pt x="5173" y="178"/>
                  <a:pt x="5170" y="178"/>
                  <a:pt x="5165" y="177"/>
                </a:cubicBezTo>
                <a:cubicBezTo>
                  <a:pt x="5161" y="177"/>
                  <a:pt x="5155" y="177"/>
                  <a:pt x="5148" y="177"/>
                </a:cubicBezTo>
                <a:cubicBezTo>
                  <a:pt x="5142" y="177"/>
                  <a:pt x="5137" y="177"/>
                  <a:pt x="5132" y="177"/>
                </a:cubicBezTo>
                <a:cubicBezTo>
                  <a:pt x="5128" y="178"/>
                  <a:pt x="5125" y="178"/>
                  <a:pt x="5122" y="180"/>
                </a:cubicBezTo>
                <a:cubicBezTo>
                  <a:pt x="5120" y="181"/>
                  <a:pt x="5118" y="182"/>
                  <a:pt x="5117" y="183"/>
                </a:cubicBezTo>
                <a:cubicBezTo>
                  <a:pt x="5116" y="185"/>
                  <a:pt x="5116" y="187"/>
                  <a:pt x="5116" y="188"/>
                </a:cubicBezTo>
                <a:cubicBezTo>
                  <a:pt x="5116" y="551"/>
                  <a:pt x="5116" y="551"/>
                  <a:pt x="5116" y="551"/>
                </a:cubicBezTo>
                <a:cubicBezTo>
                  <a:pt x="5116" y="554"/>
                  <a:pt x="5116" y="555"/>
                  <a:pt x="5117" y="557"/>
                </a:cubicBezTo>
                <a:cubicBezTo>
                  <a:pt x="5118" y="559"/>
                  <a:pt x="5119" y="560"/>
                  <a:pt x="5122" y="561"/>
                </a:cubicBezTo>
                <a:cubicBezTo>
                  <a:pt x="5125" y="562"/>
                  <a:pt x="5128" y="562"/>
                  <a:pt x="5132" y="563"/>
                </a:cubicBezTo>
                <a:cubicBezTo>
                  <a:pt x="5137" y="564"/>
                  <a:pt x="5142" y="564"/>
                  <a:pt x="5148" y="564"/>
                </a:cubicBezTo>
                <a:cubicBezTo>
                  <a:pt x="5155" y="564"/>
                  <a:pt x="5161" y="564"/>
                  <a:pt x="5165" y="563"/>
                </a:cubicBezTo>
                <a:cubicBezTo>
                  <a:pt x="5170" y="562"/>
                  <a:pt x="5173" y="562"/>
                  <a:pt x="5175" y="561"/>
                </a:cubicBezTo>
                <a:cubicBezTo>
                  <a:pt x="5178" y="560"/>
                  <a:pt x="5179" y="559"/>
                  <a:pt x="5180" y="557"/>
                </a:cubicBezTo>
                <a:cubicBezTo>
                  <a:pt x="5181" y="555"/>
                  <a:pt x="5182" y="554"/>
                  <a:pt x="5182" y="551"/>
                </a:cubicBezTo>
                <a:cubicBezTo>
                  <a:pt x="5182" y="188"/>
                  <a:pt x="5182" y="188"/>
                  <a:pt x="5182" y="188"/>
                </a:cubicBezTo>
                <a:cubicBezTo>
                  <a:pt x="5182" y="187"/>
                  <a:pt x="5181" y="185"/>
                  <a:pt x="5180" y="183"/>
                </a:cubicBezTo>
                <a:cubicBezTo>
                  <a:pt x="5179" y="182"/>
                  <a:pt x="5178" y="181"/>
                  <a:pt x="5175" y="180"/>
                </a:cubicBezTo>
                <a:close/>
                <a:moveTo>
                  <a:pt x="5149" y="26"/>
                </a:moveTo>
                <a:cubicBezTo>
                  <a:pt x="5133" y="26"/>
                  <a:pt x="5122" y="29"/>
                  <a:pt x="5116" y="35"/>
                </a:cubicBezTo>
                <a:cubicBezTo>
                  <a:pt x="5110" y="40"/>
                  <a:pt x="5107" y="51"/>
                  <a:pt x="5107" y="66"/>
                </a:cubicBezTo>
                <a:cubicBezTo>
                  <a:pt x="5107" y="81"/>
                  <a:pt x="5111" y="92"/>
                  <a:pt x="5116" y="98"/>
                </a:cubicBezTo>
                <a:cubicBezTo>
                  <a:pt x="5122" y="103"/>
                  <a:pt x="5132" y="106"/>
                  <a:pt x="5148" y="106"/>
                </a:cubicBezTo>
                <a:cubicBezTo>
                  <a:pt x="5164" y="106"/>
                  <a:pt x="5175" y="103"/>
                  <a:pt x="5181" y="98"/>
                </a:cubicBezTo>
                <a:cubicBezTo>
                  <a:pt x="5187" y="92"/>
                  <a:pt x="5190" y="81"/>
                  <a:pt x="5190" y="66"/>
                </a:cubicBezTo>
                <a:cubicBezTo>
                  <a:pt x="5190" y="50"/>
                  <a:pt x="5186" y="40"/>
                  <a:pt x="5181" y="35"/>
                </a:cubicBezTo>
                <a:cubicBezTo>
                  <a:pt x="5175" y="29"/>
                  <a:pt x="5165" y="26"/>
                  <a:pt x="5149" y="26"/>
                </a:cubicBezTo>
                <a:close/>
                <a:moveTo>
                  <a:pt x="5609" y="26"/>
                </a:moveTo>
                <a:cubicBezTo>
                  <a:pt x="5593" y="26"/>
                  <a:pt x="5582" y="29"/>
                  <a:pt x="5576" y="35"/>
                </a:cubicBezTo>
                <a:cubicBezTo>
                  <a:pt x="5570" y="40"/>
                  <a:pt x="5567" y="51"/>
                  <a:pt x="5567" y="66"/>
                </a:cubicBezTo>
                <a:cubicBezTo>
                  <a:pt x="5567" y="81"/>
                  <a:pt x="5570" y="92"/>
                  <a:pt x="5576" y="98"/>
                </a:cubicBezTo>
                <a:cubicBezTo>
                  <a:pt x="5582" y="103"/>
                  <a:pt x="5592" y="106"/>
                  <a:pt x="5608" y="106"/>
                </a:cubicBezTo>
                <a:cubicBezTo>
                  <a:pt x="5624" y="106"/>
                  <a:pt x="5635" y="103"/>
                  <a:pt x="5641" y="98"/>
                </a:cubicBezTo>
                <a:cubicBezTo>
                  <a:pt x="5647" y="92"/>
                  <a:pt x="5650" y="81"/>
                  <a:pt x="5650" y="66"/>
                </a:cubicBezTo>
                <a:cubicBezTo>
                  <a:pt x="5650" y="50"/>
                  <a:pt x="5647" y="40"/>
                  <a:pt x="5641" y="35"/>
                </a:cubicBezTo>
                <a:cubicBezTo>
                  <a:pt x="5635" y="29"/>
                  <a:pt x="5625" y="26"/>
                  <a:pt x="5609" y="26"/>
                </a:cubicBezTo>
                <a:close/>
                <a:moveTo>
                  <a:pt x="5621" y="178"/>
                </a:moveTo>
                <a:cubicBezTo>
                  <a:pt x="5621" y="177"/>
                  <a:pt x="5621" y="177"/>
                  <a:pt x="5621" y="177"/>
                </a:cubicBezTo>
                <a:cubicBezTo>
                  <a:pt x="5388" y="177"/>
                  <a:pt x="5388" y="177"/>
                  <a:pt x="5388" y="177"/>
                </a:cubicBezTo>
                <a:cubicBezTo>
                  <a:pt x="5388" y="90"/>
                  <a:pt x="5388" y="90"/>
                  <a:pt x="5388" y="90"/>
                </a:cubicBezTo>
                <a:cubicBezTo>
                  <a:pt x="5388" y="89"/>
                  <a:pt x="5388" y="87"/>
                  <a:pt x="5387" y="85"/>
                </a:cubicBezTo>
                <a:cubicBezTo>
                  <a:pt x="5386" y="84"/>
                  <a:pt x="5384" y="82"/>
                  <a:pt x="5382" y="81"/>
                </a:cubicBezTo>
                <a:cubicBezTo>
                  <a:pt x="5380" y="80"/>
                  <a:pt x="5376" y="79"/>
                  <a:pt x="5372" y="78"/>
                </a:cubicBezTo>
                <a:cubicBezTo>
                  <a:pt x="5367" y="78"/>
                  <a:pt x="5362" y="78"/>
                  <a:pt x="5355" y="78"/>
                </a:cubicBezTo>
                <a:cubicBezTo>
                  <a:pt x="5348" y="78"/>
                  <a:pt x="5343" y="78"/>
                  <a:pt x="5339" y="78"/>
                </a:cubicBezTo>
                <a:cubicBezTo>
                  <a:pt x="5335" y="79"/>
                  <a:pt x="5332" y="80"/>
                  <a:pt x="5329" y="81"/>
                </a:cubicBezTo>
                <a:cubicBezTo>
                  <a:pt x="5327" y="83"/>
                  <a:pt x="5325" y="84"/>
                  <a:pt x="5324" y="85"/>
                </a:cubicBezTo>
                <a:cubicBezTo>
                  <a:pt x="5323" y="87"/>
                  <a:pt x="5322" y="89"/>
                  <a:pt x="5322" y="90"/>
                </a:cubicBezTo>
                <a:cubicBezTo>
                  <a:pt x="5322" y="177"/>
                  <a:pt x="5322" y="177"/>
                  <a:pt x="5322" y="177"/>
                </a:cubicBezTo>
                <a:cubicBezTo>
                  <a:pt x="5272" y="177"/>
                  <a:pt x="5272" y="177"/>
                  <a:pt x="5272" y="177"/>
                </a:cubicBezTo>
                <a:cubicBezTo>
                  <a:pt x="5270" y="177"/>
                  <a:pt x="5268" y="177"/>
                  <a:pt x="5266" y="178"/>
                </a:cubicBezTo>
                <a:cubicBezTo>
                  <a:pt x="5264" y="180"/>
                  <a:pt x="5263" y="181"/>
                  <a:pt x="5262" y="183"/>
                </a:cubicBezTo>
                <a:cubicBezTo>
                  <a:pt x="5261" y="186"/>
                  <a:pt x="5260" y="189"/>
                  <a:pt x="5259" y="192"/>
                </a:cubicBezTo>
                <a:cubicBezTo>
                  <a:pt x="5258" y="196"/>
                  <a:pt x="5258" y="200"/>
                  <a:pt x="5258" y="205"/>
                </a:cubicBezTo>
                <a:cubicBezTo>
                  <a:pt x="5258" y="215"/>
                  <a:pt x="5259" y="222"/>
                  <a:pt x="5261" y="226"/>
                </a:cubicBezTo>
                <a:cubicBezTo>
                  <a:pt x="5263" y="231"/>
                  <a:pt x="5267" y="233"/>
                  <a:pt x="5271" y="233"/>
                </a:cubicBezTo>
                <a:cubicBezTo>
                  <a:pt x="5322" y="233"/>
                  <a:pt x="5322" y="233"/>
                  <a:pt x="5322" y="233"/>
                </a:cubicBezTo>
                <a:cubicBezTo>
                  <a:pt x="5322" y="445"/>
                  <a:pt x="5322" y="445"/>
                  <a:pt x="5322" y="445"/>
                </a:cubicBezTo>
                <a:cubicBezTo>
                  <a:pt x="5322" y="466"/>
                  <a:pt x="5323" y="484"/>
                  <a:pt x="5327" y="500"/>
                </a:cubicBezTo>
                <a:cubicBezTo>
                  <a:pt x="5331" y="515"/>
                  <a:pt x="5338" y="528"/>
                  <a:pt x="5346" y="538"/>
                </a:cubicBezTo>
                <a:cubicBezTo>
                  <a:pt x="5354" y="549"/>
                  <a:pt x="5366" y="556"/>
                  <a:pt x="5379" y="561"/>
                </a:cubicBezTo>
                <a:cubicBezTo>
                  <a:pt x="5392" y="566"/>
                  <a:pt x="5409" y="568"/>
                  <a:pt x="5428" y="568"/>
                </a:cubicBezTo>
                <a:cubicBezTo>
                  <a:pt x="5434" y="568"/>
                  <a:pt x="5440" y="568"/>
                  <a:pt x="5446" y="567"/>
                </a:cubicBezTo>
                <a:cubicBezTo>
                  <a:pt x="5452" y="566"/>
                  <a:pt x="5458" y="565"/>
                  <a:pt x="5463" y="564"/>
                </a:cubicBezTo>
                <a:cubicBezTo>
                  <a:pt x="5468" y="563"/>
                  <a:pt x="5473" y="561"/>
                  <a:pt x="5478" y="560"/>
                </a:cubicBezTo>
                <a:cubicBezTo>
                  <a:pt x="5482" y="558"/>
                  <a:pt x="5485" y="556"/>
                  <a:pt x="5487" y="554"/>
                </a:cubicBezTo>
                <a:cubicBezTo>
                  <a:pt x="5489" y="551"/>
                  <a:pt x="5491" y="548"/>
                  <a:pt x="5492" y="544"/>
                </a:cubicBezTo>
                <a:cubicBezTo>
                  <a:pt x="5493" y="539"/>
                  <a:pt x="5494" y="533"/>
                  <a:pt x="5494" y="525"/>
                </a:cubicBezTo>
                <a:cubicBezTo>
                  <a:pt x="5494" y="520"/>
                  <a:pt x="5494" y="516"/>
                  <a:pt x="5493" y="513"/>
                </a:cubicBezTo>
                <a:cubicBezTo>
                  <a:pt x="5493" y="510"/>
                  <a:pt x="5492" y="507"/>
                  <a:pt x="5492" y="505"/>
                </a:cubicBezTo>
                <a:cubicBezTo>
                  <a:pt x="5491" y="503"/>
                  <a:pt x="5490" y="502"/>
                  <a:pt x="5489" y="501"/>
                </a:cubicBezTo>
                <a:cubicBezTo>
                  <a:pt x="5488" y="501"/>
                  <a:pt x="5486" y="500"/>
                  <a:pt x="5485" y="500"/>
                </a:cubicBezTo>
                <a:cubicBezTo>
                  <a:pt x="5483" y="500"/>
                  <a:pt x="5481" y="501"/>
                  <a:pt x="5478" y="502"/>
                </a:cubicBezTo>
                <a:cubicBezTo>
                  <a:pt x="5476" y="503"/>
                  <a:pt x="5472" y="505"/>
                  <a:pt x="5468" y="506"/>
                </a:cubicBezTo>
                <a:cubicBezTo>
                  <a:pt x="5464" y="507"/>
                  <a:pt x="5460" y="508"/>
                  <a:pt x="5455" y="510"/>
                </a:cubicBezTo>
                <a:cubicBezTo>
                  <a:pt x="5450" y="511"/>
                  <a:pt x="5445" y="511"/>
                  <a:pt x="5439" y="511"/>
                </a:cubicBezTo>
                <a:cubicBezTo>
                  <a:pt x="5420" y="511"/>
                  <a:pt x="5406" y="505"/>
                  <a:pt x="5399" y="492"/>
                </a:cubicBezTo>
                <a:cubicBezTo>
                  <a:pt x="5392" y="479"/>
                  <a:pt x="5388" y="460"/>
                  <a:pt x="5388" y="435"/>
                </a:cubicBezTo>
                <a:cubicBezTo>
                  <a:pt x="5388" y="233"/>
                  <a:pt x="5388" y="233"/>
                  <a:pt x="5388" y="233"/>
                </a:cubicBezTo>
                <a:cubicBezTo>
                  <a:pt x="5575" y="233"/>
                  <a:pt x="5575" y="233"/>
                  <a:pt x="5575" y="233"/>
                </a:cubicBezTo>
                <a:cubicBezTo>
                  <a:pt x="5575" y="551"/>
                  <a:pt x="5575" y="551"/>
                  <a:pt x="5575" y="551"/>
                </a:cubicBezTo>
                <a:cubicBezTo>
                  <a:pt x="5575" y="554"/>
                  <a:pt x="5576" y="555"/>
                  <a:pt x="5577" y="557"/>
                </a:cubicBezTo>
                <a:cubicBezTo>
                  <a:pt x="5578" y="559"/>
                  <a:pt x="5580" y="560"/>
                  <a:pt x="5583" y="561"/>
                </a:cubicBezTo>
                <a:cubicBezTo>
                  <a:pt x="5585" y="562"/>
                  <a:pt x="5588" y="562"/>
                  <a:pt x="5593" y="563"/>
                </a:cubicBezTo>
                <a:cubicBezTo>
                  <a:pt x="5597" y="563"/>
                  <a:pt x="5603" y="564"/>
                  <a:pt x="5609" y="564"/>
                </a:cubicBezTo>
                <a:cubicBezTo>
                  <a:pt x="5616" y="564"/>
                  <a:pt x="5621" y="564"/>
                  <a:pt x="5625" y="563"/>
                </a:cubicBezTo>
                <a:cubicBezTo>
                  <a:pt x="5629" y="562"/>
                  <a:pt x="5632" y="562"/>
                  <a:pt x="5635" y="561"/>
                </a:cubicBezTo>
                <a:cubicBezTo>
                  <a:pt x="5638" y="560"/>
                  <a:pt x="5640" y="559"/>
                  <a:pt x="5641" y="557"/>
                </a:cubicBezTo>
                <a:cubicBezTo>
                  <a:pt x="5642" y="555"/>
                  <a:pt x="5642" y="554"/>
                  <a:pt x="5642" y="551"/>
                </a:cubicBezTo>
                <a:cubicBezTo>
                  <a:pt x="5642" y="200"/>
                  <a:pt x="5642" y="200"/>
                  <a:pt x="5642" y="200"/>
                </a:cubicBezTo>
                <a:cubicBezTo>
                  <a:pt x="5642" y="192"/>
                  <a:pt x="5641" y="187"/>
                  <a:pt x="5638" y="183"/>
                </a:cubicBezTo>
                <a:cubicBezTo>
                  <a:pt x="5635" y="180"/>
                  <a:pt x="5629" y="178"/>
                  <a:pt x="5621" y="178"/>
                </a:cubicBezTo>
                <a:close/>
                <a:moveTo>
                  <a:pt x="6075" y="342"/>
                </a:moveTo>
                <a:cubicBezTo>
                  <a:pt x="6075" y="354"/>
                  <a:pt x="6075" y="354"/>
                  <a:pt x="6075" y="354"/>
                </a:cubicBezTo>
                <a:cubicBezTo>
                  <a:pt x="6075" y="365"/>
                  <a:pt x="6073" y="372"/>
                  <a:pt x="6068" y="376"/>
                </a:cubicBezTo>
                <a:cubicBezTo>
                  <a:pt x="6063" y="381"/>
                  <a:pt x="6056" y="383"/>
                  <a:pt x="6050" y="383"/>
                </a:cubicBezTo>
                <a:cubicBezTo>
                  <a:pt x="5810" y="383"/>
                  <a:pt x="5810" y="383"/>
                  <a:pt x="5810" y="383"/>
                </a:cubicBezTo>
                <a:cubicBezTo>
                  <a:pt x="5810" y="403"/>
                  <a:pt x="5813" y="421"/>
                  <a:pt x="5817" y="438"/>
                </a:cubicBezTo>
                <a:cubicBezTo>
                  <a:pt x="5820" y="454"/>
                  <a:pt x="5827" y="468"/>
                  <a:pt x="5837" y="479"/>
                </a:cubicBezTo>
                <a:cubicBezTo>
                  <a:pt x="5846" y="491"/>
                  <a:pt x="5858" y="500"/>
                  <a:pt x="5873" y="506"/>
                </a:cubicBezTo>
                <a:cubicBezTo>
                  <a:pt x="5889" y="512"/>
                  <a:pt x="5907" y="515"/>
                  <a:pt x="5929" y="515"/>
                </a:cubicBezTo>
                <a:cubicBezTo>
                  <a:pt x="5947" y="515"/>
                  <a:pt x="5962" y="513"/>
                  <a:pt x="5976" y="511"/>
                </a:cubicBezTo>
                <a:cubicBezTo>
                  <a:pt x="5989" y="508"/>
                  <a:pt x="6001" y="505"/>
                  <a:pt x="6011" y="501"/>
                </a:cubicBezTo>
                <a:cubicBezTo>
                  <a:pt x="6021" y="498"/>
                  <a:pt x="6029" y="494"/>
                  <a:pt x="6035" y="492"/>
                </a:cubicBezTo>
                <a:cubicBezTo>
                  <a:pt x="6041" y="489"/>
                  <a:pt x="6046" y="487"/>
                  <a:pt x="6050" y="487"/>
                </a:cubicBezTo>
                <a:cubicBezTo>
                  <a:pt x="6051" y="487"/>
                  <a:pt x="6053" y="488"/>
                  <a:pt x="6055" y="489"/>
                </a:cubicBezTo>
                <a:cubicBezTo>
                  <a:pt x="6056" y="490"/>
                  <a:pt x="6058" y="491"/>
                  <a:pt x="6058" y="493"/>
                </a:cubicBezTo>
                <a:cubicBezTo>
                  <a:pt x="6059" y="495"/>
                  <a:pt x="6060" y="498"/>
                  <a:pt x="6060" y="501"/>
                </a:cubicBezTo>
                <a:cubicBezTo>
                  <a:pt x="6060" y="505"/>
                  <a:pt x="6060" y="508"/>
                  <a:pt x="6060" y="513"/>
                </a:cubicBezTo>
                <a:cubicBezTo>
                  <a:pt x="6060" y="517"/>
                  <a:pt x="6060" y="520"/>
                  <a:pt x="6060" y="522"/>
                </a:cubicBezTo>
                <a:cubicBezTo>
                  <a:pt x="6059" y="525"/>
                  <a:pt x="6059" y="527"/>
                  <a:pt x="6059" y="529"/>
                </a:cubicBezTo>
                <a:cubicBezTo>
                  <a:pt x="6058" y="531"/>
                  <a:pt x="6058" y="533"/>
                  <a:pt x="6056" y="535"/>
                </a:cubicBezTo>
                <a:cubicBezTo>
                  <a:pt x="6055" y="536"/>
                  <a:pt x="6054" y="538"/>
                  <a:pt x="6053" y="539"/>
                </a:cubicBezTo>
                <a:cubicBezTo>
                  <a:pt x="6051" y="541"/>
                  <a:pt x="6047" y="543"/>
                  <a:pt x="6040" y="546"/>
                </a:cubicBezTo>
                <a:cubicBezTo>
                  <a:pt x="6032" y="550"/>
                  <a:pt x="6023" y="553"/>
                  <a:pt x="6011" y="556"/>
                </a:cubicBezTo>
                <a:cubicBezTo>
                  <a:pt x="6000" y="560"/>
                  <a:pt x="5986" y="562"/>
                  <a:pt x="5971" y="565"/>
                </a:cubicBezTo>
                <a:cubicBezTo>
                  <a:pt x="5956" y="568"/>
                  <a:pt x="5940" y="569"/>
                  <a:pt x="5923" y="569"/>
                </a:cubicBezTo>
                <a:cubicBezTo>
                  <a:pt x="5893" y="569"/>
                  <a:pt x="5867" y="565"/>
                  <a:pt x="5844" y="557"/>
                </a:cubicBezTo>
                <a:cubicBezTo>
                  <a:pt x="5822" y="549"/>
                  <a:pt x="5803" y="536"/>
                  <a:pt x="5787" y="520"/>
                </a:cubicBezTo>
                <a:cubicBezTo>
                  <a:pt x="5772" y="503"/>
                  <a:pt x="5760" y="483"/>
                  <a:pt x="5752" y="458"/>
                </a:cubicBezTo>
                <a:cubicBezTo>
                  <a:pt x="5745" y="433"/>
                  <a:pt x="5741" y="404"/>
                  <a:pt x="5741" y="371"/>
                </a:cubicBezTo>
                <a:cubicBezTo>
                  <a:pt x="5741" y="340"/>
                  <a:pt x="5745" y="312"/>
                  <a:pt x="5753" y="287"/>
                </a:cubicBezTo>
                <a:cubicBezTo>
                  <a:pt x="5761" y="262"/>
                  <a:pt x="5772" y="241"/>
                  <a:pt x="5787" y="224"/>
                </a:cubicBezTo>
                <a:cubicBezTo>
                  <a:pt x="5803" y="206"/>
                  <a:pt x="5821" y="193"/>
                  <a:pt x="5843" y="183"/>
                </a:cubicBezTo>
                <a:cubicBezTo>
                  <a:pt x="5865" y="174"/>
                  <a:pt x="5889" y="170"/>
                  <a:pt x="5915" y="170"/>
                </a:cubicBezTo>
                <a:cubicBezTo>
                  <a:pt x="5944" y="170"/>
                  <a:pt x="5968" y="174"/>
                  <a:pt x="5988" y="183"/>
                </a:cubicBezTo>
                <a:cubicBezTo>
                  <a:pt x="6009" y="192"/>
                  <a:pt x="6025" y="205"/>
                  <a:pt x="6038" y="220"/>
                </a:cubicBezTo>
                <a:cubicBezTo>
                  <a:pt x="6051" y="236"/>
                  <a:pt x="6060" y="254"/>
                  <a:pt x="6067" y="275"/>
                </a:cubicBezTo>
                <a:cubicBezTo>
                  <a:pt x="6073" y="296"/>
                  <a:pt x="6075" y="318"/>
                  <a:pt x="6075" y="342"/>
                </a:cubicBezTo>
                <a:close/>
                <a:moveTo>
                  <a:pt x="6009" y="334"/>
                </a:moveTo>
                <a:cubicBezTo>
                  <a:pt x="6009" y="299"/>
                  <a:pt x="6001" y="272"/>
                  <a:pt x="5985" y="251"/>
                </a:cubicBezTo>
                <a:cubicBezTo>
                  <a:pt x="5969" y="231"/>
                  <a:pt x="5944" y="222"/>
                  <a:pt x="5912" y="222"/>
                </a:cubicBezTo>
                <a:cubicBezTo>
                  <a:pt x="5895" y="222"/>
                  <a:pt x="5881" y="225"/>
                  <a:pt x="5868" y="231"/>
                </a:cubicBezTo>
                <a:cubicBezTo>
                  <a:pt x="5856" y="238"/>
                  <a:pt x="5846" y="246"/>
                  <a:pt x="5837" y="256"/>
                </a:cubicBezTo>
                <a:cubicBezTo>
                  <a:pt x="5829" y="266"/>
                  <a:pt x="5822" y="278"/>
                  <a:pt x="5818" y="292"/>
                </a:cubicBezTo>
                <a:cubicBezTo>
                  <a:pt x="5813" y="305"/>
                  <a:pt x="5810" y="319"/>
                  <a:pt x="5810" y="334"/>
                </a:cubicBezTo>
                <a:lnTo>
                  <a:pt x="6009" y="334"/>
                </a:lnTo>
                <a:close/>
                <a:moveTo>
                  <a:pt x="414" y="895"/>
                </a:moveTo>
                <a:cubicBezTo>
                  <a:pt x="414" y="891"/>
                  <a:pt x="414" y="888"/>
                  <a:pt x="413" y="885"/>
                </a:cubicBezTo>
                <a:cubicBezTo>
                  <a:pt x="412" y="882"/>
                  <a:pt x="410" y="880"/>
                  <a:pt x="408" y="879"/>
                </a:cubicBezTo>
                <a:cubicBezTo>
                  <a:pt x="406" y="877"/>
                  <a:pt x="404" y="875"/>
                  <a:pt x="402" y="875"/>
                </a:cubicBezTo>
                <a:cubicBezTo>
                  <a:pt x="400" y="874"/>
                  <a:pt x="397" y="874"/>
                  <a:pt x="394" y="874"/>
                </a:cubicBezTo>
                <a:cubicBezTo>
                  <a:pt x="365" y="874"/>
                  <a:pt x="365" y="874"/>
                  <a:pt x="365" y="874"/>
                </a:cubicBezTo>
                <a:cubicBezTo>
                  <a:pt x="360" y="874"/>
                  <a:pt x="356" y="874"/>
                  <a:pt x="352" y="875"/>
                </a:cubicBezTo>
                <a:cubicBezTo>
                  <a:pt x="349" y="876"/>
                  <a:pt x="346" y="878"/>
                  <a:pt x="343" y="880"/>
                </a:cubicBezTo>
                <a:cubicBezTo>
                  <a:pt x="340" y="882"/>
                  <a:pt x="337" y="885"/>
                  <a:pt x="335" y="889"/>
                </a:cubicBezTo>
                <a:cubicBezTo>
                  <a:pt x="333" y="893"/>
                  <a:pt x="331" y="897"/>
                  <a:pt x="328" y="903"/>
                </a:cubicBezTo>
                <a:cubicBezTo>
                  <a:pt x="225" y="1154"/>
                  <a:pt x="225" y="1154"/>
                  <a:pt x="225" y="1154"/>
                </a:cubicBezTo>
                <a:cubicBezTo>
                  <a:pt x="223" y="1154"/>
                  <a:pt x="223" y="1154"/>
                  <a:pt x="223" y="1154"/>
                </a:cubicBezTo>
                <a:cubicBezTo>
                  <a:pt x="124" y="902"/>
                  <a:pt x="124" y="902"/>
                  <a:pt x="124" y="902"/>
                </a:cubicBezTo>
                <a:cubicBezTo>
                  <a:pt x="122" y="897"/>
                  <a:pt x="121" y="892"/>
                  <a:pt x="119" y="889"/>
                </a:cubicBezTo>
                <a:cubicBezTo>
                  <a:pt x="116" y="886"/>
                  <a:pt x="113" y="882"/>
                  <a:pt x="110" y="880"/>
                </a:cubicBezTo>
                <a:cubicBezTo>
                  <a:pt x="107" y="878"/>
                  <a:pt x="103" y="876"/>
                  <a:pt x="98" y="875"/>
                </a:cubicBezTo>
                <a:cubicBezTo>
                  <a:pt x="95" y="874"/>
                  <a:pt x="89" y="874"/>
                  <a:pt x="83" y="874"/>
                </a:cubicBezTo>
                <a:cubicBezTo>
                  <a:pt x="55" y="874"/>
                  <a:pt x="55" y="874"/>
                  <a:pt x="55" y="874"/>
                </a:cubicBezTo>
                <a:cubicBezTo>
                  <a:pt x="50" y="874"/>
                  <a:pt x="45" y="875"/>
                  <a:pt x="42" y="879"/>
                </a:cubicBezTo>
                <a:cubicBezTo>
                  <a:pt x="38" y="882"/>
                  <a:pt x="35" y="887"/>
                  <a:pt x="35" y="895"/>
                </a:cubicBezTo>
                <a:cubicBezTo>
                  <a:pt x="35" y="1215"/>
                  <a:pt x="35" y="1215"/>
                  <a:pt x="35" y="1215"/>
                </a:cubicBezTo>
                <a:cubicBezTo>
                  <a:pt x="35" y="1216"/>
                  <a:pt x="36" y="1217"/>
                  <a:pt x="36" y="1219"/>
                </a:cubicBezTo>
                <a:cubicBezTo>
                  <a:pt x="37" y="1220"/>
                  <a:pt x="38" y="1221"/>
                  <a:pt x="40" y="1221"/>
                </a:cubicBezTo>
                <a:cubicBezTo>
                  <a:pt x="42" y="1222"/>
                  <a:pt x="44" y="1222"/>
                  <a:pt x="47" y="1223"/>
                </a:cubicBezTo>
                <a:cubicBezTo>
                  <a:pt x="50" y="1224"/>
                  <a:pt x="54" y="1224"/>
                  <a:pt x="58" y="1224"/>
                </a:cubicBezTo>
                <a:cubicBezTo>
                  <a:pt x="63" y="1224"/>
                  <a:pt x="67" y="1224"/>
                  <a:pt x="69" y="1223"/>
                </a:cubicBezTo>
                <a:cubicBezTo>
                  <a:pt x="72" y="1222"/>
                  <a:pt x="75" y="1222"/>
                  <a:pt x="77" y="1221"/>
                </a:cubicBezTo>
                <a:cubicBezTo>
                  <a:pt x="78" y="1220"/>
                  <a:pt x="80" y="1220"/>
                  <a:pt x="81" y="1219"/>
                </a:cubicBezTo>
                <a:cubicBezTo>
                  <a:pt x="81" y="1217"/>
                  <a:pt x="82" y="1216"/>
                  <a:pt x="82" y="1215"/>
                </a:cubicBezTo>
                <a:cubicBezTo>
                  <a:pt x="82" y="912"/>
                  <a:pt x="82" y="912"/>
                  <a:pt x="82" y="912"/>
                </a:cubicBezTo>
                <a:cubicBezTo>
                  <a:pt x="82" y="912"/>
                  <a:pt x="82" y="912"/>
                  <a:pt x="82" y="912"/>
                </a:cubicBezTo>
                <a:cubicBezTo>
                  <a:pt x="199" y="1216"/>
                  <a:pt x="199" y="1216"/>
                  <a:pt x="199" y="1216"/>
                </a:cubicBezTo>
                <a:cubicBezTo>
                  <a:pt x="200" y="1217"/>
                  <a:pt x="201" y="1218"/>
                  <a:pt x="202" y="1219"/>
                </a:cubicBezTo>
                <a:cubicBezTo>
                  <a:pt x="202" y="1220"/>
                  <a:pt x="204" y="1221"/>
                  <a:pt x="206" y="1221"/>
                </a:cubicBezTo>
                <a:cubicBezTo>
                  <a:pt x="207" y="1222"/>
                  <a:pt x="209" y="1222"/>
                  <a:pt x="212" y="1223"/>
                </a:cubicBezTo>
                <a:cubicBezTo>
                  <a:pt x="215" y="1224"/>
                  <a:pt x="218" y="1224"/>
                  <a:pt x="222" y="1224"/>
                </a:cubicBezTo>
                <a:cubicBezTo>
                  <a:pt x="226" y="1224"/>
                  <a:pt x="228" y="1223"/>
                  <a:pt x="231" y="1223"/>
                </a:cubicBezTo>
                <a:cubicBezTo>
                  <a:pt x="234" y="1223"/>
                  <a:pt x="236" y="1222"/>
                  <a:pt x="238" y="1222"/>
                </a:cubicBezTo>
                <a:cubicBezTo>
                  <a:pt x="240" y="1221"/>
                  <a:pt x="241" y="1221"/>
                  <a:pt x="242" y="1220"/>
                </a:cubicBezTo>
                <a:cubicBezTo>
                  <a:pt x="244" y="1219"/>
                  <a:pt x="244" y="1217"/>
                  <a:pt x="245" y="1216"/>
                </a:cubicBezTo>
                <a:cubicBezTo>
                  <a:pt x="367" y="912"/>
                  <a:pt x="367" y="912"/>
                  <a:pt x="367" y="912"/>
                </a:cubicBezTo>
                <a:cubicBezTo>
                  <a:pt x="368" y="912"/>
                  <a:pt x="368" y="912"/>
                  <a:pt x="368" y="912"/>
                </a:cubicBezTo>
                <a:cubicBezTo>
                  <a:pt x="368" y="1215"/>
                  <a:pt x="368" y="1215"/>
                  <a:pt x="368" y="1215"/>
                </a:cubicBezTo>
                <a:cubicBezTo>
                  <a:pt x="368" y="1216"/>
                  <a:pt x="369" y="1217"/>
                  <a:pt x="369" y="1219"/>
                </a:cubicBezTo>
                <a:cubicBezTo>
                  <a:pt x="370" y="1220"/>
                  <a:pt x="371" y="1221"/>
                  <a:pt x="373" y="1221"/>
                </a:cubicBezTo>
                <a:cubicBezTo>
                  <a:pt x="375" y="1222"/>
                  <a:pt x="377" y="1222"/>
                  <a:pt x="380" y="1223"/>
                </a:cubicBezTo>
                <a:cubicBezTo>
                  <a:pt x="384" y="1224"/>
                  <a:pt x="387" y="1224"/>
                  <a:pt x="391" y="1224"/>
                </a:cubicBezTo>
                <a:cubicBezTo>
                  <a:pt x="396" y="1224"/>
                  <a:pt x="400" y="1224"/>
                  <a:pt x="403" y="1223"/>
                </a:cubicBezTo>
                <a:cubicBezTo>
                  <a:pt x="405" y="1222"/>
                  <a:pt x="408" y="1222"/>
                  <a:pt x="410" y="1221"/>
                </a:cubicBezTo>
                <a:cubicBezTo>
                  <a:pt x="412" y="1220"/>
                  <a:pt x="413" y="1220"/>
                  <a:pt x="414" y="1219"/>
                </a:cubicBezTo>
                <a:cubicBezTo>
                  <a:pt x="414" y="1217"/>
                  <a:pt x="415" y="1216"/>
                  <a:pt x="415" y="1215"/>
                </a:cubicBezTo>
                <a:cubicBezTo>
                  <a:pt x="414" y="1215"/>
                  <a:pt x="414" y="1215"/>
                  <a:pt x="414" y="1215"/>
                </a:cubicBezTo>
                <a:lnTo>
                  <a:pt x="414" y="895"/>
                </a:lnTo>
                <a:close/>
                <a:moveTo>
                  <a:pt x="525" y="865"/>
                </a:moveTo>
                <a:cubicBezTo>
                  <a:pt x="514" y="865"/>
                  <a:pt x="507" y="867"/>
                  <a:pt x="503" y="871"/>
                </a:cubicBezTo>
                <a:cubicBezTo>
                  <a:pt x="499" y="875"/>
                  <a:pt x="497" y="881"/>
                  <a:pt x="497" y="892"/>
                </a:cubicBezTo>
                <a:cubicBezTo>
                  <a:pt x="497" y="902"/>
                  <a:pt x="499" y="909"/>
                  <a:pt x="502" y="913"/>
                </a:cubicBezTo>
                <a:cubicBezTo>
                  <a:pt x="506" y="916"/>
                  <a:pt x="513" y="918"/>
                  <a:pt x="524" y="918"/>
                </a:cubicBezTo>
                <a:cubicBezTo>
                  <a:pt x="534" y="918"/>
                  <a:pt x="542" y="916"/>
                  <a:pt x="545" y="913"/>
                </a:cubicBezTo>
                <a:cubicBezTo>
                  <a:pt x="549" y="909"/>
                  <a:pt x="552" y="902"/>
                  <a:pt x="552" y="891"/>
                </a:cubicBezTo>
                <a:cubicBezTo>
                  <a:pt x="552" y="881"/>
                  <a:pt x="550" y="874"/>
                  <a:pt x="546" y="871"/>
                </a:cubicBezTo>
                <a:cubicBezTo>
                  <a:pt x="542" y="867"/>
                  <a:pt x="535" y="865"/>
                  <a:pt x="525" y="865"/>
                </a:cubicBezTo>
                <a:close/>
                <a:moveTo>
                  <a:pt x="542" y="967"/>
                </a:moveTo>
                <a:cubicBezTo>
                  <a:pt x="540" y="966"/>
                  <a:pt x="538" y="966"/>
                  <a:pt x="535" y="965"/>
                </a:cubicBezTo>
                <a:cubicBezTo>
                  <a:pt x="533" y="964"/>
                  <a:pt x="529" y="964"/>
                  <a:pt x="524" y="964"/>
                </a:cubicBezTo>
                <a:cubicBezTo>
                  <a:pt x="520" y="964"/>
                  <a:pt x="516" y="964"/>
                  <a:pt x="514" y="965"/>
                </a:cubicBezTo>
                <a:cubicBezTo>
                  <a:pt x="511" y="966"/>
                  <a:pt x="509" y="966"/>
                  <a:pt x="507" y="967"/>
                </a:cubicBezTo>
                <a:cubicBezTo>
                  <a:pt x="505" y="967"/>
                  <a:pt x="504" y="968"/>
                  <a:pt x="504" y="969"/>
                </a:cubicBezTo>
                <a:cubicBezTo>
                  <a:pt x="503" y="971"/>
                  <a:pt x="502" y="972"/>
                  <a:pt x="502" y="973"/>
                </a:cubicBezTo>
                <a:cubicBezTo>
                  <a:pt x="502" y="1215"/>
                  <a:pt x="502" y="1215"/>
                  <a:pt x="502" y="1215"/>
                </a:cubicBezTo>
                <a:cubicBezTo>
                  <a:pt x="502" y="1216"/>
                  <a:pt x="503" y="1217"/>
                  <a:pt x="504" y="1218"/>
                </a:cubicBezTo>
                <a:cubicBezTo>
                  <a:pt x="504" y="1219"/>
                  <a:pt x="505" y="1220"/>
                  <a:pt x="507" y="1221"/>
                </a:cubicBezTo>
                <a:cubicBezTo>
                  <a:pt x="509" y="1221"/>
                  <a:pt x="511" y="1222"/>
                  <a:pt x="514" y="1222"/>
                </a:cubicBezTo>
                <a:cubicBezTo>
                  <a:pt x="516" y="1223"/>
                  <a:pt x="520" y="1223"/>
                  <a:pt x="524" y="1223"/>
                </a:cubicBezTo>
                <a:cubicBezTo>
                  <a:pt x="529" y="1223"/>
                  <a:pt x="533" y="1223"/>
                  <a:pt x="535" y="1222"/>
                </a:cubicBezTo>
                <a:cubicBezTo>
                  <a:pt x="538" y="1222"/>
                  <a:pt x="540" y="1221"/>
                  <a:pt x="542" y="1221"/>
                </a:cubicBezTo>
                <a:cubicBezTo>
                  <a:pt x="544" y="1220"/>
                  <a:pt x="545" y="1219"/>
                  <a:pt x="545" y="1218"/>
                </a:cubicBezTo>
                <a:cubicBezTo>
                  <a:pt x="546" y="1217"/>
                  <a:pt x="547" y="1216"/>
                  <a:pt x="547" y="1215"/>
                </a:cubicBezTo>
                <a:cubicBezTo>
                  <a:pt x="547" y="973"/>
                  <a:pt x="547" y="973"/>
                  <a:pt x="547" y="973"/>
                </a:cubicBezTo>
                <a:cubicBezTo>
                  <a:pt x="547" y="972"/>
                  <a:pt x="546" y="971"/>
                  <a:pt x="545" y="969"/>
                </a:cubicBezTo>
                <a:cubicBezTo>
                  <a:pt x="545" y="968"/>
                  <a:pt x="544" y="967"/>
                  <a:pt x="542" y="967"/>
                </a:cubicBezTo>
                <a:close/>
                <a:moveTo>
                  <a:pt x="835" y="854"/>
                </a:moveTo>
                <a:cubicBezTo>
                  <a:pt x="836" y="855"/>
                  <a:pt x="836" y="856"/>
                  <a:pt x="836" y="857"/>
                </a:cubicBezTo>
                <a:cubicBezTo>
                  <a:pt x="836" y="1215"/>
                  <a:pt x="836" y="1215"/>
                  <a:pt x="836" y="1215"/>
                </a:cubicBezTo>
                <a:cubicBezTo>
                  <a:pt x="836" y="1216"/>
                  <a:pt x="836" y="1217"/>
                  <a:pt x="835" y="1219"/>
                </a:cubicBezTo>
                <a:cubicBezTo>
                  <a:pt x="835" y="1220"/>
                  <a:pt x="833" y="1220"/>
                  <a:pt x="832" y="1221"/>
                </a:cubicBezTo>
                <a:cubicBezTo>
                  <a:pt x="830" y="1222"/>
                  <a:pt x="828" y="1222"/>
                  <a:pt x="826" y="1223"/>
                </a:cubicBezTo>
                <a:cubicBezTo>
                  <a:pt x="823" y="1224"/>
                  <a:pt x="820" y="1224"/>
                  <a:pt x="817" y="1224"/>
                </a:cubicBezTo>
                <a:cubicBezTo>
                  <a:pt x="813" y="1224"/>
                  <a:pt x="810" y="1224"/>
                  <a:pt x="807" y="1223"/>
                </a:cubicBezTo>
                <a:cubicBezTo>
                  <a:pt x="804" y="1222"/>
                  <a:pt x="803" y="1222"/>
                  <a:pt x="801" y="1221"/>
                </a:cubicBezTo>
                <a:cubicBezTo>
                  <a:pt x="799" y="1221"/>
                  <a:pt x="798" y="1220"/>
                  <a:pt x="798" y="1219"/>
                </a:cubicBezTo>
                <a:cubicBezTo>
                  <a:pt x="797" y="1217"/>
                  <a:pt x="797" y="1216"/>
                  <a:pt x="797" y="1215"/>
                </a:cubicBezTo>
                <a:cubicBezTo>
                  <a:pt x="797" y="1183"/>
                  <a:pt x="797" y="1183"/>
                  <a:pt x="797" y="1183"/>
                </a:cubicBezTo>
                <a:cubicBezTo>
                  <a:pt x="784" y="1197"/>
                  <a:pt x="770" y="1207"/>
                  <a:pt x="757" y="1215"/>
                </a:cubicBezTo>
                <a:cubicBezTo>
                  <a:pt x="743" y="1223"/>
                  <a:pt x="728" y="1227"/>
                  <a:pt x="712" y="1227"/>
                </a:cubicBezTo>
                <a:cubicBezTo>
                  <a:pt x="694" y="1227"/>
                  <a:pt x="679" y="1224"/>
                  <a:pt x="667" y="1216"/>
                </a:cubicBezTo>
                <a:cubicBezTo>
                  <a:pt x="654" y="1210"/>
                  <a:pt x="644" y="1200"/>
                  <a:pt x="636" y="1188"/>
                </a:cubicBezTo>
                <a:cubicBezTo>
                  <a:pt x="628" y="1177"/>
                  <a:pt x="622" y="1163"/>
                  <a:pt x="619" y="1147"/>
                </a:cubicBezTo>
                <a:cubicBezTo>
                  <a:pt x="615" y="1132"/>
                  <a:pt x="613" y="1115"/>
                  <a:pt x="613" y="1097"/>
                </a:cubicBezTo>
                <a:cubicBezTo>
                  <a:pt x="613" y="1076"/>
                  <a:pt x="615" y="1057"/>
                  <a:pt x="620" y="1041"/>
                </a:cubicBezTo>
                <a:cubicBezTo>
                  <a:pt x="624" y="1024"/>
                  <a:pt x="631" y="1010"/>
                  <a:pt x="640" y="998"/>
                </a:cubicBezTo>
                <a:cubicBezTo>
                  <a:pt x="649" y="986"/>
                  <a:pt x="659" y="977"/>
                  <a:pt x="673" y="971"/>
                </a:cubicBezTo>
                <a:cubicBezTo>
                  <a:pt x="686" y="964"/>
                  <a:pt x="701" y="961"/>
                  <a:pt x="718" y="961"/>
                </a:cubicBezTo>
                <a:cubicBezTo>
                  <a:pt x="732" y="961"/>
                  <a:pt x="745" y="964"/>
                  <a:pt x="757" y="971"/>
                </a:cubicBezTo>
                <a:cubicBezTo>
                  <a:pt x="769" y="977"/>
                  <a:pt x="780" y="986"/>
                  <a:pt x="792" y="998"/>
                </a:cubicBezTo>
                <a:cubicBezTo>
                  <a:pt x="792" y="857"/>
                  <a:pt x="792" y="857"/>
                  <a:pt x="792" y="857"/>
                </a:cubicBezTo>
                <a:cubicBezTo>
                  <a:pt x="792" y="856"/>
                  <a:pt x="792" y="855"/>
                  <a:pt x="793" y="854"/>
                </a:cubicBezTo>
                <a:cubicBezTo>
                  <a:pt x="793" y="853"/>
                  <a:pt x="794" y="852"/>
                  <a:pt x="796" y="851"/>
                </a:cubicBezTo>
                <a:cubicBezTo>
                  <a:pt x="798" y="851"/>
                  <a:pt x="800" y="850"/>
                  <a:pt x="803" y="850"/>
                </a:cubicBezTo>
                <a:cubicBezTo>
                  <a:pt x="806" y="849"/>
                  <a:pt x="809" y="849"/>
                  <a:pt x="813" y="849"/>
                </a:cubicBezTo>
                <a:cubicBezTo>
                  <a:pt x="818" y="849"/>
                  <a:pt x="822" y="849"/>
                  <a:pt x="824" y="850"/>
                </a:cubicBezTo>
                <a:cubicBezTo>
                  <a:pt x="827" y="850"/>
                  <a:pt x="830" y="851"/>
                  <a:pt x="831" y="851"/>
                </a:cubicBezTo>
                <a:cubicBezTo>
                  <a:pt x="833" y="852"/>
                  <a:pt x="834" y="853"/>
                  <a:pt x="835" y="854"/>
                </a:cubicBezTo>
                <a:close/>
                <a:moveTo>
                  <a:pt x="792" y="1045"/>
                </a:moveTo>
                <a:cubicBezTo>
                  <a:pt x="792" y="1045"/>
                  <a:pt x="792" y="1045"/>
                  <a:pt x="792" y="1045"/>
                </a:cubicBezTo>
                <a:cubicBezTo>
                  <a:pt x="779" y="1030"/>
                  <a:pt x="768" y="1018"/>
                  <a:pt x="757" y="1011"/>
                </a:cubicBezTo>
                <a:cubicBezTo>
                  <a:pt x="746" y="1003"/>
                  <a:pt x="734" y="999"/>
                  <a:pt x="722" y="999"/>
                </a:cubicBezTo>
                <a:cubicBezTo>
                  <a:pt x="711" y="999"/>
                  <a:pt x="701" y="1002"/>
                  <a:pt x="693" y="1007"/>
                </a:cubicBezTo>
                <a:cubicBezTo>
                  <a:pt x="685" y="1012"/>
                  <a:pt x="678" y="1019"/>
                  <a:pt x="674" y="1028"/>
                </a:cubicBezTo>
                <a:cubicBezTo>
                  <a:pt x="669" y="1037"/>
                  <a:pt x="665" y="1047"/>
                  <a:pt x="663" y="1057"/>
                </a:cubicBezTo>
                <a:cubicBezTo>
                  <a:pt x="661" y="1069"/>
                  <a:pt x="660" y="1080"/>
                  <a:pt x="660" y="1091"/>
                </a:cubicBezTo>
                <a:cubicBezTo>
                  <a:pt x="660" y="1104"/>
                  <a:pt x="661" y="1115"/>
                  <a:pt x="663" y="1127"/>
                </a:cubicBezTo>
                <a:cubicBezTo>
                  <a:pt x="664" y="1139"/>
                  <a:pt x="668" y="1149"/>
                  <a:pt x="673" y="1158"/>
                </a:cubicBezTo>
                <a:cubicBezTo>
                  <a:pt x="677" y="1167"/>
                  <a:pt x="683" y="1175"/>
                  <a:pt x="691" y="1180"/>
                </a:cubicBezTo>
                <a:cubicBezTo>
                  <a:pt x="699" y="1186"/>
                  <a:pt x="708" y="1188"/>
                  <a:pt x="720" y="1188"/>
                </a:cubicBezTo>
                <a:cubicBezTo>
                  <a:pt x="726" y="1188"/>
                  <a:pt x="732" y="1188"/>
                  <a:pt x="737" y="1186"/>
                </a:cubicBezTo>
                <a:cubicBezTo>
                  <a:pt x="743" y="1185"/>
                  <a:pt x="749" y="1182"/>
                  <a:pt x="754" y="1178"/>
                </a:cubicBezTo>
                <a:cubicBezTo>
                  <a:pt x="760" y="1175"/>
                  <a:pt x="766" y="1170"/>
                  <a:pt x="772" y="1164"/>
                </a:cubicBezTo>
                <a:cubicBezTo>
                  <a:pt x="778" y="1158"/>
                  <a:pt x="785" y="1151"/>
                  <a:pt x="792" y="1142"/>
                </a:cubicBezTo>
                <a:lnTo>
                  <a:pt x="792" y="1045"/>
                </a:lnTo>
                <a:close/>
                <a:moveTo>
                  <a:pt x="1125" y="1215"/>
                </a:moveTo>
                <a:cubicBezTo>
                  <a:pt x="1126" y="1215"/>
                  <a:pt x="1126" y="1215"/>
                  <a:pt x="1126" y="1215"/>
                </a:cubicBezTo>
                <a:cubicBezTo>
                  <a:pt x="1126" y="1216"/>
                  <a:pt x="1125" y="1217"/>
                  <a:pt x="1125" y="1219"/>
                </a:cubicBezTo>
                <a:cubicBezTo>
                  <a:pt x="1124" y="1220"/>
                  <a:pt x="1123" y="1220"/>
                  <a:pt x="1121" y="1221"/>
                </a:cubicBezTo>
                <a:cubicBezTo>
                  <a:pt x="1120" y="1222"/>
                  <a:pt x="1118" y="1222"/>
                  <a:pt x="1115" y="1223"/>
                </a:cubicBezTo>
                <a:cubicBezTo>
                  <a:pt x="1113" y="1224"/>
                  <a:pt x="1110" y="1224"/>
                  <a:pt x="1106" y="1224"/>
                </a:cubicBezTo>
                <a:cubicBezTo>
                  <a:pt x="1102" y="1224"/>
                  <a:pt x="1100" y="1224"/>
                  <a:pt x="1097" y="1223"/>
                </a:cubicBezTo>
                <a:cubicBezTo>
                  <a:pt x="1094" y="1222"/>
                  <a:pt x="1092" y="1222"/>
                  <a:pt x="1091" y="1221"/>
                </a:cubicBezTo>
                <a:cubicBezTo>
                  <a:pt x="1089" y="1221"/>
                  <a:pt x="1088" y="1220"/>
                  <a:pt x="1087" y="1219"/>
                </a:cubicBezTo>
                <a:cubicBezTo>
                  <a:pt x="1087" y="1217"/>
                  <a:pt x="1086" y="1216"/>
                  <a:pt x="1086" y="1215"/>
                </a:cubicBezTo>
                <a:cubicBezTo>
                  <a:pt x="1086" y="1183"/>
                  <a:pt x="1086" y="1183"/>
                  <a:pt x="1086" y="1183"/>
                </a:cubicBezTo>
                <a:cubicBezTo>
                  <a:pt x="1073" y="1197"/>
                  <a:pt x="1060" y="1207"/>
                  <a:pt x="1047" y="1215"/>
                </a:cubicBezTo>
                <a:cubicBezTo>
                  <a:pt x="1033" y="1223"/>
                  <a:pt x="1018" y="1227"/>
                  <a:pt x="1001" y="1227"/>
                </a:cubicBezTo>
                <a:cubicBezTo>
                  <a:pt x="984" y="1227"/>
                  <a:pt x="968" y="1224"/>
                  <a:pt x="956" y="1216"/>
                </a:cubicBezTo>
                <a:cubicBezTo>
                  <a:pt x="943" y="1210"/>
                  <a:pt x="933" y="1200"/>
                  <a:pt x="925" y="1188"/>
                </a:cubicBezTo>
                <a:cubicBezTo>
                  <a:pt x="917" y="1177"/>
                  <a:pt x="912" y="1163"/>
                  <a:pt x="908" y="1147"/>
                </a:cubicBezTo>
                <a:cubicBezTo>
                  <a:pt x="904" y="1132"/>
                  <a:pt x="902" y="1115"/>
                  <a:pt x="902" y="1097"/>
                </a:cubicBezTo>
                <a:cubicBezTo>
                  <a:pt x="902" y="1076"/>
                  <a:pt x="904" y="1057"/>
                  <a:pt x="909" y="1041"/>
                </a:cubicBezTo>
                <a:cubicBezTo>
                  <a:pt x="913" y="1024"/>
                  <a:pt x="920" y="1010"/>
                  <a:pt x="929" y="998"/>
                </a:cubicBezTo>
                <a:cubicBezTo>
                  <a:pt x="938" y="986"/>
                  <a:pt x="948" y="977"/>
                  <a:pt x="962" y="971"/>
                </a:cubicBezTo>
                <a:cubicBezTo>
                  <a:pt x="975" y="964"/>
                  <a:pt x="990" y="961"/>
                  <a:pt x="1007" y="961"/>
                </a:cubicBezTo>
                <a:cubicBezTo>
                  <a:pt x="1021" y="961"/>
                  <a:pt x="1034" y="964"/>
                  <a:pt x="1046" y="971"/>
                </a:cubicBezTo>
                <a:cubicBezTo>
                  <a:pt x="1058" y="977"/>
                  <a:pt x="1069" y="986"/>
                  <a:pt x="1081" y="998"/>
                </a:cubicBezTo>
                <a:cubicBezTo>
                  <a:pt x="1081" y="857"/>
                  <a:pt x="1081" y="857"/>
                  <a:pt x="1081" y="857"/>
                </a:cubicBezTo>
                <a:cubicBezTo>
                  <a:pt x="1081" y="856"/>
                  <a:pt x="1081" y="855"/>
                  <a:pt x="1082" y="854"/>
                </a:cubicBezTo>
                <a:cubicBezTo>
                  <a:pt x="1082" y="853"/>
                  <a:pt x="1083" y="852"/>
                  <a:pt x="1085" y="851"/>
                </a:cubicBezTo>
                <a:cubicBezTo>
                  <a:pt x="1087" y="851"/>
                  <a:pt x="1089" y="850"/>
                  <a:pt x="1092" y="850"/>
                </a:cubicBezTo>
                <a:cubicBezTo>
                  <a:pt x="1095" y="849"/>
                  <a:pt x="1098" y="849"/>
                  <a:pt x="1102" y="849"/>
                </a:cubicBezTo>
                <a:cubicBezTo>
                  <a:pt x="1107" y="849"/>
                  <a:pt x="1111" y="849"/>
                  <a:pt x="1114" y="850"/>
                </a:cubicBezTo>
                <a:cubicBezTo>
                  <a:pt x="1116" y="850"/>
                  <a:pt x="1119" y="851"/>
                  <a:pt x="1120" y="851"/>
                </a:cubicBezTo>
                <a:cubicBezTo>
                  <a:pt x="1122" y="852"/>
                  <a:pt x="1123" y="853"/>
                  <a:pt x="1124" y="854"/>
                </a:cubicBezTo>
                <a:cubicBezTo>
                  <a:pt x="1125" y="855"/>
                  <a:pt x="1125" y="856"/>
                  <a:pt x="1125" y="857"/>
                </a:cubicBezTo>
                <a:lnTo>
                  <a:pt x="1125" y="1215"/>
                </a:lnTo>
                <a:close/>
                <a:moveTo>
                  <a:pt x="1082" y="1045"/>
                </a:moveTo>
                <a:cubicBezTo>
                  <a:pt x="1081" y="1045"/>
                  <a:pt x="1081" y="1045"/>
                  <a:pt x="1081" y="1045"/>
                </a:cubicBezTo>
                <a:cubicBezTo>
                  <a:pt x="1069" y="1030"/>
                  <a:pt x="1058" y="1018"/>
                  <a:pt x="1047" y="1011"/>
                </a:cubicBezTo>
                <a:cubicBezTo>
                  <a:pt x="1035" y="1003"/>
                  <a:pt x="1024" y="999"/>
                  <a:pt x="1011" y="999"/>
                </a:cubicBezTo>
                <a:cubicBezTo>
                  <a:pt x="1000" y="999"/>
                  <a:pt x="991" y="1002"/>
                  <a:pt x="982" y="1007"/>
                </a:cubicBezTo>
                <a:cubicBezTo>
                  <a:pt x="975" y="1012"/>
                  <a:pt x="968" y="1019"/>
                  <a:pt x="963" y="1028"/>
                </a:cubicBezTo>
                <a:cubicBezTo>
                  <a:pt x="958" y="1037"/>
                  <a:pt x="955" y="1047"/>
                  <a:pt x="953" y="1057"/>
                </a:cubicBezTo>
                <a:cubicBezTo>
                  <a:pt x="951" y="1069"/>
                  <a:pt x="950" y="1080"/>
                  <a:pt x="950" y="1091"/>
                </a:cubicBezTo>
                <a:cubicBezTo>
                  <a:pt x="950" y="1104"/>
                  <a:pt x="951" y="1115"/>
                  <a:pt x="952" y="1127"/>
                </a:cubicBezTo>
                <a:cubicBezTo>
                  <a:pt x="954" y="1139"/>
                  <a:pt x="957" y="1149"/>
                  <a:pt x="962" y="1158"/>
                </a:cubicBezTo>
                <a:cubicBezTo>
                  <a:pt x="967" y="1167"/>
                  <a:pt x="973" y="1175"/>
                  <a:pt x="981" y="1180"/>
                </a:cubicBezTo>
                <a:cubicBezTo>
                  <a:pt x="989" y="1186"/>
                  <a:pt x="998" y="1188"/>
                  <a:pt x="1010" y="1188"/>
                </a:cubicBezTo>
                <a:cubicBezTo>
                  <a:pt x="1016" y="1188"/>
                  <a:pt x="1021" y="1188"/>
                  <a:pt x="1027" y="1186"/>
                </a:cubicBezTo>
                <a:cubicBezTo>
                  <a:pt x="1033" y="1185"/>
                  <a:pt x="1038" y="1182"/>
                  <a:pt x="1044" y="1178"/>
                </a:cubicBezTo>
                <a:cubicBezTo>
                  <a:pt x="1049" y="1175"/>
                  <a:pt x="1056" y="1170"/>
                  <a:pt x="1062" y="1164"/>
                </a:cubicBezTo>
                <a:cubicBezTo>
                  <a:pt x="1068" y="1158"/>
                  <a:pt x="1075" y="1151"/>
                  <a:pt x="1082" y="1142"/>
                </a:cubicBezTo>
                <a:lnTo>
                  <a:pt x="1082" y="1045"/>
                </a:lnTo>
                <a:close/>
                <a:moveTo>
                  <a:pt x="1413" y="1084"/>
                </a:moveTo>
                <a:cubicBezTo>
                  <a:pt x="1414" y="1084"/>
                  <a:pt x="1414" y="1084"/>
                  <a:pt x="1414" y="1084"/>
                </a:cubicBezTo>
                <a:cubicBezTo>
                  <a:pt x="1414" y="1091"/>
                  <a:pt x="1413" y="1095"/>
                  <a:pt x="1409" y="1099"/>
                </a:cubicBezTo>
                <a:cubicBezTo>
                  <a:pt x="1406" y="1102"/>
                  <a:pt x="1402" y="1103"/>
                  <a:pt x="1397" y="1103"/>
                </a:cubicBezTo>
                <a:cubicBezTo>
                  <a:pt x="1237" y="1103"/>
                  <a:pt x="1237" y="1103"/>
                  <a:pt x="1237" y="1103"/>
                </a:cubicBezTo>
                <a:cubicBezTo>
                  <a:pt x="1237" y="1117"/>
                  <a:pt x="1239" y="1129"/>
                  <a:pt x="1241" y="1139"/>
                </a:cubicBezTo>
                <a:cubicBezTo>
                  <a:pt x="1244" y="1150"/>
                  <a:pt x="1249" y="1159"/>
                  <a:pt x="1255" y="1167"/>
                </a:cubicBezTo>
                <a:cubicBezTo>
                  <a:pt x="1261" y="1175"/>
                  <a:pt x="1269" y="1181"/>
                  <a:pt x="1279" y="1185"/>
                </a:cubicBezTo>
                <a:cubicBezTo>
                  <a:pt x="1289" y="1189"/>
                  <a:pt x="1302" y="1191"/>
                  <a:pt x="1316" y="1191"/>
                </a:cubicBezTo>
                <a:cubicBezTo>
                  <a:pt x="1328" y="1191"/>
                  <a:pt x="1338" y="1190"/>
                  <a:pt x="1347" y="1188"/>
                </a:cubicBezTo>
                <a:cubicBezTo>
                  <a:pt x="1356" y="1187"/>
                  <a:pt x="1364" y="1185"/>
                  <a:pt x="1370" y="1182"/>
                </a:cubicBezTo>
                <a:cubicBezTo>
                  <a:pt x="1377" y="1180"/>
                  <a:pt x="1383" y="1178"/>
                  <a:pt x="1386" y="1176"/>
                </a:cubicBezTo>
                <a:cubicBezTo>
                  <a:pt x="1391" y="1175"/>
                  <a:pt x="1394" y="1173"/>
                  <a:pt x="1396" y="1173"/>
                </a:cubicBezTo>
                <a:cubicBezTo>
                  <a:pt x="1397" y="1173"/>
                  <a:pt x="1398" y="1174"/>
                  <a:pt x="1399" y="1175"/>
                </a:cubicBezTo>
                <a:cubicBezTo>
                  <a:pt x="1400" y="1175"/>
                  <a:pt x="1401" y="1176"/>
                  <a:pt x="1402" y="1177"/>
                </a:cubicBezTo>
                <a:cubicBezTo>
                  <a:pt x="1402" y="1178"/>
                  <a:pt x="1403" y="1180"/>
                  <a:pt x="1403" y="1182"/>
                </a:cubicBezTo>
                <a:cubicBezTo>
                  <a:pt x="1403" y="1185"/>
                  <a:pt x="1403" y="1187"/>
                  <a:pt x="1403" y="1191"/>
                </a:cubicBezTo>
                <a:cubicBezTo>
                  <a:pt x="1403" y="1193"/>
                  <a:pt x="1403" y="1195"/>
                  <a:pt x="1403" y="1197"/>
                </a:cubicBezTo>
                <a:cubicBezTo>
                  <a:pt x="1403" y="1199"/>
                  <a:pt x="1402" y="1200"/>
                  <a:pt x="1402" y="1201"/>
                </a:cubicBezTo>
                <a:cubicBezTo>
                  <a:pt x="1402" y="1202"/>
                  <a:pt x="1402" y="1204"/>
                  <a:pt x="1401" y="1205"/>
                </a:cubicBezTo>
                <a:cubicBezTo>
                  <a:pt x="1400" y="1206"/>
                  <a:pt x="1399" y="1207"/>
                  <a:pt x="1399" y="1208"/>
                </a:cubicBezTo>
                <a:cubicBezTo>
                  <a:pt x="1398" y="1209"/>
                  <a:pt x="1395" y="1211"/>
                  <a:pt x="1390" y="1213"/>
                </a:cubicBezTo>
                <a:cubicBezTo>
                  <a:pt x="1385" y="1215"/>
                  <a:pt x="1379" y="1217"/>
                  <a:pt x="1371" y="1220"/>
                </a:cubicBezTo>
                <a:cubicBezTo>
                  <a:pt x="1363" y="1222"/>
                  <a:pt x="1354" y="1224"/>
                  <a:pt x="1344" y="1225"/>
                </a:cubicBezTo>
                <a:cubicBezTo>
                  <a:pt x="1334" y="1227"/>
                  <a:pt x="1323" y="1228"/>
                  <a:pt x="1312" y="1228"/>
                </a:cubicBezTo>
                <a:cubicBezTo>
                  <a:pt x="1292" y="1228"/>
                  <a:pt x="1274" y="1225"/>
                  <a:pt x="1259" y="1220"/>
                </a:cubicBezTo>
                <a:cubicBezTo>
                  <a:pt x="1244" y="1214"/>
                  <a:pt x="1232" y="1206"/>
                  <a:pt x="1221" y="1195"/>
                </a:cubicBezTo>
                <a:cubicBezTo>
                  <a:pt x="1211" y="1184"/>
                  <a:pt x="1203" y="1171"/>
                  <a:pt x="1198" y="1154"/>
                </a:cubicBezTo>
                <a:cubicBezTo>
                  <a:pt x="1193" y="1137"/>
                  <a:pt x="1190" y="1118"/>
                  <a:pt x="1190" y="1096"/>
                </a:cubicBezTo>
                <a:cubicBezTo>
                  <a:pt x="1190" y="1076"/>
                  <a:pt x="1193" y="1057"/>
                  <a:pt x="1198" y="1041"/>
                </a:cubicBezTo>
                <a:cubicBezTo>
                  <a:pt x="1203" y="1024"/>
                  <a:pt x="1211" y="1010"/>
                  <a:pt x="1221" y="998"/>
                </a:cubicBezTo>
                <a:cubicBezTo>
                  <a:pt x="1231" y="987"/>
                  <a:pt x="1244" y="978"/>
                  <a:pt x="1258" y="972"/>
                </a:cubicBezTo>
                <a:cubicBezTo>
                  <a:pt x="1273" y="966"/>
                  <a:pt x="1288" y="962"/>
                  <a:pt x="1306" y="962"/>
                </a:cubicBezTo>
                <a:cubicBezTo>
                  <a:pt x="1325" y="962"/>
                  <a:pt x="1341" y="965"/>
                  <a:pt x="1355" y="971"/>
                </a:cubicBezTo>
                <a:cubicBezTo>
                  <a:pt x="1368" y="977"/>
                  <a:pt x="1379" y="986"/>
                  <a:pt x="1388" y="996"/>
                </a:cubicBezTo>
                <a:cubicBezTo>
                  <a:pt x="1396" y="1006"/>
                  <a:pt x="1403" y="1018"/>
                  <a:pt x="1407" y="1032"/>
                </a:cubicBezTo>
                <a:cubicBezTo>
                  <a:pt x="1410" y="1046"/>
                  <a:pt x="1413" y="1061"/>
                  <a:pt x="1413" y="1076"/>
                </a:cubicBezTo>
                <a:lnTo>
                  <a:pt x="1413" y="1084"/>
                </a:lnTo>
                <a:close/>
                <a:moveTo>
                  <a:pt x="1370" y="1070"/>
                </a:moveTo>
                <a:cubicBezTo>
                  <a:pt x="1370" y="1047"/>
                  <a:pt x="1365" y="1028"/>
                  <a:pt x="1354" y="1016"/>
                </a:cubicBezTo>
                <a:cubicBezTo>
                  <a:pt x="1343" y="1003"/>
                  <a:pt x="1327" y="996"/>
                  <a:pt x="1306" y="996"/>
                </a:cubicBezTo>
                <a:cubicBezTo>
                  <a:pt x="1294" y="996"/>
                  <a:pt x="1285" y="998"/>
                  <a:pt x="1277" y="1002"/>
                </a:cubicBezTo>
                <a:cubicBezTo>
                  <a:pt x="1268" y="1006"/>
                  <a:pt x="1261" y="1011"/>
                  <a:pt x="1256" y="1018"/>
                </a:cubicBezTo>
                <a:cubicBezTo>
                  <a:pt x="1250" y="1025"/>
                  <a:pt x="1246" y="1032"/>
                  <a:pt x="1243" y="1042"/>
                </a:cubicBezTo>
                <a:cubicBezTo>
                  <a:pt x="1240" y="1051"/>
                  <a:pt x="1238" y="1060"/>
                  <a:pt x="1238" y="1070"/>
                </a:cubicBezTo>
                <a:lnTo>
                  <a:pt x="1370" y="1070"/>
                </a:lnTo>
                <a:close/>
                <a:moveTo>
                  <a:pt x="1672" y="990"/>
                </a:moveTo>
                <a:cubicBezTo>
                  <a:pt x="1666" y="981"/>
                  <a:pt x="1657" y="974"/>
                  <a:pt x="1645" y="968"/>
                </a:cubicBezTo>
                <a:cubicBezTo>
                  <a:pt x="1634" y="963"/>
                  <a:pt x="1621" y="960"/>
                  <a:pt x="1605" y="960"/>
                </a:cubicBezTo>
                <a:cubicBezTo>
                  <a:pt x="1591" y="960"/>
                  <a:pt x="1577" y="963"/>
                  <a:pt x="1563" y="971"/>
                </a:cubicBezTo>
                <a:cubicBezTo>
                  <a:pt x="1550" y="978"/>
                  <a:pt x="1536" y="989"/>
                  <a:pt x="1523" y="1004"/>
                </a:cubicBezTo>
                <a:cubicBezTo>
                  <a:pt x="1523" y="972"/>
                  <a:pt x="1523" y="972"/>
                  <a:pt x="1523" y="972"/>
                </a:cubicBezTo>
                <a:cubicBezTo>
                  <a:pt x="1523" y="971"/>
                  <a:pt x="1522" y="970"/>
                  <a:pt x="1522" y="969"/>
                </a:cubicBezTo>
                <a:cubicBezTo>
                  <a:pt x="1520" y="968"/>
                  <a:pt x="1520" y="967"/>
                  <a:pt x="1518" y="966"/>
                </a:cubicBezTo>
                <a:cubicBezTo>
                  <a:pt x="1517" y="965"/>
                  <a:pt x="1515" y="965"/>
                  <a:pt x="1512" y="964"/>
                </a:cubicBezTo>
                <a:cubicBezTo>
                  <a:pt x="1509" y="964"/>
                  <a:pt x="1506" y="964"/>
                  <a:pt x="1502" y="964"/>
                </a:cubicBezTo>
                <a:cubicBezTo>
                  <a:pt x="1498" y="964"/>
                  <a:pt x="1495" y="964"/>
                  <a:pt x="1492" y="964"/>
                </a:cubicBezTo>
                <a:cubicBezTo>
                  <a:pt x="1490" y="965"/>
                  <a:pt x="1487" y="966"/>
                  <a:pt x="1486" y="966"/>
                </a:cubicBezTo>
                <a:cubicBezTo>
                  <a:pt x="1484" y="967"/>
                  <a:pt x="1483" y="968"/>
                  <a:pt x="1482" y="969"/>
                </a:cubicBezTo>
                <a:cubicBezTo>
                  <a:pt x="1482" y="969"/>
                  <a:pt x="1482" y="971"/>
                  <a:pt x="1482" y="972"/>
                </a:cubicBezTo>
                <a:cubicBezTo>
                  <a:pt x="1482" y="1214"/>
                  <a:pt x="1482" y="1214"/>
                  <a:pt x="1482" y="1214"/>
                </a:cubicBezTo>
                <a:cubicBezTo>
                  <a:pt x="1482" y="1216"/>
                  <a:pt x="1482" y="1217"/>
                  <a:pt x="1483" y="1218"/>
                </a:cubicBezTo>
                <a:cubicBezTo>
                  <a:pt x="1484" y="1219"/>
                  <a:pt x="1485" y="1220"/>
                  <a:pt x="1486" y="1221"/>
                </a:cubicBezTo>
                <a:cubicBezTo>
                  <a:pt x="1488" y="1221"/>
                  <a:pt x="1490" y="1222"/>
                  <a:pt x="1493" y="1222"/>
                </a:cubicBezTo>
                <a:cubicBezTo>
                  <a:pt x="1496" y="1223"/>
                  <a:pt x="1499" y="1223"/>
                  <a:pt x="1504" y="1223"/>
                </a:cubicBezTo>
                <a:cubicBezTo>
                  <a:pt x="1508" y="1223"/>
                  <a:pt x="1512" y="1223"/>
                  <a:pt x="1515" y="1222"/>
                </a:cubicBezTo>
                <a:cubicBezTo>
                  <a:pt x="1518" y="1222"/>
                  <a:pt x="1520" y="1221"/>
                  <a:pt x="1522" y="1221"/>
                </a:cubicBezTo>
                <a:cubicBezTo>
                  <a:pt x="1523" y="1220"/>
                  <a:pt x="1524" y="1219"/>
                  <a:pt x="1525" y="1218"/>
                </a:cubicBezTo>
                <a:cubicBezTo>
                  <a:pt x="1525" y="1217"/>
                  <a:pt x="1526" y="1216"/>
                  <a:pt x="1526" y="1214"/>
                </a:cubicBezTo>
                <a:cubicBezTo>
                  <a:pt x="1526" y="1045"/>
                  <a:pt x="1526" y="1045"/>
                  <a:pt x="1526" y="1045"/>
                </a:cubicBezTo>
                <a:cubicBezTo>
                  <a:pt x="1538" y="1030"/>
                  <a:pt x="1550" y="1018"/>
                  <a:pt x="1561" y="1011"/>
                </a:cubicBezTo>
                <a:cubicBezTo>
                  <a:pt x="1572" y="1003"/>
                  <a:pt x="1583" y="999"/>
                  <a:pt x="1595" y="999"/>
                </a:cubicBezTo>
                <a:cubicBezTo>
                  <a:pt x="1604" y="999"/>
                  <a:pt x="1611" y="1001"/>
                  <a:pt x="1618" y="1004"/>
                </a:cubicBezTo>
                <a:cubicBezTo>
                  <a:pt x="1624" y="1007"/>
                  <a:pt x="1630" y="1012"/>
                  <a:pt x="1634" y="1018"/>
                </a:cubicBezTo>
                <a:cubicBezTo>
                  <a:pt x="1638" y="1024"/>
                  <a:pt x="1641" y="1031"/>
                  <a:pt x="1643" y="1040"/>
                </a:cubicBezTo>
                <a:cubicBezTo>
                  <a:pt x="1645" y="1048"/>
                  <a:pt x="1647" y="1059"/>
                  <a:pt x="1647" y="1073"/>
                </a:cubicBezTo>
                <a:cubicBezTo>
                  <a:pt x="1647" y="1215"/>
                  <a:pt x="1647" y="1215"/>
                  <a:pt x="1647" y="1215"/>
                </a:cubicBezTo>
                <a:cubicBezTo>
                  <a:pt x="1647" y="1216"/>
                  <a:pt x="1647" y="1217"/>
                  <a:pt x="1648" y="1219"/>
                </a:cubicBezTo>
                <a:cubicBezTo>
                  <a:pt x="1648" y="1220"/>
                  <a:pt x="1649" y="1221"/>
                  <a:pt x="1651" y="1221"/>
                </a:cubicBezTo>
                <a:cubicBezTo>
                  <a:pt x="1653" y="1222"/>
                  <a:pt x="1655" y="1222"/>
                  <a:pt x="1658" y="1223"/>
                </a:cubicBezTo>
                <a:cubicBezTo>
                  <a:pt x="1660" y="1224"/>
                  <a:pt x="1664" y="1224"/>
                  <a:pt x="1669" y="1224"/>
                </a:cubicBezTo>
                <a:cubicBezTo>
                  <a:pt x="1673" y="1224"/>
                  <a:pt x="1677" y="1224"/>
                  <a:pt x="1679" y="1223"/>
                </a:cubicBezTo>
                <a:cubicBezTo>
                  <a:pt x="1682" y="1222"/>
                  <a:pt x="1684" y="1222"/>
                  <a:pt x="1686" y="1221"/>
                </a:cubicBezTo>
                <a:cubicBezTo>
                  <a:pt x="1688" y="1220"/>
                  <a:pt x="1689" y="1220"/>
                  <a:pt x="1690" y="1219"/>
                </a:cubicBezTo>
                <a:cubicBezTo>
                  <a:pt x="1690" y="1217"/>
                  <a:pt x="1691" y="1216"/>
                  <a:pt x="1691" y="1215"/>
                </a:cubicBezTo>
                <a:cubicBezTo>
                  <a:pt x="1691" y="1215"/>
                  <a:pt x="1691" y="1215"/>
                  <a:pt x="1691" y="1215"/>
                </a:cubicBezTo>
                <a:cubicBezTo>
                  <a:pt x="1691" y="1066"/>
                  <a:pt x="1691" y="1066"/>
                  <a:pt x="1691" y="1066"/>
                </a:cubicBezTo>
                <a:cubicBezTo>
                  <a:pt x="1691" y="1049"/>
                  <a:pt x="1690" y="1035"/>
                  <a:pt x="1687" y="1022"/>
                </a:cubicBezTo>
                <a:cubicBezTo>
                  <a:pt x="1684" y="1010"/>
                  <a:pt x="1679" y="999"/>
                  <a:pt x="1672" y="990"/>
                </a:cubicBezTo>
                <a:close/>
                <a:moveTo>
                  <a:pt x="1878" y="1071"/>
                </a:moveTo>
                <a:cubicBezTo>
                  <a:pt x="1877" y="1070"/>
                  <a:pt x="1876" y="1069"/>
                  <a:pt x="1875" y="1068"/>
                </a:cubicBezTo>
                <a:cubicBezTo>
                  <a:pt x="1874" y="1068"/>
                  <a:pt x="1873" y="1068"/>
                  <a:pt x="1871" y="1068"/>
                </a:cubicBezTo>
                <a:cubicBezTo>
                  <a:pt x="1758" y="1068"/>
                  <a:pt x="1758" y="1068"/>
                  <a:pt x="1758" y="1068"/>
                </a:cubicBezTo>
                <a:cubicBezTo>
                  <a:pt x="1755" y="1068"/>
                  <a:pt x="1753" y="1069"/>
                  <a:pt x="1751" y="1071"/>
                </a:cubicBezTo>
                <a:cubicBezTo>
                  <a:pt x="1749" y="1074"/>
                  <a:pt x="1749" y="1079"/>
                  <a:pt x="1749" y="1086"/>
                </a:cubicBezTo>
                <a:cubicBezTo>
                  <a:pt x="1749" y="1093"/>
                  <a:pt x="1749" y="1098"/>
                  <a:pt x="1751" y="1100"/>
                </a:cubicBezTo>
                <a:cubicBezTo>
                  <a:pt x="1753" y="1103"/>
                  <a:pt x="1755" y="1104"/>
                  <a:pt x="1758" y="1104"/>
                </a:cubicBezTo>
                <a:cubicBezTo>
                  <a:pt x="1871" y="1104"/>
                  <a:pt x="1871" y="1104"/>
                  <a:pt x="1871" y="1104"/>
                </a:cubicBezTo>
                <a:cubicBezTo>
                  <a:pt x="1874" y="1104"/>
                  <a:pt x="1876" y="1103"/>
                  <a:pt x="1878" y="1100"/>
                </a:cubicBezTo>
                <a:cubicBezTo>
                  <a:pt x="1880" y="1098"/>
                  <a:pt x="1880" y="1093"/>
                  <a:pt x="1880" y="1086"/>
                </a:cubicBezTo>
                <a:cubicBezTo>
                  <a:pt x="1880" y="1083"/>
                  <a:pt x="1880" y="1080"/>
                  <a:pt x="1879" y="1077"/>
                </a:cubicBezTo>
                <a:cubicBezTo>
                  <a:pt x="1879" y="1075"/>
                  <a:pt x="1878" y="1073"/>
                  <a:pt x="1878" y="1071"/>
                </a:cubicBezTo>
                <a:close/>
                <a:moveTo>
                  <a:pt x="2204" y="876"/>
                </a:moveTo>
                <a:cubicBezTo>
                  <a:pt x="2202" y="876"/>
                  <a:pt x="2199" y="875"/>
                  <a:pt x="2196" y="875"/>
                </a:cubicBezTo>
                <a:cubicBezTo>
                  <a:pt x="2193" y="874"/>
                  <a:pt x="2190" y="874"/>
                  <a:pt x="2186" y="874"/>
                </a:cubicBezTo>
                <a:cubicBezTo>
                  <a:pt x="2181" y="874"/>
                  <a:pt x="2177" y="874"/>
                  <a:pt x="2174" y="875"/>
                </a:cubicBezTo>
                <a:cubicBezTo>
                  <a:pt x="2171" y="875"/>
                  <a:pt x="2168" y="876"/>
                  <a:pt x="2167" y="876"/>
                </a:cubicBezTo>
                <a:cubicBezTo>
                  <a:pt x="2165" y="877"/>
                  <a:pt x="2163" y="878"/>
                  <a:pt x="2163" y="879"/>
                </a:cubicBezTo>
                <a:cubicBezTo>
                  <a:pt x="2162" y="880"/>
                  <a:pt x="2162" y="881"/>
                  <a:pt x="2162" y="882"/>
                </a:cubicBezTo>
                <a:cubicBezTo>
                  <a:pt x="2162" y="1071"/>
                  <a:pt x="2162" y="1071"/>
                  <a:pt x="2162" y="1071"/>
                </a:cubicBezTo>
                <a:cubicBezTo>
                  <a:pt x="2162" y="1085"/>
                  <a:pt x="2162" y="1100"/>
                  <a:pt x="2162" y="1115"/>
                </a:cubicBezTo>
                <a:cubicBezTo>
                  <a:pt x="2162" y="1130"/>
                  <a:pt x="2162" y="1145"/>
                  <a:pt x="2162" y="1159"/>
                </a:cubicBezTo>
                <a:cubicBezTo>
                  <a:pt x="2158" y="1151"/>
                  <a:pt x="2154" y="1142"/>
                  <a:pt x="2149" y="1134"/>
                </a:cubicBezTo>
                <a:cubicBezTo>
                  <a:pt x="2145" y="1125"/>
                  <a:pt x="2141" y="1117"/>
                  <a:pt x="2137" y="1108"/>
                </a:cubicBezTo>
                <a:cubicBezTo>
                  <a:pt x="2132" y="1100"/>
                  <a:pt x="2128" y="1091"/>
                  <a:pt x="2123" y="1082"/>
                </a:cubicBezTo>
                <a:cubicBezTo>
                  <a:pt x="2119" y="1073"/>
                  <a:pt x="2114" y="1064"/>
                  <a:pt x="2109" y="1055"/>
                </a:cubicBezTo>
                <a:cubicBezTo>
                  <a:pt x="2027" y="902"/>
                  <a:pt x="2027" y="902"/>
                  <a:pt x="2027" y="902"/>
                </a:cubicBezTo>
                <a:cubicBezTo>
                  <a:pt x="2024" y="896"/>
                  <a:pt x="2022" y="892"/>
                  <a:pt x="2019" y="888"/>
                </a:cubicBezTo>
                <a:cubicBezTo>
                  <a:pt x="2016" y="885"/>
                  <a:pt x="2013" y="882"/>
                  <a:pt x="2010" y="880"/>
                </a:cubicBezTo>
                <a:cubicBezTo>
                  <a:pt x="2008" y="877"/>
                  <a:pt x="2004" y="876"/>
                  <a:pt x="2001" y="875"/>
                </a:cubicBezTo>
                <a:cubicBezTo>
                  <a:pt x="1998" y="875"/>
                  <a:pt x="1993" y="874"/>
                  <a:pt x="1988" y="874"/>
                </a:cubicBezTo>
                <a:cubicBezTo>
                  <a:pt x="1965" y="874"/>
                  <a:pt x="1965" y="874"/>
                  <a:pt x="1965" y="874"/>
                </a:cubicBezTo>
                <a:cubicBezTo>
                  <a:pt x="1960" y="874"/>
                  <a:pt x="1955" y="876"/>
                  <a:pt x="1951" y="879"/>
                </a:cubicBezTo>
                <a:cubicBezTo>
                  <a:pt x="1947" y="881"/>
                  <a:pt x="1945" y="886"/>
                  <a:pt x="1945" y="894"/>
                </a:cubicBezTo>
                <a:cubicBezTo>
                  <a:pt x="1945" y="1214"/>
                  <a:pt x="1945" y="1214"/>
                  <a:pt x="1945" y="1214"/>
                </a:cubicBezTo>
                <a:cubicBezTo>
                  <a:pt x="1945" y="1215"/>
                  <a:pt x="1946" y="1216"/>
                  <a:pt x="1946" y="1217"/>
                </a:cubicBezTo>
                <a:cubicBezTo>
                  <a:pt x="1947" y="1218"/>
                  <a:pt x="1948" y="1219"/>
                  <a:pt x="1950" y="1220"/>
                </a:cubicBezTo>
                <a:cubicBezTo>
                  <a:pt x="1952" y="1220"/>
                  <a:pt x="1954" y="1221"/>
                  <a:pt x="1957" y="1221"/>
                </a:cubicBezTo>
                <a:cubicBezTo>
                  <a:pt x="1960" y="1222"/>
                  <a:pt x="1964" y="1222"/>
                  <a:pt x="1968" y="1222"/>
                </a:cubicBezTo>
                <a:cubicBezTo>
                  <a:pt x="1972" y="1222"/>
                  <a:pt x="1976" y="1222"/>
                  <a:pt x="1979" y="1221"/>
                </a:cubicBezTo>
                <a:cubicBezTo>
                  <a:pt x="1983" y="1221"/>
                  <a:pt x="1985" y="1220"/>
                  <a:pt x="1986" y="1220"/>
                </a:cubicBezTo>
                <a:cubicBezTo>
                  <a:pt x="1988" y="1219"/>
                  <a:pt x="1990" y="1218"/>
                  <a:pt x="1990" y="1217"/>
                </a:cubicBezTo>
                <a:cubicBezTo>
                  <a:pt x="1991" y="1216"/>
                  <a:pt x="1991" y="1215"/>
                  <a:pt x="1991" y="1214"/>
                </a:cubicBezTo>
                <a:cubicBezTo>
                  <a:pt x="1991" y="1003"/>
                  <a:pt x="1991" y="1003"/>
                  <a:pt x="1991" y="1003"/>
                </a:cubicBezTo>
                <a:cubicBezTo>
                  <a:pt x="1991" y="990"/>
                  <a:pt x="1991" y="977"/>
                  <a:pt x="1991" y="963"/>
                </a:cubicBezTo>
                <a:cubicBezTo>
                  <a:pt x="1991" y="950"/>
                  <a:pt x="1991" y="937"/>
                  <a:pt x="1990" y="924"/>
                </a:cubicBezTo>
                <a:cubicBezTo>
                  <a:pt x="1992" y="924"/>
                  <a:pt x="1992" y="924"/>
                  <a:pt x="1992" y="924"/>
                </a:cubicBezTo>
                <a:cubicBezTo>
                  <a:pt x="1996" y="934"/>
                  <a:pt x="2002" y="945"/>
                  <a:pt x="2008" y="957"/>
                </a:cubicBezTo>
                <a:cubicBezTo>
                  <a:pt x="2013" y="968"/>
                  <a:pt x="2019" y="979"/>
                  <a:pt x="2024" y="989"/>
                </a:cubicBezTo>
                <a:cubicBezTo>
                  <a:pt x="2130" y="1187"/>
                  <a:pt x="2130" y="1187"/>
                  <a:pt x="2130" y="1187"/>
                </a:cubicBezTo>
                <a:cubicBezTo>
                  <a:pt x="2134" y="1194"/>
                  <a:pt x="2138" y="1200"/>
                  <a:pt x="2141" y="1204"/>
                </a:cubicBezTo>
                <a:cubicBezTo>
                  <a:pt x="2144" y="1209"/>
                  <a:pt x="2147" y="1212"/>
                  <a:pt x="2150" y="1215"/>
                </a:cubicBezTo>
                <a:cubicBezTo>
                  <a:pt x="2153" y="1217"/>
                  <a:pt x="2157" y="1219"/>
                  <a:pt x="2161" y="1220"/>
                </a:cubicBezTo>
                <a:cubicBezTo>
                  <a:pt x="2164" y="1221"/>
                  <a:pt x="2168" y="1222"/>
                  <a:pt x="2173" y="1222"/>
                </a:cubicBezTo>
                <a:cubicBezTo>
                  <a:pt x="2188" y="1222"/>
                  <a:pt x="2188" y="1222"/>
                  <a:pt x="2188" y="1222"/>
                </a:cubicBezTo>
                <a:cubicBezTo>
                  <a:pt x="2191" y="1222"/>
                  <a:pt x="2193" y="1221"/>
                  <a:pt x="2196" y="1221"/>
                </a:cubicBezTo>
                <a:cubicBezTo>
                  <a:pt x="2198" y="1220"/>
                  <a:pt x="2200" y="1219"/>
                  <a:pt x="2202" y="1217"/>
                </a:cubicBezTo>
                <a:cubicBezTo>
                  <a:pt x="2204" y="1216"/>
                  <a:pt x="2206" y="1214"/>
                  <a:pt x="2207" y="1211"/>
                </a:cubicBezTo>
                <a:cubicBezTo>
                  <a:pt x="2208" y="1209"/>
                  <a:pt x="2209" y="1206"/>
                  <a:pt x="2209" y="1202"/>
                </a:cubicBezTo>
                <a:cubicBezTo>
                  <a:pt x="2209" y="882"/>
                  <a:pt x="2209" y="882"/>
                  <a:pt x="2209" y="882"/>
                </a:cubicBezTo>
                <a:cubicBezTo>
                  <a:pt x="2209" y="881"/>
                  <a:pt x="2208" y="880"/>
                  <a:pt x="2207" y="879"/>
                </a:cubicBezTo>
                <a:cubicBezTo>
                  <a:pt x="2206" y="878"/>
                  <a:pt x="2205" y="877"/>
                  <a:pt x="2204" y="876"/>
                </a:cubicBezTo>
                <a:close/>
                <a:moveTo>
                  <a:pt x="2502" y="1084"/>
                </a:moveTo>
                <a:cubicBezTo>
                  <a:pt x="2503" y="1084"/>
                  <a:pt x="2503" y="1084"/>
                  <a:pt x="2503" y="1084"/>
                </a:cubicBezTo>
                <a:cubicBezTo>
                  <a:pt x="2503" y="1091"/>
                  <a:pt x="2501" y="1095"/>
                  <a:pt x="2498" y="1099"/>
                </a:cubicBezTo>
                <a:cubicBezTo>
                  <a:pt x="2494" y="1102"/>
                  <a:pt x="2490" y="1103"/>
                  <a:pt x="2485" y="1103"/>
                </a:cubicBezTo>
                <a:cubicBezTo>
                  <a:pt x="2326" y="1103"/>
                  <a:pt x="2326" y="1103"/>
                  <a:pt x="2326" y="1103"/>
                </a:cubicBezTo>
                <a:cubicBezTo>
                  <a:pt x="2326" y="1117"/>
                  <a:pt x="2327" y="1129"/>
                  <a:pt x="2330" y="1139"/>
                </a:cubicBezTo>
                <a:cubicBezTo>
                  <a:pt x="2332" y="1150"/>
                  <a:pt x="2337" y="1159"/>
                  <a:pt x="2343" y="1167"/>
                </a:cubicBezTo>
                <a:cubicBezTo>
                  <a:pt x="2349" y="1175"/>
                  <a:pt x="2358" y="1181"/>
                  <a:pt x="2368" y="1185"/>
                </a:cubicBezTo>
                <a:cubicBezTo>
                  <a:pt x="2378" y="1189"/>
                  <a:pt x="2390" y="1191"/>
                  <a:pt x="2404" y="1191"/>
                </a:cubicBezTo>
                <a:cubicBezTo>
                  <a:pt x="2416" y="1191"/>
                  <a:pt x="2426" y="1190"/>
                  <a:pt x="2435" y="1188"/>
                </a:cubicBezTo>
                <a:cubicBezTo>
                  <a:pt x="2444" y="1187"/>
                  <a:pt x="2452" y="1185"/>
                  <a:pt x="2459" y="1182"/>
                </a:cubicBezTo>
                <a:cubicBezTo>
                  <a:pt x="2465" y="1180"/>
                  <a:pt x="2471" y="1178"/>
                  <a:pt x="2475" y="1176"/>
                </a:cubicBezTo>
                <a:cubicBezTo>
                  <a:pt x="2479" y="1175"/>
                  <a:pt x="2482" y="1173"/>
                  <a:pt x="2484" y="1173"/>
                </a:cubicBezTo>
                <a:cubicBezTo>
                  <a:pt x="2485" y="1173"/>
                  <a:pt x="2486" y="1174"/>
                  <a:pt x="2488" y="1175"/>
                </a:cubicBezTo>
                <a:cubicBezTo>
                  <a:pt x="2489" y="1175"/>
                  <a:pt x="2489" y="1176"/>
                  <a:pt x="2490" y="1177"/>
                </a:cubicBezTo>
                <a:cubicBezTo>
                  <a:pt x="2490" y="1178"/>
                  <a:pt x="2491" y="1180"/>
                  <a:pt x="2491" y="1182"/>
                </a:cubicBezTo>
                <a:cubicBezTo>
                  <a:pt x="2491" y="1185"/>
                  <a:pt x="2491" y="1187"/>
                  <a:pt x="2491" y="1191"/>
                </a:cubicBezTo>
                <a:cubicBezTo>
                  <a:pt x="2491" y="1193"/>
                  <a:pt x="2491" y="1195"/>
                  <a:pt x="2491" y="1197"/>
                </a:cubicBezTo>
                <a:cubicBezTo>
                  <a:pt x="2491" y="1199"/>
                  <a:pt x="2491" y="1200"/>
                  <a:pt x="2491" y="1201"/>
                </a:cubicBezTo>
                <a:cubicBezTo>
                  <a:pt x="2490" y="1202"/>
                  <a:pt x="2490" y="1204"/>
                  <a:pt x="2490" y="1205"/>
                </a:cubicBezTo>
                <a:cubicBezTo>
                  <a:pt x="2489" y="1206"/>
                  <a:pt x="2488" y="1207"/>
                  <a:pt x="2488" y="1208"/>
                </a:cubicBezTo>
                <a:cubicBezTo>
                  <a:pt x="2486" y="1209"/>
                  <a:pt x="2484" y="1211"/>
                  <a:pt x="2479" y="1213"/>
                </a:cubicBezTo>
                <a:cubicBezTo>
                  <a:pt x="2474" y="1215"/>
                  <a:pt x="2467" y="1217"/>
                  <a:pt x="2460" y="1220"/>
                </a:cubicBezTo>
                <a:cubicBezTo>
                  <a:pt x="2452" y="1222"/>
                  <a:pt x="2443" y="1224"/>
                  <a:pt x="2433" y="1225"/>
                </a:cubicBezTo>
                <a:cubicBezTo>
                  <a:pt x="2423" y="1227"/>
                  <a:pt x="2412" y="1228"/>
                  <a:pt x="2401" y="1228"/>
                </a:cubicBezTo>
                <a:cubicBezTo>
                  <a:pt x="2380" y="1228"/>
                  <a:pt x="2363" y="1225"/>
                  <a:pt x="2348" y="1220"/>
                </a:cubicBezTo>
                <a:cubicBezTo>
                  <a:pt x="2333" y="1214"/>
                  <a:pt x="2321" y="1206"/>
                  <a:pt x="2310" y="1195"/>
                </a:cubicBezTo>
                <a:cubicBezTo>
                  <a:pt x="2300" y="1184"/>
                  <a:pt x="2292" y="1171"/>
                  <a:pt x="2287" y="1154"/>
                </a:cubicBezTo>
                <a:cubicBezTo>
                  <a:pt x="2282" y="1137"/>
                  <a:pt x="2279" y="1118"/>
                  <a:pt x="2279" y="1096"/>
                </a:cubicBezTo>
                <a:cubicBezTo>
                  <a:pt x="2279" y="1076"/>
                  <a:pt x="2282" y="1057"/>
                  <a:pt x="2287" y="1041"/>
                </a:cubicBezTo>
                <a:cubicBezTo>
                  <a:pt x="2293" y="1024"/>
                  <a:pt x="2300" y="1010"/>
                  <a:pt x="2311" y="998"/>
                </a:cubicBezTo>
                <a:cubicBezTo>
                  <a:pt x="2321" y="987"/>
                  <a:pt x="2333" y="978"/>
                  <a:pt x="2347" y="972"/>
                </a:cubicBezTo>
                <a:cubicBezTo>
                  <a:pt x="2362" y="966"/>
                  <a:pt x="2378" y="962"/>
                  <a:pt x="2395" y="962"/>
                </a:cubicBezTo>
                <a:cubicBezTo>
                  <a:pt x="2414" y="962"/>
                  <a:pt x="2431" y="965"/>
                  <a:pt x="2444" y="971"/>
                </a:cubicBezTo>
                <a:cubicBezTo>
                  <a:pt x="2457" y="977"/>
                  <a:pt x="2469" y="986"/>
                  <a:pt x="2477" y="996"/>
                </a:cubicBezTo>
                <a:cubicBezTo>
                  <a:pt x="2485" y="1006"/>
                  <a:pt x="2492" y="1018"/>
                  <a:pt x="2496" y="1032"/>
                </a:cubicBezTo>
                <a:cubicBezTo>
                  <a:pt x="2500" y="1046"/>
                  <a:pt x="2502" y="1061"/>
                  <a:pt x="2502" y="1076"/>
                </a:cubicBezTo>
                <a:lnTo>
                  <a:pt x="2502" y="1084"/>
                </a:lnTo>
                <a:close/>
                <a:moveTo>
                  <a:pt x="2458" y="1070"/>
                </a:moveTo>
                <a:cubicBezTo>
                  <a:pt x="2459" y="1047"/>
                  <a:pt x="2454" y="1028"/>
                  <a:pt x="2442" y="1016"/>
                </a:cubicBezTo>
                <a:cubicBezTo>
                  <a:pt x="2431" y="1002"/>
                  <a:pt x="2415" y="996"/>
                  <a:pt x="2394" y="996"/>
                </a:cubicBezTo>
                <a:cubicBezTo>
                  <a:pt x="2383" y="996"/>
                  <a:pt x="2373" y="998"/>
                  <a:pt x="2365" y="1002"/>
                </a:cubicBezTo>
                <a:cubicBezTo>
                  <a:pt x="2356" y="1006"/>
                  <a:pt x="2350" y="1011"/>
                  <a:pt x="2344" y="1018"/>
                </a:cubicBezTo>
                <a:cubicBezTo>
                  <a:pt x="2339" y="1025"/>
                  <a:pt x="2334" y="1032"/>
                  <a:pt x="2331" y="1042"/>
                </a:cubicBezTo>
                <a:cubicBezTo>
                  <a:pt x="2329" y="1051"/>
                  <a:pt x="2326" y="1060"/>
                  <a:pt x="2326" y="1070"/>
                </a:cubicBezTo>
                <a:lnTo>
                  <a:pt x="2458" y="1070"/>
                </a:lnTo>
                <a:close/>
                <a:moveTo>
                  <a:pt x="2777" y="1215"/>
                </a:moveTo>
                <a:cubicBezTo>
                  <a:pt x="2778" y="1215"/>
                  <a:pt x="2778" y="1215"/>
                  <a:pt x="2778" y="1215"/>
                </a:cubicBezTo>
                <a:cubicBezTo>
                  <a:pt x="2778" y="1216"/>
                  <a:pt x="2777" y="1217"/>
                  <a:pt x="2777" y="1219"/>
                </a:cubicBezTo>
                <a:cubicBezTo>
                  <a:pt x="2776" y="1220"/>
                  <a:pt x="2775" y="1220"/>
                  <a:pt x="2773" y="1221"/>
                </a:cubicBezTo>
                <a:cubicBezTo>
                  <a:pt x="2772" y="1222"/>
                  <a:pt x="2770" y="1222"/>
                  <a:pt x="2767" y="1223"/>
                </a:cubicBezTo>
                <a:cubicBezTo>
                  <a:pt x="2765" y="1224"/>
                  <a:pt x="2762" y="1224"/>
                  <a:pt x="2758" y="1224"/>
                </a:cubicBezTo>
                <a:cubicBezTo>
                  <a:pt x="2754" y="1224"/>
                  <a:pt x="2752" y="1224"/>
                  <a:pt x="2749" y="1223"/>
                </a:cubicBezTo>
                <a:cubicBezTo>
                  <a:pt x="2746" y="1222"/>
                  <a:pt x="2744" y="1222"/>
                  <a:pt x="2743" y="1221"/>
                </a:cubicBezTo>
                <a:cubicBezTo>
                  <a:pt x="2741" y="1221"/>
                  <a:pt x="2740" y="1220"/>
                  <a:pt x="2739" y="1219"/>
                </a:cubicBezTo>
                <a:cubicBezTo>
                  <a:pt x="2739" y="1217"/>
                  <a:pt x="2738" y="1216"/>
                  <a:pt x="2738" y="1215"/>
                </a:cubicBezTo>
                <a:cubicBezTo>
                  <a:pt x="2738" y="1183"/>
                  <a:pt x="2738" y="1183"/>
                  <a:pt x="2738" y="1183"/>
                </a:cubicBezTo>
                <a:cubicBezTo>
                  <a:pt x="2725" y="1197"/>
                  <a:pt x="2712" y="1207"/>
                  <a:pt x="2699" y="1215"/>
                </a:cubicBezTo>
                <a:cubicBezTo>
                  <a:pt x="2685" y="1223"/>
                  <a:pt x="2670" y="1227"/>
                  <a:pt x="2653" y="1227"/>
                </a:cubicBezTo>
                <a:cubicBezTo>
                  <a:pt x="2635" y="1227"/>
                  <a:pt x="2620" y="1224"/>
                  <a:pt x="2608" y="1216"/>
                </a:cubicBezTo>
                <a:cubicBezTo>
                  <a:pt x="2595" y="1210"/>
                  <a:pt x="2585" y="1200"/>
                  <a:pt x="2577" y="1188"/>
                </a:cubicBezTo>
                <a:cubicBezTo>
                  <a:pt x="2569" y="1177"/>
                  <a:pt x="2563" y="1163"/>
                  <a:pt x="2560" y="1147"/>
                </a:cubicBezTo>
                <a:cubicBezTo>
                  <a:pt x="2556" y="1132"/>
                  <a:pt x="2554" y="1115"/>
                  <a:pt x="2554" y="1097"/>
                </a:cubicBezTo>
                <a:cubicBezTo>
                  <a:pt x="2554" y="1076"/>
                  <a:pt x="2556" y="1057"/>
                  <a:pt x="2561" y="1041"/>
                </a:cubicBezTo>
                <a:cubicBezTo>
                  <a:pt x="2565" y="1024"/>
                  <a:pt x="2572" y="1010"/>
                  <a:pt x="2581" y="998"/>
                </a:cubicBezTo>
                <a:cubicBezTo>
                  <a:pt x="2590" y="986"/>
                  <a:pt x="2600" y="977"/>
                  <a:pt x="2614" y="971"/>
                </a:cubicBezTo>
                <a:cubicBezTo>
                  <a:pt x="2627" y="964"/>
                  <a:pt x="2642" y="961"/>
                  <a:pt x="2659" y="961"/>
                </a:cubicBezTo>
                <a:cubicBezTo>
                  <a:pt x="2673" y="961"/>
                  <a:pt x="2686" y="964"/>
                  <a:pt x="2698" y="971"/>
                </a:cubicBezTo>
                <a:cubicBezTo>
                  <a:pt x="2710" y="977"/>
                  <a:pt x="2721" y="986"/>
                  <a:pt x="2733" y="998"/>
                </a:cubicBezTo>
                <a:cubicBezTo>
                  <a:pt x="2733" y="857"/>
                  <a:pt x="2733" y="857"/>
                  <a:pt x="2733" y="857"/>
                </a:cubicBezTo>
                <a:cubicBezTo>
                  <a:pt x="2733" y="856"/>
                  <a:pt x="2733" y="855"/>
                  <a:pt x="2734" y="854"/>
                </a:cubicBezTo>
                <a:cubicBezTo>
                  <a:pt x="2734" y="853"/>
                  <a:pt x="2735" y="852"/>
                  <a:pt x="2737" y="851"/>
                </a:cubicBezTo>
                <a:cubicBezTo>
                  <a:pt x="2739" y="851"/>
                  <a:pt x="2741" y="850"/>
                  <a:pt x="2744" y="850"/>
                </a:cubicBezTo>
                <a:cubicBezTo>
                  <a:pt x="2747" y="849"/>
                  <a:pt x="2750" y="849"/>
                  <a:pt x="2754" y="849"/>
                </a:cubicBezTo>
                <a:cubicBezTo>
                  <a:pt x="2759" y="849"/>
                  <a:pt x="2763" y="849"/>
                  <a:pt x="2765" y="850"/>
                </a:cubicBezTo>
                <a:cubicBezTo>
                  <a:pt x="2768" y="850"/>
                  <a:pt x="2771" y="851"/>
                  <a:pt x="2772" y="851"/>
                </a:cubicBezTo>
                <a:cubicBezTo>
                  <a:pt x="2774" y="852"/>
                  <a:pt x="2775" y="853"/>
                  <a:pt x="2776" y="854"/>
                </a:cubicBezTo>
                <a:cubicBezTo>
                  <a:pt x="2776" y="855"/>
                  <a:pt x="2777" y="856"/>
                  <a:pt x="2777" y="857"/>
                </a:cubicBezTo>
                <a:lnTo>
                  <a:pt x="2777" y="1215"/>
                </a:lnTo>
                <a:close/>
                <a:moveTo>
                  <a:pt x="2733" y="1045"/>
                </a:moveTo>
                <a:cubicBezTo>
                  <a:pt x="2733" y="1045"/>
                  <a:pt x="2733" y="1045"/>
                  <a:pt x="2733" y="1045"/>
                </a:cubicBezTo>
                <a:cubicBezTo>
                  <a:pt x="2720" y="1030"/>
                  <a:pt x="2709" y="1018"/>
                  <a:pt x="2698" y="1011"/>
                </a:cubicBezTo>
                <a:cubicBezTo>
                  <a:pt x="2687" y="1003"/>
                  <a:pt x="2675" y="999"/>
                  <a:pt x="2663" y="999"/>
                </a:cubicBezTo>
                <a:cubicBezTo>
                  <a:pt x="2652" y="999"/>
                  <a:pt x="2642" y="1002"/>
                  <a:pt x="2634" y="1007"/>
                </a:cubicBezTo>
                <a:cubicBezTo>
                  <a:pt x="2626" y="1012"/>
                  <a:pt x="2619" y="1019"/>
                  <a:pt x="2615" y="1028"/>
                </a:cubicBezTo>
                <a:cubicBezTo>
                  <a:pt x="2610" y="1037"/>
                  <a:pt x="2606" y="1047"/>
                  <a:pt x="2604" y="1057"/>
                </a:cubicBezTo>
                <a:cubicBezTo>
                  <a:pt x="2602" y="1069"/>
                  <a:pt x="2601" y="1080"/>
                  <a:pt x="2601" y="1091"/>
                </a:cubicBezTo>
                <a:cubicBezTo>
                  <a:pt x="2601" y="1104"/>
                  <a:pt x="2602" y="1115"/>
                  <a:pt x="2604" y="1127"/>
                </a:cubicBezTo>
                <a:cubicBezTo>
                  <a:pt x="2605" y="1139"/>
                  <a:pt x="2609" y="1149"/>
                  <a:pt x="2614" y="1158"/>
                </a:cubicBezTo>
                <a:cubicBezTo>
                  <a:pt x="2618" y="1167"/>
                  <a:pt x="2624" y="1175"/>
                  <a:pt x="2632" y="1180"/>
                </a:cubicBezTo>
                <a:cubicBezTo>
                  <a:pt x="2640" y="1186"/>
                  <a:pt x="2649" y="1188"/>
                  <a:pt x="2661" y="1188"/>
                </a:cubicBezTo>
                <a:cubicBezTo>
                  <a:pt x="2667" y="1188"/>
                  <a:pt x="2673" y="1188"/>
                  <a:pt x="2678" y="1186"/>
                </a:cubicBezTo>
                <a:cubicBezTo>
                  <a:pt x="2684" y="1185"/>
                  <a:pt x="2690" y="1182"/>
                  <a:pt x="2695" y="1178"/>
                </a:cubicBezTo>
                <a:cubicBezTo>
                  <a:pt x="2701" y="1175"/>
                  <a:pt x="2707" y="1170"/>
                  <a:pt x="2713" y="1164"/>
                </a:cubicBezTo>
                <a:cubicBezTo>
                  <a:pt x="2719" y="1158"/>
                  <a:pt x="2726" y="1151"/>
                  <a:pt x="2733" y="1142"/>
                </a:cubicBezTo>
                <a:lnTo>
                  <a:pt x="2733" y="1045"/>
                </a:lnTo>
                <a:close/>
                <a:moveTo>
                  <a:pt x="3065" y="1084"/>
                </a:moveTo>
                <a:cubicBezTo>
                  <a:pt x="3066" y="1084"/>
                  <a:pt x="3066" y="1084"/>
                  <a:pt x="3066" y="1084"/>
                </a:cubicBezTo>
                <a:cubicBezTo>
                  <a:pt x="3066" y="1091"/>
                  <a:pt x="3065" y="1095"/>
                  <a:pt x="3061" y="1099"/>
                </a:cubicBezTo>
                <a:cubicBezTo>
                  <a:pt x="3058" y="1102"/>
                  <a:pt x="3054" y="1103"/>
                  <a:pt x="3049" y="1103"/>
                </a:cubicBezTo>
                <a:cubicBezTo>
                  <a:pt x="2889" y="1103"/>
                  <a:pt x="2889" y="1103"/>
                  <a:pt x="2889" y="1103"/>
                </a:cubicBezTo>
                <a:cubicBezTo>
                  <a:pt x="2889" y="1117"/>
                  <a:pt x="2891" y="1129"/>
                  <a:pt x="2893" y="1139"/>
                </a:cubicBezTo>
                <a:cubicBezTo>
                  <a:pt x="2896" y="1150"/>
                  <a:pt x="2901" y="1159"/>
                  <a:pt x="2907" y="1167"/>
                </a:cubicBezTo>
                <a:cubicBezTo>
                  <a:pt x="2913" y="1175"/>
                  <a:pt x="2921" y="1181"/>
                  <a:pt x="2931" y="1185"/>
                </a:cubicBezTo>
                <a:cubicBezTo>
                  <a:pt x="2941" y="1189"/>
                  <a:pt x="2954" y="1191"/>
                  <a:pt x="2968" y="1191"/>
                </a:cubicBezTo>
                <a:cubicBezTo>
                  <a:pt x="2980" y="1191"/>
                  <a:pt x="2990" y="1190"/>
                  <a:pt x="2999" y="1188"/>
                </a:cubicBezTo>
                <a:cubicBezTo>
                  <a:pt x="3008" y="1187"/>
                  <a:pt x="3016" y="1185"/>
                  <a:pt x="3022" y="1182"/>
                </a:cubicBezTo>
                <a:cubicBezTo>
                  <a:pt x="3029" y="1180"/>
                  <a:pt x="3034" y="1178"/>
                  <a:pt x="3038" y="1176"/>
                </a:cubicBezTo>
                <a:cubicBezTo>
                  <a:pt x="3043" y="1175"/>
                  <a:pt x="3046" y="1173"/>
                  <a:pt x="3048" y="1173"/>
                </a:cubicBezTo>
                <a:cubicBezTo>
                  <a:pt x="3049" y="1173"/>
                  <a:pt x="3050" y="1174"/>
                  <a:pt x="3051" y="1175"/>
                </a:cubicBezTo>
                <a:cubicBezTo>
                  <a:pt x="3052" y="1175"/>
                  <a:pt x="3053" y="1176"/>
                  <a:pt x="3053" y="1177"/>
                </a:cubicBezTo>
                <a:cubicBezTo>
                  <a:pt x="3054" y="1178"/>
                  <a:pt x="3055" y="1180"/>
                  <a:pt x="3055" y="1182"/>
                </a:cubicBezTo>
                <a:cubicBezTo>
                  <a:pt x="3055" y="1185"/>
                  <a:pt x="3055" y="1187"/>
                  <a:pt x="3055" y="1191"/>
                </a:cubicBezTo>
                <a:cubicBezTo>
                  <a:pt x="3055" y="1193"/>
                  <a:pt x="3055" y="1195"/>
                  <a:pt x="3055" y="1197"/>
                </a:cubicBezTo>
                <a:cubicBezTo>
                  <a:pt x="3055" y="1199"/>
                  <a:pt x="3054" y="1200"/>
                  <a:pt x="3054" y="1201"/>
                </a:cubicBezTo>
                <a:cubicBezTo>
                  <a:pt x="3053" y="1202"/>
                  <a:pt x="3053" y="1204"/>
                  <a:pt x="3053" y="1205"/>
                </a:cubicBezTo>
                <a:cubicBezTo>
                  <a:pt x="3052" y="1206"/>
                  <a:pt x="3051" y="1207"/>
                  <a:pt x="3051" y="1208"/>
                </a:cubicBezTo>
                <a:cubicBezTo>
                  <a:pt x="3050" y="1209"/>
                  <a:pt x="3047" y="1211"/>
                  <a:pt x="3042" y="1213"/>
                </a:cubicBezTo>
                <a:cubicBezTo>
                  <a:pt x="3037" y="1215"/>
                  <a:pt x="3031" y="1217"/>
                  <a:pt x="3023" y="1220"/>
                </a:cubicBezTo>
                <a:cubicBezTo>
                  <a:pt x="3015" y="1222"/>
                  <a:pt x="3006" y="1224"/>
                  <a:pt x="2996" y="1225"/>
                </a:cubicBezTo>
                <a:cubicBezTo>
                  <a:pt x="2986" y="1227"/>
                  <a:pt x="2975" y="1228"/>
                  <a:pt x="2964" y="1228"/>
                </a:cubicBezTo>
                <a:cubicBezTo>
                  <a:pt x="2944" y="1228"/>
                  <a:pt x="2926" y="1225"/>
                  <a:pt x="2911" y="1220"/>
                </a:cubicBezTo>
                <a:cubicBezTo>
                  <a:pt x="2896" y="1214"/>
                  <a:pt x="2884" y="1206"/>
                  <a:pt x="2873" y="1195"/>
                </a:cubicBezTo>
                <a:cubicBezTo>
                  <a:pt x="2863" y="1184"/>
                  <a:pt x="2855" y="1171"/>
                  <a:pt x="2850" y="1154"/>
                </a:cubicBezTo>
                <a:cubicBezTo>
                  <a:pt x="2845" y="1137"/>
                  <a:pt x="2842" y="1118"/>
                  <a:pt x="2842" y="1096"/>
                </a:cubicBezTo>
                <a:cubicBezTo>
                  <a:pt x="2842" y="1076"/>
                  <a:pt x="2845" y="1057"/>
                  <a:pt x="2850" y="1041"/>
                </a:cubicBezTo>
                <a:cubicBezTo>
                  <a:pt x="2855" y="1024"/>
                  <a:pt x="2863" y="1010"/>
                  <a:pt x="2873" y="998"/>
                </a:cubicBezTo>
                <a:cubicBezTo>
                  <a:pt x="2883" y="987"/>
                  <a:pt x="2896" y="978"/>
                  <a:pt x="2910" y="972"/>
                </a:cubicBezTo>
                <a:cubicBezTo>
                  <a:pt x="2925" y="966"/>
                  <a:pt x="2940" y="962"/>
                  <a:pt x="2958" y="962"/>
                </a:cubicBezTo>
                <a:cubicBezTo>
                  <a:pt x="2977" y="962"/>
                  <a:pt x="2993" y="965"/>
                  <a:pt x="3007" y="971"/>
                </a:cubicBezTo>
                <a:cubicBezTo>
                  <a:pt x="3020" y="977"/>
                  <a:pt x="3031" y="986"/>
                  <a:pt x="3040" y="996"/>
                </a:cubicBezTo>
                <a:cubicBezTo>
                  <a:pt x="3048" y="1006"/>
                  <a:pt x="3055" y="1018"/>
                  <a:pt x="3058" y="1032"/>
                </a:cubicBezTo>
                <a:cubicBezTo>
                  <a:pt x="3062" y="1046"/>
                  <a:pt x="3065" y="1061"/>
                  <a:pt x="3065" y="1076"/>
                </a:cubicBezTo>
                <a:lnTo>
                  <a:pt x="3065" y="1084"/>
                </a:lnTo>
                <a:close/>
                <a:moveTo>
                  <a:pt x="3022" y="1070"/>
                </a:moveTo>
                <a:cubicBezTo>
                  <a:pt x="3022" y="1047"/>
                  <a:pt x="3017" y="1028"/>
                  <a:pt x="3006" y="1016"/>
                </a:cubicBezTo>
                <a:cubicBezTo>
                  <a:pt x="2995" y="1002"/>
                  <a:pt x="2979" y="996"/>
                  <a:pt x="2957" y="996"/>
                </a:cubicBezTo>
                <a:cubicBezTo>
                  <a:pt x="2946" y="996"/>
                  <a:pt x="2937" y="998"/>
                  <a:pt x="2928" y="1002"/>
                </a:cubicBezTo>
                <a:cubicBezTo>
                  <a:pt x="2920" y="1006"/>
                  <a:pt x="2913" y="1011"/>
                  <a:pt x="2908" y="1018"/>
                </a:cubicBezTo>
                <a:cubicBezTo>
                  <a:pt x="2902" y="1025"/>
                  <a:pt x="2898" y="1032"/>
                  <a:pt x="2895" y="1042"/>
                </a:cubicBezTo>
                <a:cubicBezTo>
                  <a:pt x="2892" y="1051"/>
                  <a:pt x="2890" y="1060"/>
                  <a:pt x="2890" y="1070"/>
                </a:cubicBezTo>
                <a:lnTo>
                  <a:pt x="3022" y="1070"/>
                </a:lnTo>
                <a:close/>
                <a:moveTo>
                  <a:pt x="3276" y="971"/>
                </a:moveTo>
                <a:cubicBezTo>
                  <a:pt x="3275" y="969"/>
                  <a:pt x="3274" y="969"/>
                  <a:pt x="3273" y="968"/>
                </a:cubicBezTo>
                <a:cubicBezTo>
                  <a:pt x="3272" y="967"/>
                  <a:pt x="3271" y="966"/>
                  <a:pt x="3268" y="965"/>
                </a:cubicBezTo>
                <a:cubicBezTo>
                  <a:pt x="3265" y="964"/>
                  <a:pt x="3262" y="963"/>
                  <a:pt x="3259" y="963"/>
                </a:cubicBezTo>
                <a:cubicBezTo>
                  <a:pt x="3255" y="962"/>
                  <a:pt x="3252" y="961"/>
                  <a:pt x="3249" y="961"/>
                </a:cubicBezTo>
                <a:cubicBezTo>
                  <a:pt x="3247" y="960"/>
                  <a:pt x="3244" y="960"/>
                  <a:pt x="3242" y="960"/>
                </a:cubicBezTo>
                <a:cubicBezTo>
                  <a:pt x="3236" y="960"/>
                  <a:pt x="3231" y="962"/>
                  <a:pt x="3226" y="963"/>
                </a:cubicBezTo>
                <a:cubicBezTo>
                  <a:pt x="3221" y="964"/>
                  <a:pt x="3215" y="967"/>
                  <a:pt x="3210" y="970"/>
                </a:cubicBezTo>
                <a:cubicBezTo>
                  <a:pt x="3205" y="973"/>
                  <a:pt x="3199" y="978"/>
                  <a:pt x="3194" y="984"/>
                </a:cubicBezTo>
                <a:cubicBezTo>
                  <a:pt x="3187" y="990"/>
                  <a:pt x="3181" y="998"/>
                  <a:pt x="3175" y="1008"/>
                </a:cubicBezTo>
                <a:cubicBezTo>
                  <a:pt x="3175" y="973"/>
                  <a:pt x="3175" y="973"/>
                  <a:pt x="3175" y="973"/>
                </a:cubicBezTo>
                <a:cubicBezTo>
                  <a:pt x="3175" y="971"/>
                  <a:pt x="3174" y="970"/>
                  <a:pt x="3173" y="969"/>
                </a:cubicBezTo>
                <a:cubicBezTo>
                  <a:pt x="3172" y="968"/>
                  <a:pt x="3172" y="967"/>
                  <a:pt x="3170" y="966"/>
                </a:cubicBezTo>
                <a:cubicBezTo>
                  <a:pt x="3168" y="965"/>
                  <a:pt x="3167" y="965"/>
                  <a:pt x="3164" y="964"/>
                </a:cubicBezTo>
                <a:cubicBezTo>
                  <a:pt x="3161" y="964"/>
                  <a:pt x="3158" y="964"/>
                  <a:pt x="3154" y="964"/>
                </a:cubicBezTo>
                <a:cubicBezTo>
                  <a:pt x="3149" y="964"/>
                  <a:pt x="3147" y="964"/>
                  <a:pt x="3144" y="964"/>
                </a:cubicBezTo>
                <a:cubicBezTo>
                  <a:pt x="3142" y="965"/>
                  <a:pt x="3139" y="966"/>
                  <a:pt x="3138" y="966"/>
                </a:cubicBezTo>
                <a:cubicBezTo>
                  <a:pt x="3136" y="967"/>
                  <a:pt x="3134" y="968"/>
                  <a:pt x="3134" y="969"/>
                </a:cubicBezTo>
                <a:cubicBezTo>
                  <a:pt x="3134" y="970"/>
                  <a:pt x="3134" y="971"/>
                  <a:pt x="3134" y="973"/>
                </a:cubicBezTo>
                <a:cubicBezTo>
                  <a:pt x="3134" y="1215"/>
                  <a:pt x="3134" y="1215"/>
                  <a:pt x="3134" y="1215"/>
                </a:cubicBezTo>
                <a:cubicBezTo>
                  <a:pt x="3134" y="1216"/>
                  <a:pt x="3134" y="1217"/>
                  <a:pt x="3135" y="1219"/>
                </a:cubicBezTo>
                <a:cubicBezTo>
                  <a:pt x="3136" y="1220"/>
                  <a:pt x="3137" y="1221"/>
                  <a:pt x="3138" y="1221"/>
                </a:cubicBezTo>
                <a:cubicBezTo>
                  <a:pt x="3140" y="1222"/>
                  <a:pt x="3142" y="1222"/>
                  <a:pt x="3145" y="1223"/>
                </a:cubicBezTo>
                <a:cubicBezTo>
                  <a:pt x="3148" y="1224"/>
                  <a:pt x="3151" y="1224"/>
                  <a:pt x="3156" y="1224"/>
                </a:cubicBezTo>
                <a:cubicBezTo>
                  <a:pt x="3160" y="1224"/>
                  <a:pt x="3164" y="1224"/>
                  <a:pt x="3167" y="1223"/>
                </a:cubicBezTo>
                <a:cubicBezTo>
                  <a:pt x="3170" y="1222"/>
                  <a:pt x="3172" y="1222"/>
                  <a:pt x="3173" y="1221"/>
                </a:cubicBezTo>
                <a:cubicBezTo>
                  <a:pt x="3175" y="1220"/>
                  <a:pt x="3176" y="1220"/>
                  <a:pt x="3177" y="1219"/>
                </a:cubicBezTo>
                <a:cubicBezTo>
                  <a:pt x="3177" y="1217"/>
                  <a:pt x="3178" y="1216"/>
                  <a:pt x="3178" y="1215"/>
                </a:cubicBezTo>
                <a:cubicBezTo>
                  <a:pt x="3178" y="1056"/>
                  <a:pt x="3178" y="1056"/>
                  <a:pt x="3178" y="1056"/>
                </a:cubicBezTo>
                <a:cubicBezTo>
                  <a:pt x="3184" y="1046"/>
                  <a:pt x="3190" y="1037"/>
                  <a:pt x="3195" y="1031"/>
                </a:cubicBezTo>
                <a:cubicBezTo>
                  <a:pt x="3201" y="1024"/>
                  <a:pt x="3205" y="1018"/>
                  <a:pt x="3210" y="1015"/>
                </a:cubicBezTo>
                <a:cubicBezTo>
                  <a:pt x="3215" y="1011"/>
                  <a:pt x="3219" y="1007"/>
                  <a:pt x="3224" y="1006"/>
                </a:cubicBezTo>
                <a:cubicBezTo>
                  <a:pt x="3228" y="1004"/>
                  <a:pt x="3233" y="1003"/>
                  <a:pt x="3237" y="1003"/>
                </a:cubicBezTo>
                <a:cubicBezTo>
                  <a:pt x="3241" y="1003"/>
                  <a:pt x="3244" y="1003"/>
                  <a:pt x="3248" y="1004"/>
                </a:cubicBezTo>
                <a:cubicBezTo>
                  <a:pt x="3251" y="1005"/>
                  <a:pt x="3254" y="1006"/>
                  <a:pt x="3257" y="1006"/>
                </a:cubicBezTo>
                <a:cubicBezTo>
                  <a:pt x="3259" y="1007"/>
                  <a:pt x="3261" y="1008"/>
                  <a:pt x="3263" y="1008"/>
                </a:cubicBezTo>
                <a:cubicBezTo>
                  <a:pt x="3265" y="1009"/>
                  <a:pt x="3267" y="1010"/>
                  <a:pt x="3268" y="1010"/>
                </a:cubicBezTo>
                <a:cubicBezTo>
                  <a:pt x="3270" y="1010"/>
                  <a:pt x="3271" y="1009"/>
                  <a:pt x="3272" y="1008"/>
                </a:cubicBezTo>
                <a:cubicBezTo>
                  <a:pt x="3273" y="1008"/>
                  <a:pt x="3273" y="1007"/>
                  <a:pt x="3274" y="1005"/>
                </a:cubicBezTo>
                <a:cubicBezTo>
                  <a:pt x="3274" y="1004"/>
                  <a:pt x="3275" y="1002"/>
                  <a:pt x="3275" y="999"/>
                </a:cubicBezTo>
                <a:cubicBezTo>
                  <a:pt x="3275" y="996"/>
                  <a:pt x="3275" y="993"/>
                  <a:pt x="3275" y="989"/>
                </a:cubicBezTo>
                <a:cubicBezTo>
                  <a:pt x="3275" y="985"/>
                  <a:pt x="3275" y="982"/>
                  <a:pt x="3277" y="979"/>
                </a:cubicBezTo>
                <a:cubicBezTo>
                  <a:pt x="3277" y="977"/>
                  <a:pt x="3277" y="975"/>
                  <a:pt x="3277" y="974"/>
                </a:cubicBezTo>
                <a:cubicBezTo>
                  <a:pt x="3276" y="972"/>
                  <a:pt x="3276" y="971"/>
                  <a:pt x="3276" y="971"/>
                </a:cubicBezTo>
                <a:close/>
                <a:moveTo>
                  <a:pt x="3366" y="849"/>
                </a:moveTo>
                <a:cubicBezTo>
                  <a:pt x="3364" y="848"/>
                  <a:pt x="3362" y="848"/>
                  <a:pt x="3359" y="847"/>
                </a:cubicBezTo>
                <a:cubicBezTo>
                  <a:pt x="3357" y="847"/>
                  <a:pt x="3353" y="847"/>
                  <a:pt x="3348" y="847"/>
                </a:cubicBezTo>
                <a:cubicBezTo>
                  <a:pt x="3344" y="847"/>
                  <a:pt x="3340" y="847"/>
                  <a:pt x="3338" y="847"/>
                </a:cubicBezTo>
                <a:cubicBezTo>
                  <a:pt x="3335" y="848"/>
                  <a:pt x="3333" y="848"/>
                  <a:pt x="3331" y="849"/>
                </a:cubicBezTo>
                <a:cubicBezTo>
                  <a:pt x="3329" y="850"/>
                  <a:pt x="3328" y="851"/>
                  <a:pt x="3327" y="852"/>
                </a:cubicBezTo>
                <a:cubicBezTo>
                  <a:pt x="3327" y="853"/>
                  <a:pt x="3326" y="854"/>
                  <a:pt x="3326" y="856"/>
                </a:cubicBezTo>
                <a:cubicBezTo>
                  <a:pt x="3326" y="1215"/>
                  <a:pt x="3326" y="1215"/>
                  <a:pt x="3326" y="1215"/>
                </a:cubicBezTo>
                <a:cubicBezTo>
                  <a:pt x="3326" y="1216"/>
                  <a:pt x="3327" y="1217"/>
                  <a:pt x="3327" y="1219"/>
                </a:cubicBezTo>
                <a:cubicBezTo>
                  <a:pt x="3328" y="1220"/>
                  <a:pt x="3329" y="1221"/>
                  <a:pt x="3331" y="1221"/>
                </a:cubicBezTo>
                <a:cubicBezTo>
                  <a:pt x="3333" y="1222"/>
                  <a:pt x="3335" y="1222"/>
                  <a:pt x="3338" y="1223"/>
                </a:cubicBezTo>
                <a:cubicBezTo>
                  <a:pt x="3340" y="1224"/>
                  <a:pt x="3344" y="1224"/>
                  <a:pt x="3348" y="1224"/>
                </a:cubicBezTo>
                <a:cubicBezTo>
                  <a:pt x="3353" y="1224"/>
                  <a:pt x="3357" y="1224"/>
                  <a:pt x="3359" y="1223"/>
                </a:cubicBezTo>
                <a:cubicBezTo>
                  <a:pt x="3362" y="1222"/>
                  <a:pt x="3364" y="1222"/>
                  <a:pt x="3366" y="1221"/>
                </a:cubicBezTo>
                <a:cubicBezTo>
                  <a:pt x="3368" y="1220"/>
                  <a:pt x="3369" y="1220"/>
                  <a:pt x="3369" y="1219"/>
                </a:cubicBezTo>
                <a:cubicBezTo>
                  <a:pt x="3370" y="1217"/>
                  <a:pt x="3370" y="1216"/>
                  <a:pt x="3370" y="1215"/>
                </a:cubicBezTo>
                <a:cubicBezTo>
                  <a:pt x="3370" y="856"/>
                  <a:pt x="3370" y="856"/>
                  <a:pt x="3370" y="856"/>
                </a:cubicBezTo>
                <a:cubicBezTo>
                  <a:pt x="3370" y="854"/>
                  <a:pt x="3370" y="853"/>
                  <a:pt x="3369" y="852"/>
                </a:cubicBezTo>
                <a:cubicBezTo>
                  <a:pt x="3369" y="851"/>
                  <a:pt x="3368" y="850"/>
                  <a:pt x="3366" y="849"/>
                </a:cubicBezTo>
                <a:close/>
                <a:moveTo>
                  <a:pt x="3630" y="1012"/>
                </a:moveTo>
                <a:cubicBezTo>
                  <a:pt x="3633" y="1023"/>
                  <a:pt x="3635" y="1036"/>
                  <a:pt x="3635" y="1051"/>
                </a:cubicBezTo>
                <a:cubicBezTo>
                  <a:pt x="3635" y="1215"/>
                  <a:pt x="3635" y="1215"/>
                  <a:pt x="3635" y="1215"/>
                </a:cubicBezTo>
                <a:cubicBezTo>
                  <a:pt x="3635" y="1217"/>
                  <a:pt x="3634" y="1219"/>
                  <a:pt x="3633" y="1220"/>
                </a:cubicBezTo>
                <a:cubicBezTo>
                  <a:pt x="3631" y="1221"/>
                  <a:pt x="3629" y="1222"/>
                  <a:pt x="3627" y="1222"/>
                </a:cubicBezTo>
                <a:cubicBezTo>
                  <a:pt x="3624" y="1223"/>
                  <a:pt x="3620" y="1223"/>
                  <a:pt x="3615" y="1223"/>
                </a:cubicBezTo>
                <a:cubicBezTo>
                  <a:pt x="3611" y="1223"/>
                  <a:pt x="3607" y="1223"/>
                  <a:pt x="3604" y="1222"/>
                </a:cubicBezTo>
                <a:cubicBezTo>
                  <a:pt x="3601" y="1222"/>
                  <a:pt x="3599" y="1221"/>
                  <a:pt x="3598" y="1220"/>
                </a:cubicBezTo>
                <a:cubicBezTo>
                  <a:pt x="3597" y="1219"/>
                  <a:pt x="3596" y="1217"/>
                  <a:pt x="3596" y="1215"/>
                </a:cubicBezTo>
                <a:cubicBezTo>
                  <a:pt x="3596" y="1191"/>
                  <a:pt x="3596" y="1191"/>
                  <a:pt x="3596" y="1191"/>
                </a:cubicBezTo>
                <a:cubicBezTo>
                  <a:pt x="3586" y="1202"/>
                  <a:pt x="3574" y="1211"/>
                  <a:pt x="3561" y="1217"/>
                </a:cubicBezTo>
                <a:cubicBezTo>
                  <a:pt x="3548" y="1224"/>
                  <a:pt x="3535" y="1227"/>
                  <a:pt x="3520" y="1227"/>
                </a:cubicBezTo>
                <a:cubicBezTo>
                  <a:pt x="3507" y="1227"/>
                  <a:pt x="3496" y="1225"/>
                  <a:pt x="3485" y="1222"/>
                </a:cubicBezTo>
                <a:cubicBezTo>
                  <a:pt x="3475" y="1219"/>
                  <a:pt x="3466" y="1214"/>
                  <a:pt x="3459" y="1207"/>
                </a:cubicBezTo>
                <a:cubicBezTo>
                  <a:pt x="3452" y="1201"/>
                  <a:pt x="3446" y="1193"/>
                  <a:pt x="3442" y="1185"/>
                </a:cubicBezTo>
                <a:cubicBezTo>
                  <a:pt x="3439" y="1176"/>
                  <a:pt x="3436" y="1165"/>
                  <a:pt x="3436" y="1153"/>
                </a:cubicBezTo>
                <a:cubicBezTo>
                  <a:pt x="3436" y="1140"/>
                  <a:pt x="3439" y="1128"/>
                  <a:pt x="3445" y="1118"/>
                </a:cubicBezTo>
                <a:cubicBezTo>
                  <a:pt x="3450" y="1108"/>
                  <a:pt x="3458" y="1099"/>
                  <a:pt x="3469" y="1093"/>
                </a:cubicBezTo>
                <a:cubicBezTo>
                  <a:pt x="3479" y="1086"/>
                  <a:pt x="3492" y="1081"/>
                  <a:pt x="3507" y="1078"/>
                </a:cubicBezTo>
                <a:cubicBezTo>
                  <a:pt x="3522" y="1074"/>
                  <a:pt x="3538" y="1073"/>
                  <a:pt x="3557" y="1073"/>
                </a:cubicBezTo>
                <a:cubicBezTo>
                  <a:pt x="3591" y="1073"/>
                  <a:pt x="3591" y="1073"/>
                  <a:pt x="3591" y="1073"/>
                </a:cubicBezTo>
                <a:cubicBezTo>
                  <a:pt x="3591" y="1054"/>
                  <a:pt x="3591" y="1054"/>
                  <a:pt x="3591" y="1054"/>
                </a:cubicBezTo>
                <a:cubicBezTo>
                  <a:pt x="3591" y="1044"/>
                  <a:pt x="3590" y="1036"/>
                  <a:pt x="3588" y="1029"/>
                </a:cubicBezTo>
                <a:cubicBezTo>
                  <a:pt x="3586" y="1022"/>
                  <a:pt x="3583" y="1016"/>
                  <a:pt x="3579" y="1011"/>
                </a:cubicBezTo>
                <a:cubicBezTo>
                  <a:pt x="3574" y="1006"/>
                  <a:pt x="3569" y="1003"/>
                  <a:pt x="3561" y="1001"/>
                </a:cubicBezTo>
                <a:cubicBezTo>
                  <a:pt x="3554" y="998"/>
                  <a:pt x="3546" y="997"/>
                  <a:pt x="3536" y="997"/>
                </a:cubicBezTo>
                <a:cubicBezTo>
                  <a:pt x="3524" y="997"/>
                  <a:pt x="3515" y="998"/>
                  <a:pt x="3506" y="1001"/>
                </a:cubicBezTo>
                <a:cubicBezTo>
                  <a:pt x="3497" y="1003"/>
                  <a:pt x="3490" y="1006"/>
                  <a:pt x="3483" y="1009"/>
                </a:cubicBezTo>
                <a:cubicBezTo>
                  <a:pt x="3476" y="1012"/>
                  <a:pt x="3471" y="1015"/>
                  <a:pt x="3467" y="1017"/>
                </a:cubicBezTo>
                <a:cubicBezTo>
                  <a:pt x="3463" y="1020"/>
                  <a:pt x="3459" y="1021"/>
                  <a:pt x="3457" y="1021"/>
                </a:cubicBezTo>
                <a:cubicBezTo>
                  <a:pt x="3455" y="1021"/>
                  <a:pt x="3454" y="1021"/>
                  <a:pt x="3453" y="1020"/>
                </a:cubicBezTo>
                <a:cubicBezTo>
                  <a:pt x="3452" y="1020"/>
                  <a:pt x="3451" y="1018"/>
                  <a:pt x="3450" y="1017"/>
                </a:cubicBezTo>
                <a:cubicBezTo>
                  <a:pt x="3450" y="1015"/>
                  <a:pt x="3449" y="1013"/>
                  <a:pt x="3449" y="1011"/>
                </a:cubicBezTo>
                <a:cubicBezTo>
                  <a:pt x="3448" y="1009"/>
                  <a:pt x="3448" y="1007"/>
                  <a:pt x="3448" y="1004"/>
                </a:cubicBezTo>
                <a:cubicBezTo>
                  <a:pt x="3448" y="1000"/>
                  <a:pt x="3449" y="996"/>
                  <a:pt x="3449" y="993"/>
                </a:cubicBezTo>
                <a:cubicBezTo>
                  <a:pt x="3450" y="991"/>
                  <a:pt x="3451" y="988"/>
                  <a:pt x="3454" y="986"/>
                </a:cubicBezTo>
                <a:cubicBezTo>
                  <a:pt x="3456" y="984"/>
                  <a:pt x="3460" y="981"/>
                  <a:pt x="3466" y="978"/>
                </a:cubicBezTo>
                <a:cubicBezTo>
                  <a:pt x="3472" y="974"/>
                  <a:pt x="3479" y="972"/>
                  <a:pt x="3487" y="969"/>
                </a:cubicBezTo>
                <a:cubicBezTo>
                  <a:pt x="3494" y="967"/>
                  <a:pt x="3503" y="964"/>
                  <a:pt x="3512" y="963"/>
                </a:cubicBezTo>
                <a:cubicBezTo>
                  <a:pt x="3521" y="961"/>
                  <a:pt x="3530" y="960"/>
                  <a:pt x="3540" y="960"/>
                </a:cubicBezTo>
                <a:cubicBezTo>
                  <a:pt x="3557" y="960"/>
                  <a:pt x="3572" y="962"/>
                  <a:pt x="3584" y="966"/>
                </a:cubicBezTo>
                <a:cubicBezTo>
                  <a:pt x="3596" y="970"/>
                  <a:pt x="3606" y="976"/>
                  <a:pt x="3614" y="983"/>
                </a:cubicBezTo>
                <a:cubicBezTo>
                  <a:pt x="3621" y="991"/>
                  <a:pt x="3627" y="1001"/>
                  <a:pt x="3630" y="1012"/>
                </a:cubicBezTo>
                <a:close/>
                <a:moveTo>
                  <a:pt x="3591" y="1105"/>
                </a:moveTo>
                <a:cubicBezTo>
                  <a:pt x="3590" y="1105"/>
                  <a:pt x="3590" y="1105"/>
                  <a:pt x="3590" y="1105"/>
                </a:cubicBezTo>
                <a:cubicBezTo>
                  <a:pt x="3553" y="1105"/>
                  <a:pt x="3553" y="1105"/>
                  <a:pt x="3553" y="1105"/>
                </a:cubicBezTo>
                <a:cubicBezTo>
                  <a:pt x="3541" y="1105"/>
                  <a:pt x="3530" y="1106"/>
                  <a:pt x="3521" y="1108"/>
                </a:cubicBezTo>
                <a:cubicBezTo>
                  <a:pt x="3512" y="1110"/>
                  <a:pt x="3505" y="1113"/>
                  <a:pt x="3499" y="1117"/>
                </a:cubicBezTo>
                <a:cubicBezTo>
                  <a:pt x="3493" y="1121"/>
                  <a:pt x="3489" y="1126"/>
                  <a:pt x="3486" y="1132"/>
                </a:cubicBezTo>
                <a:cubicBezTo>
                  <a:pt x="3483" y="1137"/>
                  <a:pt x="3482" y="1144"/>
                  <a:pt x="3482" y="1151"/>
                </a:cubicBezTo>
                <a:cubicBezTo>
                  <a:pt x="3482" y="1164"/>
                  <a:pt x="3486" y="1173"/>
                  <a:pt x="3494" y="1181"/>
                </a:cubicBezTo>
                <a:cubicBezTo>
                  <a:pt x="3502" y="1188"/>
                  <a:pt x="3513" y="1192"/>
                  <a:pt x="3527" y="1192"/>
                </a:cubicBezTo>
                <a:cubicBezTo>
                  <a:pt x="3539" y="1192"/>
                  <a:pt x="3550" y="1190"/>
                  <a:pt x="3560" y="1183"/>
                </a:cubicBezTo>
                <a:cubicBezTo>
                  <a:pt x="3570" y="1177"/>
                  <a:pt x="3580" y="1168"/>
                  <a:pt x="3591" y="1156"/>
                </a:cubicBezTo>
                <a:lnTo>
                  <a:pt x="3591" y="1105"/>
                </a:lnTo>
                <a:close/>
                <a:moveTo>
                  <a:pt x="3906" y="990"/>
                </a:moveTo>
                <a:cubicBezTo>
                  <a:pt x="3900" y="981"/>
                  <a:pt x="3891" y="974"/>
                  <a:pt x="3879" y="968"/>
                </a:cubicBezTo>
                <a:cubicBezTo>
                  <a:pt x="3868" y="963"/>
                  <a:pt x="3855" y="960"/>
                  <a:pt x="3839" y="960"/>
                </a:cubicBezTo>
                <a:cubicBezTo>
                  <a:pt x="3825" y="960"/>
                  <a:pt x="3811" y="963"/>
                  <a:pt x="3797" y="971"/>
                </a:cubicBezTo>
                <a:cubicBezTo>
                  <a:pt x="3784" y="978"/>
                  <a:pt x="3770" y="989"/>
                  <a:pt x="3757" y="1004"/>
                </a:cubicBezTo>
                <a:cubicBezTo>
                  <a:pt x="3757" y="972"/>
                  <a:pt x="3757" y="972"/>
                  <a:pt x="3757" y="972"/>
                </a:cubicBezTo>
                <a:cubicBezTo>
                  <a:pt x="3757" y="971"/>
                  <a:pt x="3756" y="970"/>
                  <a:pt x="3756" y="969"/>
                </a:cubicBezTo>
                <a:cubicBezTo>
                  <a:pt x="3754" y="968"/>
                  <a:pt x="3754" y="967"/>
                  <a:pt x="3752" y="966"/>
                </a:cubicBezTo>
                <a:cubicBezTo>
                  <a:pt x="3751" y="965"/>
                  <a:pt x="3749" y="965"/>
                  <a:pt x="3746" y="964"/>
                </a:cubicBezTo>
                <a:cubicBezTo>
                  <a:pt x="3743" y="964"/>
                  <a:pt x="3740" y="964"/>
                  <a:pt x="3736" y="964"/>
                </a:cubicBezTo>
                <a:cubicBezTo>
                  <a:pt x="3732" y="964"/>
                  <a:pt x="3729" y="964"/>
                  <a:pt x="3726" y="964"/>
                </a:cubicBezTo>
                <a:cubicBezTo>
                  <a:pt x="3724" y="965"/>
                  <a:pt x="3721" y="966"/>
                  <a:pt x="3720" y="966"/>
                </a:cubicBezTo>
                <a:cubicBezTo>
                  <a:pt x="3718" y="967"/>
                  <a:pt x="3717" y="968"/>
                  <a:pt x="3716" y="969"/>
                </a:cubicBezTo>
                <a:cubicBezTo>
                  <a:pt x="3716" y="969"/>
                  <a:pt x="3716" y="971"/>
                  <a:pt x="3716" y="972"/>
                </a:cubicBezTo>
                <a:cubicBezTo>
                  <a:pt x="3716" y="1214"/>
                  <a:pt x="3716" y="1214"/>
                  <a:pt x="3716" y="1214"/>
                </a:cubicBezTo>
                <a:cubicBezTo>
                  <a:pt x="3716" y="1216"/>
                  <a:pt x="3716" y="1217"/>
                  <a:pt x="3717" y="1218"/>
                </a:cubicBezTo>
                <a:cubicBezTo>
                  <a:pt x="3718" y="1219"/>
                  <a:pt x="3719" y="1220"/>
                  <a:pt x="3720" y="1221"/>
                </a:cubicBezTo>
                <a:cubicBezTo>
                  <a:pt x="3722" y="1221"/>
                  <a:pt x="3724" y="1222"/>
                  <a:pt x="3727" y="1222"/>
                </a:cubicBezTo>
                <a:cubicBezTo>
                  <a:pt x="3730" y="1223"/>
                  <a:pt x="3733" y="1223"/>
                  <a:pt x="3738" y="1223"/>
                </a:cubicBezTo>
                <a:cubicBezTo>
                  <a:pt x="3742" y="1223"/>
                  <a:pt x="3746" y="1223"/>
                  <a:pt x="3749" y="1222"/>
                </a:cubicBezTo>
                <a:cubicBezTo>
                  <a:pt x="3752" y="1222"/>
                  <a:pt x="3754" y="1221"/>
                  <a:pt x="3756" y="1221"/>
                </a:cubicBezTo>
                <a:cubicBezTo>
                  <a:pt x="3757" y="1220"/>
                  <a:pt x="3758" y="1219"/>
                  <a:pt x="3759" y="1218"/>
                </a:cubicBezTo>
                <a:cubicBezTo>
                  <a:pt x="3759" y="1217"/>
                  <a:pt x="3760" y="1216"/>
                  <a:pt x="3760" y="1214"/>
                </a:cubicBezTo>
                <a:cubicBezTo>
                  <a:pt x="3760" y="1045"/>
                  <a:pt x="3760" y="1045"/>
                  <a:pt x="3760" y="1045"/>
                </a:cubicBezTo>
                <a:cubicBezTo>
                  <a:pt x="3772" y="1030"/>
                  <a:pt x="3784" y="1018"/>
                  <a:pt x="3795" y="1011"/>
                </a:cubicBezTo>
                <a:cubicBezTo>
                  <a:pt x="3806" y="1003"/>
                  <a:pt x="3817" y="999"/>
                  <a:pt x="3829" y="999"/>
                </a:cubicBezTo>
                <a:cubicBezTo>
                  <a:pt x="3838" y="999"/>
                  <a:pt x="3845" y="1001"/>
                  <a:pt x="3852" y="1004"/>
                </a:cubicBezTo>
                <a:cubicBezTo>
                  <a:pt x="3858" y="1007"/>
                  <a:pt x="3864" y="1012"/>
                  <a:pt x="3868" y="1018"/>
                </a:cubicBezTo>
                <a:cubicBezTo>
                  <a:pt x="3872" y="1024"/>
                  <a:pt x="3875" y="1031"/>
                  <a:pt x="3877" y="1040"/>
                </a:cubicBezTo>
                <a:cubicBezTo>
                  <a:pt x="3879" y="1048"/>
                  <a:pt x="3881" y="1059"/>
                  <a:pt x="3881" y="1073"/>
                </a:cubicBezTo>
                <a:cubicBezTo>
                  <a:pt x="3881" y="1215"/>
                  <a:pt x="3881" y="1215"/>
                  <a:pt x="3881" y="1215"/>
                </a:cubicBezTo>
                <a:cubicBezTo>
                  <a:pt x="3881" y="1216"/>
                  <a:pt x="3881" y="1217"/>
                  <a:pt x="3882" y="1219"/>
                </a:cubicBezTo>
                <a:cubicBezTo>
                  <a:pt x="3882" y="1220"/>
                  <a:pt x="3883" y="1221"/>
                  <a:pt x="3885" y="1221"/>
                </a:cubicBezTo>
                <a:cubicBezTo>
                  <a:pt x="3887" y="1222"/>
                  <a:pt x="3889" y="1222"/>
                  <a:pt x="3892" y="1223"/>
                </a:cubicBezTo>
                <a:cubicBezTo>
                  <a:pt x="3894" y="1224"/>
                  <a:pt x="3898" y="1224"/>
                  <a:pt x="3903" y="1224"/>
                </a:cubicBezTo>
                <a:cubicBezTo>
                  <a:pt x="3907" y="1224"/>
                  <a:pt x="3911" y="1224"/>
                  <a:pt x="3913" y="1223"/>
                </a:cubicBezTo>
                <a:cubicBezTo>
                  <a:pt x="3916" y="1222"/>
                  <a:pt x="3918" y="1222"/>
                  <a:pt x="3920" y="1221"/>
                </a:cubicBezTo>
                <a:cubicBezTo>
                  <a:pt x="3922" y="1220"/>
                  <a:pt x="3923" y="1220"/>
                  <a:pt x="3924" y="1219"/>
                </a:cubicBezTo>
                <a:cubicBezTo>
                  <a:pt x="3924" y="1217"/>
                  <a:pt x="3925" y="1216"/>
                  <a:pt x="3925" y="1215"/>
                </a:cubicBezTo>
                <a:cubicBezTo>
                  <a:pt x="3925" y="1215"/>
                  <a:pt x="3925" y="1215"/>
                  <a:pt x="3925" y="1215"/>
                </a:cubicBezTo>
                <a:cubicBezTo>
                  <a:pt x="3925" y="1066"/>
                  <a:pt x="3925" y="1066"/>
                  <a:pt x="3925" y="1066"/>
                </a:cubicBezTo>
                <a:cubicBezTo>
                  <a:pt x="3925" y="1049"/>
                  <a:pt x="3924" y="1035"/>
                  <a:pt x="3921" y="1022"/>
                </a:cubicBezTo>
                <a:cubicBezTo>
                  <a:pt x="3918" y="1010"/>
                  <a:pt x="3913" y="999"/>
                  <a:pt x="3906" y="990"/>
                </a:cubicBezTo>
                <a:close/>
                <a:moveTo>
                  <a:pt x="4213" y="1215"/>
                </a:moveTo>
                <a:cubicBezTo>
                  <a:pt x="4213" y="1215"/>
                  <a:pt x="4213" y="1215"/>
                  <a:pt x="4213" y="1215"/>
                </a:cubicBezTo>
                <a:cubicBezTo>
                  <a:pt x="4213" y="1216"/>
                  <a:pt x="4213" y="1217"/>
                  <a:pt x="4212" y="1219"/>
                </a:cubicBezTo>
                <a:cubicBezTo>
                  <a:pt x="4211" y="1220"/>
                  <a:pt x="4210" y="1220"/>
                  <a:pt x="4209" y="1221"/>
                </a:cubicBezTo>
                <a:cubicBezTo>
                  <a:pt x="4207" y="1222"/>
                  <a:pt x="4205" y="1222"/>
                  <a:pt x="4203" y="1223"/>
                </a:cubicBezTo>
                <a:cubicBezTo>
                  <a:pt x="4200" y="1224"/>
                  <a:pt x="4197" y="1224"/>
                  <a:pt x="4194" y="1224"/>
                </a:cubicBezTo>
                <a:cubicBezTo>
                  <a:pt x="4190" y="1224"/>
                  <a:pt x="4187" y="1224"/>
                  <a:pt x="4184" y="1223"/>
                </a:cubicBezTo>
                <a:cubicBezTo>
                  <a:pt x="4181" y="1222"/>
                  <a:pt x="4180" y="1222"/>
                  <a:pt x="4178" y="1221"/>
                </a:cubicBezTo>
                <a:cubicBezTo>
                  <a:pt x="4176" y="1221"/>
                  <a:pt x="4175" y="1220"/>
                  <a:pt x="4175" y="1219"/>
                </a:cubicBezTo>
                <a:cubicBezTo>
                  <a:pt x="4174" y="1217"/>
                  <a:pt x="4174" y="1216"/>
                  <a:pt x="4174" y="1215"/>
                </a:cubicBezTo>
                <a:cubicBezTo>
                  <a:pt x="4174" y="1183"/>
                  <a:pt x="4174" y="1183"/>
                  <a:pt x="4174" y="1183"/>
                </a:cubicBezTo>
                <a:cubicBezTo>
                  <a:pt x="4161" y="1197"/>
                  <a:pt x="4147" y="1207"/>
                  <a:pt x="4134" y="1215"/>
                </a:cubicBezTo>
                <a:cubicBezTo>
                  <a:pt x="4120" y="1223"/>
                  <a:pt x="4105" y="1227"/>
                  <a:pt x="4089" y="1227"/>
                </a:cubicBezTo>
                <a:cubicBezTo>
                  <a:pt x="4071" y="1227"/>
                  <a:pt x="4056" y="1224"/>
                  <a:pt x="4043" y="1216"/>
                </a:cubicBezTo>
                <a:cubicBezTo>
                  <a:pt x="4031" y="1210"/>
                  <a:pt x="4020" y="1200"/>
                  <a:pt x="4012" y="1188"/>
                </a:cubicBezTo>
                <a:cubicBezTo>
                  <a:pt x="4004" y="1177"/>
                  <a:pt x="3999" y="1163"/>
                  <a:pt x="3995" y="1147"/>
                </a:cubicBezTo>
                <a:cubicBezTo>
                  <a:pt x="3992" y="1132"/>
                  <a:pt x="3989" y="1115"/>
                  <a:pt x="3989" y="1097"/>
                </a:cubicBezTo>
                <a:cubicBezTo>
                  <a:pt x="3989" y="1076"/>
                  <a:pt x="3992" y="1057"/>
                  <a:pt x="3996" y="1041"/>
                </a:cubicBezTo>
                <a:cubicBezTo>
                  <a:pt x="4001" y="1024"/>
                  <a:pt x="4007" y="1010"/>
                  <a:pt x="4016" y="998"/>
                </a:cubicBezTo>
                <a:cubicBezTo>
                  <a:pt x="4025" y="986"/>
                  <a:pt x="4036" y="977"/>
                  <a:pt x="4049" y="971"/>
                </a:cubicBezTo>
                <a:cubicBezTo>
                  <a:pt x="4062" y="964"/>
                  <a:pt x="4077" y="961"/>
                  <a:pt x="4094" y="961"/>
                </a:cubicBezTo>
                <a:cubicBezTo>
                  <a:pt x="4108" y="961"/>
                  <a:pt x="4122" y="964"/>
                  <a:pt x="4133" y="971"/>
                </a:cubicBezTo>
                <a:cubicBezTo>
                  <a:pt x="4145" y="977"/>
                  <a:pt x="4157" y="986"/>
                  <a:pt x="4168" y="998"/>
                </a:cubicBezTo>
                <a:cubicBezTo>
                  <a:pt x="4168" y="857"/>
                  <a:pt x="4168" y="857"/>
                  <a:pt x="4168" y="857"/>
                </a:cubicBezTo>
                <a:cubicBezTo>
                  <a:pt x="4168" y="856"/>
                  <a:pt x="4169" y="855"/>
                  <a:pt x="4169" y="854"/>
                </a:cubicBezTo>
                <a:cubicBezTo>
                  <a:pt x="4170" y="853"/>
                  <a:pt x="4171" y="852"/>
                  <a:pt x="4172" y="851"/>
                </a:cubicBezTo>
                <a:cubicBezTo>
                  <a:pt x="4174" y="851"/>
                  <a:pt x="4176" y="850"/>
                  <a:pt x="4179" y="850"/>
                </a:cubicBezTo>
                <a:cubicBezTo>
                  <a:pt x="4182" y="849"/>
                  <a:pt x="4185" y="849"/>
                  <a:pt x="4190" y="849"/>
                </a:cubicBezTo>
                <a:cubicBezTo>
                  <a:pt x="4194" y="849"/>
                  <a:pt x="4198" y="849"/>
                  <a:pt x="4201" y="850"/>
                </a:cubicBezTo>
                <a:cubicBezTo>
                  <a:pt x="4204" y="850"/>
                  <a:pt x="4206" y="851"/>
                  <a:pt x="4208" y="851"/>
                </a:cubicBezTo>
                <a:cubicBezTo>
                  <a:pt x="4209" y="852"/>
                  <a:pt x="4210" y="853"/>
                  <a:pt x="4211" y="854"/>
                </a:cubicBezTo>
                <a:cubicBezTo>
                  <a:pt x="4212" y="855"/>
                  <a:pt x="4213" y="856"/>
                  <a:pt x="4213" y="857"/>
                </a:cubicBezTo>
                <a:lnTo>
                  <a:pt x="4213" y="1215"/>
                </a:lnTo>
                <a:close/>
                <a:moveTo>
                  <a:pt x="4169" y="1045"/>
                </a:moveTo>
                <a:cubicBezTo>
                  <a:pt x="4169" y="1045"/>
                  <a:pt x="4169" y="1045"/>
                  <a:pt x="4169" y="1045"/>
                </a:cubicBezTo>
                <a:cubicBezTo>
                  <a:pt x="4156" y="1030"/>
                  <a:pt x="4145" y="1018"/>
                  <a:pt x="4134" y="1011"/>
                </a:cubicBezTo>
                <a:cubicBezTo>
                  <a:pt x="4123" y="1003"/>
                  <a:pt x="4111" y="999"/>
                  <a:pt x="4099" y="999"/>
                </a:cubicBezTo>
                <a:cubicBezTo>
                  <a:pt x="4088" y="999"/>
                  <a:pt x="4078" y="1002"/>
                  <a:pt x="4070" y="1007"/>
                </a:cubicBezTo>
                <a:cubicBezTo>
                  <a:pt x="4062" y="1012"/>
                  <a:pt x="4055" y="1019"/>
                  <a:pt x="4051" y="1028"/>
                </a:cubicBezTo>
                <a:cubicBezTo>
                  <a:pt x="4046" y="1037"/>
                  <a:pt x="4042" y="1047"/>
                  <a:pt x="4040" y="1057"/>
                </a:cubicBezTo>
                <a:cubicBezTo>
                  <a:pt x="4038" y="1069"/>
                  <a:pt x="4037" y="1080"/>
                  <a:pt x="4037" y="1091"/>
                </a:cubicBezTo>
                <a:cubicBezTo>
                  <a:pt x="4037" y="1104"/>
                  <a:pt x="4038" y="1115"/>
                  <a:pt x="4040" y="1127"/>
                </a:cubicBezTo>
                <a:cubicBezTo>
                  <a:pt x="4041" y="1139"/>
                  <a:pt x="4045" y="1149"/>
                  <a:pt x="4050" y="1158"/>
                </a:cubicBezTo>
                <a:cubicBezTo>
                  <a:pt x="4054" y="1167"/>
                  <a:pt x="4060" y="1175"/>
                  <a:pt x="4068" y="1180"/>
                </a:cubicBezTo>
                <a:cubicBezTo>
                  <a:pt x="4076" y="1186"/>
                  <a:pt x="4085" y="1188"/>
                  <a:pt x="4097" y="1188"/>
                </a:cubicBezTo>
                <a:cubicBezTo>
                  <a:pt x="4103" y="1188"/>
                  <a:pt x="4109" y="1188"/>
                  <a:pt x="4114" y="1186"/>
                </a:cubicBezTo>
                <a:cubicBezTo>
                  <a:pt x="4120" y="1185"/>
                  <a:pt x="4126" y="1182"/>
                  <a:pt x="4131" y="1178"/>
                </a:cubicBezTo>
                <a:cubicBezTo>
                  <a:pt x="4137" y="1175"/>
                  <a:pt x="4143" y="1170"/>
                  <a:pt x="4149" y="1164"/>
                </a:cubicBezTo>
                <a:cubicBezTo>
                  <a:pt x="4155" y="1158"/>
                  <a:pt x="4162" y="1151"/>
                  <a:pt x="4169" y="1142"/>
                </a:cubicBezTo>
                <a:lnTo>
                  <a:pt x="4169" y="1045"/>
                </a:lnTo>
                <a:close/>
              </a:path>
            </a:pathLst>
          </a:custGeom>
          <a:solidFill>
            <a:srgbClr val="00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ame 2">
            <a:extLst>
              <a:ext uri="{FF2B5EF4-FFF2-40B4-BE49-F238E27FC236}">
                <a16:creationId xmlns:a16="http://schemas.microsoft.com/office/drawing/2014/main" id="{AD6C8136-C91E-4DA7-BBB9-207ED60CA9AB}"/>
              </a:ext>
            </a:extLst>
          </p:cNvPr>
          <p:cNvSpPr>
            <a:spLocks noSelect="1"/>
          </p:cNvSpPr>
          <p:nvPr userDrawn="1"/>
        </p:nvSpPr>
        <p:spPr bwMode="auto">
          <a:xfrm>
            <a:off x="725488" y="5295900"/>
            <a:ext cx="620713" cy="792163"/>
          </a:xfrm>
          <a:custGeom>
            <a:avLst/>
            <a:gdLst>
              <a:gd name="T0" fmla="*/ 1294 w 1956"/>
              <a:gd name="T1" fmla="*/ 1893 h 2495"/>
              <a:gd name="T2" fmla="*/ 1400 w 1956"/>
              <a:gd name="T3" fmla="*/ 22 h 2495"/>
              <a:gd name="T4" fmla="*/ 1379 w 1956"/>
              <a:gd name="T5" fmla="*/ 0 h 2495"/>
              <a:gd name="T6" fmla="*/ 759 w 1956"/>
              <a:gd name="T7" fmla="*/ 432 h 2495"/>
              <a:gd name="T8" fmla="*/ 954 w 1956"/>
              <a:gd name="T9" fmla="*/ 757 h 2495"/>
              <a:gd name="T10" fmla="*/ 464 w 1956"/>
              <a:gd name="T11" fmla="*/ 652 h 2495"/>
              <a:gd name="T12" fmla="*/ 454 w 1956"/>
              <a:gd name="T13" fmla="*/ 1132 h 2495"/>
              <a:gd name="T14" fmla="*/ 559 w 1956"/>
              <a:gd name="T15" fmla="*/ 1305 h 2495"/>
              <a:gd name="T16" fmla="*/ 25 w 1956"/>
              <a:gd name="T17" fmla="*/ 1627 h 2495"/>
              <a:gd name="T18" fmla="*/ 15 w 1956"/>
              <a:gd name="T19" fmla="*/ 1828 h 2495"/>
              <a:gd name="T20" fmla="*/ 44 w 1956"/>
              <a:gd name="T21" fmla="*/ 1950 h 2495"/>
              <a:gd name="T22" fmla="*/ 598 w 1956"/>
              <a:gd name="T23" fmla="*/ 1923 h 2495"/>
              <a:gd name="T24" fmla="*/ 19 w 1956"/>
              <a:gd name="T25" fmla="*/ 2102 h 2495"/>
              <a:gd name="T26" fmla="*/ 36 w 1956"/>
              <a:gd name="T27" fmla="*/ 2134 h 2495"/>
              <a:gd name="T28" fmla="*/ 346 w 1956"/>
              <a:gd name="T29" fmla="*/ 2495 h 2495"/>
              <a:gd name="T30" fmla="*/ 802 w 1956"/>
              <a:gd name="T31" fmla="*/ 2293 h 2495"/>
              <a:gd name="T32" fmla="*/ 1015 w 1956"/>
              <a:gd name="T33" fmla="*/ 2291 h 2495"/>
              <a:gd name="T34" fmla="*/ 1061 w 1956"/>
              <a:gd name="T35" fmla="*/ 2243 h 2495"/>
              <a:gd name="T36" fmla="*/ 918 w 1956"/>
              <a:gd name="T37" fmla="*/ 2126 h 2495"/>
              <a:gd name="T38" fmla="*/ 1227 w 1956"/>
              <a:gd name="T39" fmla="*/ 1848 h 2495"/>
              <a:gd name="T40" fmla="*/ 1226 w 1956"/>
              <a:gd name="T41" fmla="*/ 1794 h 2495"/>
              <a:gd name="T42" fmla="*/ 1130 w 1956"/>
              <a:gd name="T43" fmla="*/ 1674 h 2495"/>
              <a:gd name="T44" fmla="*/ 1179 w 1956"/>
              <a:gd name="T45" fmla="*/ 1495 h 2495"/>
              <a:gd name="T46" fmla="*/ 1416 w 1956"/>
              <a:gd name="T47" fmla="*/ 1223 h 2495"/>
              <a:gd name="T48" fmla="*/ 1297 w 1956"/>
              <a:gd name="T49" fmla="*/ 857 h 2495"/>
              <a:gd name="T50" fmla="*/ 1722 w 1956"/>
              <a:gd name="T51" fmla="*/ 1002 h 2495"/>
              <a:gd name="T52" fmla="*/ 1676 w 1956"/>
              <a:gd name="T53" fmla="*/ 367 h 2495"/>
              <a:gd name="T54" fmla="*/ 1936 w 1956"/>
              <a:gd name="T55" fmla="*/ 366 h 2495"/>
              <a:gd name="T56" fmla="*/ 1380 w 1956"/>
              <a:gd name="T57" fmla="*/ 42 h 2495"/>
              <a:gd name="T58" fmla="*/ 1370 w 1956"/>
              <a:gd name="T59" fmla="*/ 39 h 2495"/>
              <a:gd name="T60" fmla="*/ 778 w 1956"/>
              <a:gd name="T61" fmla="*/ 468 h 2495"/>
              <a:gd name="T62" fmla="*/ 966 w 1956"/>
              <a:gd name="T63" fmla="*/ 720 h 2495"/>
              <a:gd name="T64" fmla="*/ 1258 w 1956"/>
              <a:gd name="T65" fmla="*/ 844 h 2495"/>
              <a:gd name="T66" fmla="*/ 729 w 1956"/>
              <a:gd name="T67" fmla="*/ 1496 h 2495"/>
              <a:gd name="T68" fmla="*/ 750 w 1956"/>
              <a:gd name="T69" fmla="*/ 1498 h 2495"/>
              <a:gd name="T70" fmla="*/ 985 w 1956"/>
              <a:gd name="T71" fmla="*/ 748 h 2495"/>
              <a:gd name="T72" fmla="*/ 1135 w 1956"/>
              <a:gd name="T73" fmla="*/ 1002 h 2495"/>
              <a:gd name="T74" fmla="*/ 807 w 1956"/>
              <a:gd name="T75" fmla="*/ 1198 h 2495"/>
              <a:gd name="T76" fmla="*/ 501 w 1956"/>
              <a:gd name="T77" fmla="*/ 665 h 2495"/>
              <a:gd name="T78" fmla="*/ 424 w 1956"/>
              <a:gd name="T79" fmla="*/ 1142 h 2495"/>
              <a:gd name="T80" fmla="*/ 592 w 1956"/>
              <a:gd name="T81" fmla="*/ 1310 h 2495"/>
              <a:gd name="T82" fmla="*/ 726 w 1956"/>
              <a:gd name="T83" fmla="*/ 1498 h 2495"/>
              <a:gd name="T84" fmla="*/ 52 w 1956"/>
              <a:gd name="T85" fmla="*/ 1605 h 2495"/>
              <a:gd name="T86" fmla="*/ 217 w 1956"/>
              <a:gd name="T87" fmla="*/ 1856 h 2495"/>
              <a:gd name="T88" fmla="*/ 723 w 1956"/>
              <a:gd name="T89" fmla="*/ 1526 h 2495"/>
              <a:gd name="T90" fmla="*/ 495 w 1956"/>
              <a:gd name="T91" fmla="*/ 2185 h 2495"/>
              <a:gd name="T92" fmla="*/ 822 w 1956"/>
              <a:gd name="T93" fmla="*/ 2255 h 2495"/>
              <a:gd name="T94" fmla="*/ 1006 w 1956"/>
              <a:gd name="T95" fmla="*/ 1876 h 2495"/>
              <a:gd name="T96" fmla="*/ 638 w 1956"/>
              <a:gd name="T97" fmla="*/ 1918 h 2495"/>
              <a:gd name="T98" fmla="*/ 754 w 1956"/>
              <a:gd name="T99" fmla="*/ 1500 h 2495"/>
              <a:gd name="T100" fmla="*/ 1397 w 1956"/>
              <a:gd name="T101" fmla="*/ 1208 h 2495"/>
              <a:gd name="T102" fmla="*/ 1402 w 1956"/>
              <a:gd name="T103" fmla="*/ 1188 h 2495"/>
              <a:gd name="T104" fmla="*/ 1407 w 1956"/>
              <a:gd name="T105" fmla="*/ 1184 h 2495"/>
              <a:gd name="T106" fmla="*/ 1483 w 1956"/>
              <a:gd name="T107" fmla="*/ 542 h 2495"/>
              <a:gd name="T108" fmla="*/ 1290 w 1956"/>
              <a:gd name="T109" fmla="*/ 837 h 2495"/>
              <a:gd name="T110" fmla="*/ 1655 w 1956"/>
              <a:gd name="T111" fmla="*/ 388 h 2495"/>
              <a:gd name="T112" fmla="*/ 1524 w 1956"/>
              <a:gd name="T113" fmla="*/ 541 h 2495"/>
              <a:gd name="T114" fmla="*/ 1504 w 1956"/>
              <a:gd name="T115" fmla="*/ 520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6" h="2495">
                <a:moveTo>
                  <a:pt x="1294" y="1875"/>
                </a:moveTo>
                <a:cubicBezTo>
                  <a:pt x="1291" y="1889"/>
                  <a:pt x="1291" y="1889"/>
                  <a:pt x="1291" y="1889"/>
                </a:cubicBezTo>
                <a:cubicBezTo>
                  <a:pt x="1196" y="2275"/>
                  <a:pt x="1196" y="2275"/>
                  <a:pt x="1196" y="2275"/>
                </a:cubicBezTo>
                <a:cubicBezTo>
                  <a:pt x="1192" y="2288"/>
                  <a:pt x="1192" y="2288"/>
                  <a:pt x="1192" y="2288"/>
                </a:cubicBezTo>
                <a:cubicBezTo>
                  <a:pt x="1194" y="2288"/>
                  <a:pt x="1195" y="2288"/>
                  <a:pt x="1196" y="2288"/>
                </a:cubicBezTo>
                <a:cubicBezTo>
                  <a:pt x="1199" y="2276"/>
                  <a:pt x="1199" y="2276"/>
                  <a:pt x="1199" y="2276"/>
                </a:cubicBezTo>
                <a:cubicBezTo>
                  <a:pt x="1294" y="1893"/>
                  <a:pt x="1294" y="1893"/>
                  <a:pt x="1294" y="1893"/>
                </a:cubicBezTo>
                <a:cubicBezTo>
                  <a:pt x="1298" y="1878"/>
                  <a:pt x="1298" y="1878"/>
                  <a:pt x="1298" y="1878"/>
                </a:cubicBezTo>
                <a:cubicBezTo>
                  <a:pt x="1296" y="1877"/>
                  <a:pt x="1296" y="1876"/>
                  <a:pt x="1294" y="1875"/>
                </a:cubicBezTo>
                <a:close/>
                <a:moveTo>
                  <a:pt x="1956" y="340"/>
                </a:move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19" y="1138"/>
                  <a:pt x="419" y="1138"/>
                  <a:pt x="419" y="1138"/>
                </a:cubicBezTo>
                <a:cubicBezTo>
                  <a:pt x="420" y="1140"/>
                  <a:pt x="420" y="1140"/>
                  <a:pt x="420" y="1140"/>
                </a:cubicBezTo>
                <a:cubicBezTo>
                  <a:pt x="418" y="1142"/>
                  <a:pt x="418" y="1142"/>
                  <a:pt x="418" y="1142"/>
                </a:cubicBezTo>
                <a:cubicBezTo>
                  <a:pt x="421" y="1145"/>
                  <a:pt x="421" y="1145"/>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lose/>
                <a:moveTo>
                  <a:pt x="1272" y="494"/>
                </a:moveTo>
                <a:cubicBezTo>
                  <a:pt x="1374" y="40"/>
                  <a:pt x="1374" y="40"/>
                  <a:pt x="1374" y="40"/>
                </a:cubicBezTo>
                <a:cubicBezTo>
                  <a:pt x="1376" y="41"/>
                  <a:pt x="1378" y="42"/>
                  <a:pt x="1379" y="42"/>
                </a:cubicBez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1264" y="867"/>
                </a:moveTo>
                <a:cubicBezTo>
                  <a:pt x="1168" y="1000"/>
                  <a:pt x="1168" y="1000"/>
                  <a:pt x="1168" y="1000"/>
                </a:cubicBezTo>
                <a:cubicBezTo>
                  <a:pt x="1166" y="997"/>
                  <a:pt x="1164" y="994"/>
                  <a:pt x="1160" y="993"/>
                </a:cubicBezTo>
                <a:cubicBezTo>
                  <a:pt x="1199" y="823"/>
                  <a:pt x="1199" y="823"/>
                  <a:pt x="1199" y="823"/>
                </a:cubicBezTo>
                <a:cubicBezTo>
                  <a:pt x="1258" y="844"/>
                  <a:pt x="1258" y="844"/>
                  <a:pt x="1258" y="844"/>
                </a:cubicBezTo>
                <a:cubicBezTo>
                  <a:pt x="1257" y="846"/>
                  <a:pt x="1256" y="849"/>
                  <a:pt x="1256" y="852"/>
                </a:cubicBezTo>
                <a:cubicBezTo>
                  <a:pt x="1256" y="858"/>
                  <a:pt x="1260" y="864"/>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9"/>
                </a:move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lnTo>
                  <a:pt x="496" y="669"/>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7" y="1184"/>
                </a:moveTo>
                <a:cubicBezTo>
                  <a:pt x="1405" y="1185"/>
                  <a:pt x="1403" y="1186"/>
                  <a:pt x="1402" y="1188"/>
                </a:cubicBez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lnTo>
                  <a:pt x="1407" y="1184"/>
                </a:ln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640" y="353"/>
                </a:move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lnTo>
                  <a:pt x="1640" y="353"/>
                </a:lnTo>
                <a:close/>
              </a:path>
            </a:pathLst>
          </a:custGeom>
          <a:solidFill>
            <a:srgbClr val="00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ame 3">
            <a:extLst>
              <a:ext uri="{FF2B5EF4-FFF2-40B4-BE49-F238E27FC236}">
                <a16:creationId xmlns:a16="http://schemas.microsoft.com/office/drawing/2014/main" id="{13D535AC-76AB-4FF9-BE15-BA313E4C1457}"/>
              </a:ext>
            </a:extLst>
          </p:cNvPr>
          <p:cNvSpPr>
            <a:spLocks noSelect="1"/>
          </p:cNvSpPr>
          <p:nvPr userDrawn="1"/>
        </p:nvSpPr>
        <p:spPr bwMode="auto">
          <a:xfrm>
            <a:off x="720725" y="5260975"/>
            <a:ext cx="658813" cy="865188"/>
          </a:xfrm>
          <a:custGeom>
            <a:avLst/>
            <a:gdLst>
              <a:gd name="T0" fmla="*/ 1112 w 2073"/>
              <a:gd name="T1" fmla="*/ 2364 h 2724"/>
              <a:gd name="T2" fmla="*/ 1096 w 2073"/>
              <a:gd name="T3" fmla="*/ 2372 h 2724"/>
              <a:gd name="T4" fmla="*/ 1733 w 2073"/>
              <a:gd name="T5" fmla="*/ 142 h 2724"/>
              <a:gd name="T6" fmla="*/ 1579 w 2073"/>
              <a:gd name="T7" fmla="*/ 0 h 2724"/>
              <a:gd name="T8" fmla="*/ 1023 w 2073"/>
              <a:gd name="T9" fmla="*/ 204 h 2724"/>
              <a:gd name="T10" fmla="*/ 734 w 2073"/>
              <a:gd name="T11" fmla="*/ 566 h 2724"/>
              <a:gd name="T12" fmla="*/ 444 w 2073"/>
              <a:gd name="T13" fmla="*/ 1244 h 2724"/>
              <a:gd name="T14" fmla="*/ 411 w 2073"/>
              <a:gd name="T15" fmla="*/ 1314 h 2724"/>
              <a:gd name="T16" fmla="*/ 367 w 2073"/>
              <a:gd name="T17" fmla="*/ 1458 h 2724"/>
              <a:gd name="T18" fmla="*/ 119 w 2073"/>
              <a:gd name="T19" fmla="*/ 1604 h 2724"/>
              <a:gd name="T20" fmla="*/ 89 w 2073"/>
              <a:gd name="T21" fmla="*/ 1811 h 2724"/>
              <a:gd name="T22" fmla="*/ 39 w 2073"/>
              <a:gd name="T23" fmla="*/ 2010 h 2724"/>
              <a:gd name="T24" fmla="*/ 19 w 2073"/>
              <a:gd name="T25" fmla="*/ 2215 h 2724"/>
              <a:gd name="T26" fmla="*/ 217 w 2073"/>
              <a:gd name="T27" fmla="*/ 2485 h 2724"/>
              <a:gd name="T28" fmla="*/ 357 w 2073"/>
              <a:gd name="T29" fmla="*/ 2602 h 2724"/>
              <a:gd name="T30" fmla="*/ 366 w 2073"/>
              <a:gd name="T31" fmla="*/ 2641 h 2724"/>
              <a:gd name="T32" fmla="*/ 471 w 2073"/>
              <a:gd name="T33" fmla="*/ 2724 h 2724"/>
              <a:gd name="T34" fmla="*/ 687 w 2073"/>
              <a:gd name="T35" fmla="*/ 2440 h 2724"/>
              <a:gd name="T36" fmla="*/ 893 w 2073"/>
              <a:gd name="T37" fmla="*/ 2438 h 2724"/>
              <a:gd name="T38" fmla="*/ 1207 w 2073"/>
              <a:gd name="T39" fmla="*/ 2396 h 2724"/>
              <a:gd name="T40" fmla="*/ 1388 w 2073"/>
              <a:gd name="T41" fmla="*/ 2206 h 2724"/>
              <a:gd name="T42" fmla="*/ 1274 w 2073"/>
              <a:gd name="T43" fmla="*/ 1970 h 2724"/>
              <a:gd name="T44" fmla="*/ 1257 w 2073"/>
              <a:gd name="T45" fmla="*/ 1950 h 2724"/>
              <a:gd name="T46" fmla="*/ 1164 w 2073"/>
              <a:gd name="T47" fmla="*/ 1805 h 2724"/>
              <a:gd name="T48" fmla="*/ 1089 w 2073"/>
              <a:gd name="T49" fmla="*/ 1657 h 2724"/>
              <a:gd name="T50" fmla="*/ 1489 w 2073"/>
              <a:gd name="T51" fmla="*/ 1318 h 2724"/>
              <a:gd name="T52" fmla="*/ 1769 w 2073"/>
              <a:gd name="T53" fmla="*/ 694 h 2724"/>
              <a:gd name="T54" fmla="*/ 1695 w 2073"/>
              <a:gd name="T55" fmla="*/ 692 h 2724"/>
              <a:gd name="T56" fmla="*/ 1692 w 2073"/>
              <a:gd name="T57" fmla="*/ 709 h 2724"/>
              <a:gd name="T58" fmla="*/ 1728 w 2073"/>
              <a:gd name="T59" fmla="*/ 1116 h 2724"/>
              <a:gd name="T60" fmla="*/ 1448 w 2073"/>
              <a:gd name="T61" fmla="*/ 1322 h 2724"/>
              <a:gd name="T62" fmla="*/ 1172 w 2073"/>
              <a:gd name="T63" fmla="*/ 1608 h 2724"/>
              <a:gd name="T64" fmla="*/ 1129 w 2073"/>
              <a:gd name="T65" fmla="*/ 1757 h 2724"/>
              <a:gd name="T66" fmla="*/ 1241 w 2073"/>
              <a:gd name="T67" fmla="*/ 1902 h 2724"/>
              <a:gd name="T68" fmla="*/ 1276 w 2073"/>
              <a:gd name="T69" fmla="*/ 1983 h 2724"/>
              <a:gd name="T70" fmla="*/ 1429 w 2073"/>
              <a:gd name="T71" fmla="*/ 2438 h 2724"/>
              <a:gd name="T72" fmla="*/ 1093 w 2073"/>
              <a:gd name="T73" fmla="*/ 2364 h 2724"/>
              <a:gd name="T74" fmla="*/ 1000 w 2073"/>
              <a:gd name="T75" fmla="*/ 2397 h 2724"/>
              <a:gd name="T76" fmla="*/ 677 w 2073"/>
              <a:gd name="T77" fmla="*/ 2430 h 2724"/>
              <a:gd name="T78" fmla="*/ 478 w 2073"/>
              <a:gd name="T79" fmla="*/ 2671 h 2724"/>
              <a:gd name="T80" fmla="*/ 456 w 2073"/>
              <a:gd name="T81" fmla="*/ 2707 h 2724"/>
              <a:gd name="T82" fmla="*/ 380 w 2073"/>
              <a:gd name="T83" fmla="*/ 2641 h 2724"/>
              <a:gd name="T84" fmla="*/ 359 w 2073"/>
              <a:gd name="T85" fmla="*/ 2587 h 2724"/>
              <a:gd name="T86" fmla="*/ 34 w 2073"/>
              <a:gd name="T87" fmla="*/ 2233 h 2724"/>
              <a:gd name="T88" fmla="*/ 52 w 2073"/>
              <a:gd name="T89" fmla="*/ 2002 h 2724"/>
              <a:gd name="T90" fmla="*/ 156 w 2073"/>
              <a:gd name="T91" fmla="*/ 1868 h 2724"/>
              <a:gd name="T92" fmla="*/ 22 w 2073"/>
              <a:gd name="T93" fmla="*/ 1684 h 2724"/>
              <a:gd name="T94" fmla="*/ 193 w 2073"/>
              <a:gd name="T95" fmla="*/ 1580 h 2724"/>
              <a:gd name="T96" fmla="*/ 399 w 2073"/>
              <a:gd name="T97" fmla="*/ 1375 h 2724"/>
              <a:gd name="T98" fmla="*/ 463 w 2073"/>
              <a:gd name="T99" fmla="*/ 1245 h 2724"/>
              <a:gd name="T100" fmla="*/ 630 w 2073"/>
              <a:gd name="T101" fmla="*/ 1142 h 2724"/>
              <a:gd name="T102" fmla="*/ 741 w 2073"/>
              <a:gd name="T103" fmla="*/ 577 h 2724"/>
              <a:gd name="T104" fmla="*/ 796 w 2073"/>
              <a:gd name="T105" fmla="*/ 492 h 2724"/>
              <a:gd name="T106" fmla="*/ 1026 w 2073"/>
              <a:gd name="T107" fmla="*/ 216 h 2724"/>
              <a:gd name="T108" fmla="*/ 1374 w 2073"/>
              <a:gd name="T109" fmla="*/ 125 h 2724"/>
              <a:gd name="T110" fmla="*/ 1673 w 2073"/>
              <a:gd name="T111" fmla="*/ 91 h 2724"/>
              <a:gd name="T112" fmla="*/ 1971 w 2073"/>
              <a:gd name="T113" fmla="*/ 448 h 2724"/>
              <a:gd name="T114" fmla="*/ 2055 w 2073"/>
              <a:gd name="T115" fmla="*/ 580 h 2724"/>
              <a:gd name="T116" fmla="*/ 1112 w 2073"/>
              <a:gd name="T117" fmla="*/ 236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B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ame 4">
            <a:extLst>
              <a:ext uri="{FF2B5EF4-FFF2-40B4-BE49-F238E27FC236}">
                <a16:creationId xmlns:a16="http://schemas.microsoft.com/office/drawing/2014/main" id="{C17AAEE0-E3EC-458E-AE2C-01CF42652265}"/>
              </a:ext>
            </a:extLst>
          </p:cNvPr>
          <p:cNvSpPr>
            <a:spLocks noSelect="1"/>
          </p:cNvSpPr>
          <p:nvPr userDrawn="1"/>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ame 5">
            <a:extLst>
              <a:ext uri="{FF2B5EF4-FFF2-40B4-BE49-F238E27FC236}">
                <a16:creationId xmlns:a16="http://schemas.microsoft.com/office/drawing/2014/main" id="{EAB7A821-A544-43A7-9027-9A20AD8D520A}"/>
              </a:ext>
            </a:extLst>
          </p:cNvPr>
          <p:cNvSpPr>
            <a:spLocks noSelect="1"/>
          </p:cNvSpPr>
          <p:nvPr userDrawn="1"/>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7A39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Frame 6 (JU-Free)"/>
          <p:cNvSpPr>
            <a:spLocks noGrp="1"/>
          </p:cNvSpPr>
          <p:nvPr>
            <p:ph type="title"/>
          </p:nvPr>
        </p:nvSpPr>
        <p:spPr>
          <a:xfrm>
            <a:off x="809211" y="934752"/>
            <a:ext cx="10710789" cy="826842"/>
          </a:xfrm>
          <a:prstGeom prst="rect">
            <a:avLst/>
          </a:prstGeom>
        </p:spPr>
        <p:txBody>
          <a:bodyPr vert="horz" lIns="0" tIns="0" rIns="0" bIns="0" rtlCol="0" anchor="t">
            <a:noAutofit/>
          </a:bodyPr>
          <a:lstStyle/>
          <a:p>
            <a:r>
              <a:rPr lang="nl-NL"/>
              <a:t>[Titel]</a:t>
            </a:r>
            <a:endParaRPr lang="nl-NL" dirty="0"/>
          </a:p>
        </p:txBody>
      </p:sp>
      <p:sp>
        <p:nvSpPr>
          <p:cNvPr id="3" name="Tijdelijke aanduiding voor dia 7 (JU-Free)"/>
          <p:cNvSpPr>
            <a:spLocks noGrp="1"/>
          </p:cNvSpPr>
          <p:nvPr>
            <p:ph type="body" idx="1"/>
          </p:nvPr>
        </p:nvSpPr>
        <p:spPr>
          <a:xfrm>
            <a:off x="809211" y="2235200"/>
            <a:ext cx="10710789" cy="2984500"/>
          </a:xfrm>
          <a:prstGeom prst="rect">
            <a:avLst/>
          </a:prstGeom>
        </p:spPr>
        <p:txBody>
          <a:bodyPr vert="horz" lIns="0" tIns="0" rIns="0" bIns="0" rtlCol="0">
            <a:noAutofit/>
          </a:bodyPr>
          <a:lstStyle/>
          <a:p>
            <a:pPr lvl="0"/>
            <a:r>
              <a:rPr lang="nl-NL"/>
              <a:t>JU-LEVEL1=Opsomming bolletje 1e niveau</a:t>
            </a:r>
          </a:p>
          <a:p>
            <a:pPr lvl="1"/>
            <a:r>
              <a:rPr lang="nl-NL"/>
              <a:t>JU-LEVEL2=Opsomming nummer 1e niveau</a:t>
            </a:r>
          </a:p>
          <a:p>
            <a:pPr lvl="2"/>
            <a:r>
              <a:rPr lang="nl-NL"/>
              <a:t>JU-LEVEL3=Basistekst</a:t>
            </a:r>
          </a:p>
          <a:p>
            <a:pPr lvl="3"/>
            <a:r>
              <a:rPr lang="nl-NL"/>
              <a:t>JU-LEVEL4=Kopje groot</a:t>
            </a:r>
          </a:p>
          <a:p>
            <a:pPr lvl="4"/>
            <a:r>
              <a:rPr lang="nl-NL"/>
              <a:t>JU-LEVEL5=Kopje klein</a:t>
            </a:r>
          </a:p>
          <a:p>
            <a:pPr lvl="5"/>
            <a:r>
              <a:rPr lang="nl-NL"/>
              <a:t>JU-LEVEL6=Introtekst</a:t>
            </a:r>
          </a:p>
          <a:p>
            <a:pPr lvl="6"/>
            <a:r>
              <a:rPr lang="nl-NL"/>
              <a:t>JU-LEVEL7=Inspring 1e niveau</a:t>
            </a:r>
          </a:p>
          <a:p>
            <a:pPr lvl="7"/>
            <a:r>
              <a:rPr lang="nl-NL"/>
              <a:t>JU-LEVEL8=Quote</a:t>
            </a:r>
            <a:endParaRPr lang="nl-NL" dirty="0"/>
          </a:p>
        </p:txBody>
      </p:sp>
      <p:sp>
        <p:nvSpPr>
          <p:cNvPr id="5" name="Tijdelijke aanduiding voor voettekst 8 (JU-Free)"/>
          <p:cNvSpPr>
            <a:spLocks noGrp="1"/>
          </p:cNvSpPr>
          <p:nvPr>
            <p:ph type="ftr" sz="quarter" idx="3"/>
          </p:nvPr>
        </p:nvSpPr>
        <p:spPr>
          <a:xfrm>
            <a:off x="809206" y="6397625"/>
            <a:ext cx="6300000" cy="252000"/>
          </a:xfrm>
          <a:prstGeom prst="rect">
            <a:avLst/>
          </a:prstGeom>
        </p:spPr>
        <p:txBody>
          <a:bodyPr vert="horz" lIns="0" tIns="0" rIns="0" bIns="0" rtlCol="0" anchor="t">
            <a:noAutofit/>
          </a:bodyPr>
          <a:lstStyle>
            <a:lvl1pPr algn="l">
              <a:defRPr sz="900">
                <a:solidFill>
                  <a:schemeClr val="tx1"/>
                </a:solidFill>
              </a:defRPr>
            </a:lvl1pPr>
          </a:lstStyle>
          <a:p>
            <a:endParaRPr lang="nl-NL" dirty="0"/>
          </a:p>
        </p:txBody>
      </p:sp>
      <p:sp>
        <p:nvSpPr>
          <p:cNvPr id="4" name="Date Placeholder 9 (JU-Free)"/>
          <p:cNvSpPr>
            <a:spLocks noGrp="1"/>
          </p:cNvSpPr>
          <p:nvPr>
            <p:ph type="dt" sz="half" idx="2"/>
          </p:nvPr>
        </p:nvSpPr>
        <p:spPr>
          <a:xfrm>
            <a:off x="9720000" y="6397619"/>
            <a:ext cx="1260000" cy="252000"/>
          </a:xfrm>
          <a:prstGeom prst="rect">
            <a:avLst/>
          </a:prstGeom>
        </p:spPr>
        <p:txBody>
          <a:bodyPr vert="horz" lIns="0" tIns="0" rIns="0" bIns="0" rtlCol="0" anchor="t">
            <a:noAutofit/>
          </a:bodyPr>
          <a:lstStyle>
            <a:lvl1pPr algn="r">
              <a:defRPr sz="900">
                <a:solidFill>
                  <a:schemeClr val="tx1"/>
                </a:solidFill>
              </a:defRPr>
            </a:lvl1pPr>
          </a:lstStyle>
          <a:p>
            <a:fld id="{7703D7CD-B121-42A5-8C50-3A1F5DD6895B}" type="datetimeFigureOut">
              <a:rPr lang="nl-NL" smtClean="0"/>
              <a:pPr/>
              <a:t>25-7-2025</a:t>
            </a:fld>
            <a:endParaRPr lang="nl-NL" dirty="0"/>
          </a:p>
        </p:txBody>
      </p:sp>
      <p:sp>
        <p:nvSpPr>
          <p:cNvPr id="6" name="Slide Number Placeholder 10 (JU-Free)"/>
          <p:cNvSpPr>
            <a:spLocks noGrp="1"/>
          </p:cNvSpPr>
          <p:nvPr>
            <p:ph type="sldNum" sz="quarter" idx="4"/>
          </p:nvPr>
        </p:nvSpPr>
        <p:spPr>
          <a:xfrm>
            <a:off x="11131200" y="6397619"/>
            <a:ext cx="388800" cy="252000"/>
          </a:xfrm>
          <a:prstGeom prst="rect">
            <a:avLst/>
          </a:prstGeom>
        </p:spPr>
        <p:txBody>
          <a:bodyPr vert="horz" lIns="0" tIns="0" rIns="0" bIns="0" rtlCol="0" anchor="t">
            <a:noAutofit/>
          </a:bodyPr>
          <a:lstStyle>
            <a:lvl1pPr algn="l">
              <a:defRPr sz="900">
                <a:solidFill>
                  <a:schemeClr val="tx1"/>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61" r:id="rId4"/>
    <p:sldLayoutId id="2147483663" r:id="rId5"/>
    <p:sldLayoutId id="2147483662" r:id="rId6"/>
    <p:sldLayoutId id="2147483664" r:id="rId7"/>
    <p:sldLayoutId id="2147483665" r:id="rId8"/>
    <p:sldLayoutId id="2147483666" r:id="rId9"/>
    <p:sldLayoutId id="2147483658" r:id="rId10"/>
    <p:sldLayoutId id="2147483667" r:id="rId11"/>
    <p:sldLayoutId id="2147483669" r:id="rId12"/>
    <p:sldLayoutId id="2147483650" r:id="rId13"/>
    <p:sldLayoutId id="2147483652" r:id="rId14"/>
    <p:sldLayoutId id="2147483654" r:id="rId15"/>
    <p:sldLayoutId id="2147483655" r:id="rId16"/>
    <p:sldLayoutId id="2147483668" r:id="rId17"/>
  </p:sldLayoutIdLst>
  <p:txStyles>
    <p:titleStyle>
      <a:lvl1pPr algn="l" defTabSz="914400" rtl="0" eaLnBrk="1" latinLnBrk="0" hangingPunct="1">
        <a:lnSpc>
          <a:spcPct val="100000"/>
        </a:lnSpc>
        <a:spcBef>
          <a:spcPct val="0"/>
        </a:spcBef>
        <a:buNone/>
        <a:defRPr sz="5000" b="1" kern="1200">
          <a:solidFill>
            <a:schemeClr val="accent1"/>
          </a:solidFill>
          <a:latin typeface="+mj-lt"/>
          <a:ea typeface="+mj-ea"/>
          <a:cs typeface="+mj-cs"/>
        </a:defRPr>
      </a:lvl1pPr>
    </p:titleStyle>
    <p:bodyStyle>
      <a:lvl1pPr marL="572400" indent="-5724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72400" indent="-572400" algn="l" defTabSz="914400" rtl="0" eaLnBrk="1" latinLnBrk="0" hangingPunct="1">
        <a:lnSpc>
          <a:spcPct val="100000"/>
        </a:lnSpc>
        <a:spcBef>
          <a:spcPts val="0"/>
        </a:spcBef>
        <a:buFont typeface="+mj-lt"/>
        <a:buAutoNum type="arabicPeriod"/>
        <a:defRPr sz="1400" kern="1200" baseline="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mj-lt"/>
        <a:buNone/>
        <a:defRPr sz="2000" b="1" kern="1200">
          <a:solidFill>
            <a:schemeClr val="accent1"/>
          </a:solidFill>
          <a:latin typeface="+mj-lt"/>
          <a:ea typeface="+mn-ea"/>
          <a:cs typeface="+mn-cs"/>
        </a:defRPr>
      </a:lvl4pPr>
      <a:lvl5pPr marL="0" indent="0" algn="l" defTabSz="914400" rtl="0" eaLnBrk="1" latinLnBrk="0" hangingPunct="1">
        <a:lnSpc>
          <a:spcPct val="100000"/>
        </a:lnSpc>
        <a:spcBef>
          <a:spcPts val="0"/>
        </a:spcBef>
        <a:buFontTx/>
        <a:buNone/>
        <a:defRPr sz="1400" b="1" kern="1200">
          <a:solidFill>
            <a:schemeClr val="accent1"/>
          </a:solidFill>
          <a:latin typeface="+mj-lt"/>
          <a:ea typeface="+mn-ea"/>
          <a:cs typeface="+mn-cs"/>
        </a:defRPr>
      </a:lvl5pPr>
      <a:lvl6pPr marL="0" indent="0" algn="l" defTabSz="914400" rtl="0" eaLnBrk="1" latinLnBrk="0" hangingPunct="1">
        <a:lnSpc>
          <a:spcPct val="100000"/>
        </a:lnSpc>
        <a:spcBef>
          <a:spcPts val="0"/>
        </a:spcBef>
        <a:buFontTx/>
        <a:buNone/>
        <a:defRPr sz="1600" b="0" kern="1200">
          <a:solidFill>
            <a:schemeClr val="tx1"/>
          </a:solidFill>
          <a:latin typeface="+mj-lt"/>
          <a:ea typeface="+mn-ea"/>
          <a:cs typeface="+mn-cs"/>
        </a:defRPr>
      </a:lvl6pPr>
      <a:lvl7pPr marL="57240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600" b="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9pPr>
    </p:bodyStyle>
    <p:otherStyle>
      <a:defPPr>
        <a:defRPr lang="nl-NL"/>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communicatie@riec-mn.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veiligheidscoalitie.nl/document/3426" TargetMode="External"/><Relationship Id="rId7" Type="http://schemas.openxmlformats.org/officeDocument/2006/relationships/hyperlink" Target="https://veiligheidscoalitie.nl/document/3425" TargetMode="External"/><Relationship Id="rId2" Type="http://schemas.openxmlformats.org/officeDocument/2006/relationships/hyperlink" Target="https://veiligheidscoalitie.nl/document/3427" TargetMode="External"/><Relationship Id="rId1" Type="http://schemas.openxmlformats.org/officeDocument/2006/relationships/slideLayout" Target="../slideLayouts/slideLayout9.xml"/><Relationship Id="rId6" Type="http://schemas.openxmlformats.org/officeDocument/2006/relationships/hyperlink" Target="https://veiligheidscoalitie.nl/document/3423" TargetMode="External"/><Relationship Id="rId5" Type="http://schemas.openxmlformats.org/officeDocument/2006/relationships/hyperlink" Target="https://veiligheidscoalitie.nl/document/3424" TargetMode="External"/><Relationship Id="rId10" Type="http://schemas.openxmlformats.org/officeDocument/2006/relationships/image" Target="../media/image3.png"/><Relationship Id="rId4" Type="http://schemas.openxmlformats.org/officeDocument/2006/relationships/hyperlink" Target="https://veiligheidscoalitie.nl/document/3422" TargetMode="Externa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hyperlink" Target="https://veiligheidscoalitie.nl/document/3431" TargetMode="External"/><Relationship Id="rId3" Type="http://schemas.openxmlformats.org/officeDocument/2006/relationships/hyperlink" Target="https://veiligheidscoalitie.nl/document/3420" TargetMode="External"/><Relationship Id="rId7" Type="http://schemas.openxmlformats.org/officeDocument/2006/relationships/hyperlink" Target="https://veiligheidscoalitie.nl/document/3430"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veiligheidscoalitie.nl/document/3429" TargetMode="External"/><Relationship Id="rId5" Type="http://schemas.openxmlformats.org/officeDocument/2006/relationships/hyperlink" Target="https://veiligheidscoalitie.nl/document/3428" TargetMode="External"/><Relationship Id="rId10" Type="http://schemas.openxmlformats.org/officeDocument/2006/relationships/image" Target="../media/image5.png"/><Relationship Id="rId4" Type="http://schemas.openxmlformats.org/officeDocument/2006/relationships/hyperlink" Target="https://veiligheidscoalitie.nl/document/3421" TargetMode="Externa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7353-D6DA-4EDA-B9F7-C03307B7C266}"/>
              </a:ext>
            </a:extLst>
          </p:cNvPr>
          <p:cNvSpPr>
            <a:spLocks noGrp="1"/>
          </p:cNvSpPr>
          <p:nvPr>
            <p:ph type="title"/>
          </p:nvPr>
        </p:nvSpPr>
        <p:spPr/>
        <p:txBody>
          <a:bodyPr/>
          <a:lstStyle/>
          <a:p>
            <a:r>
              <a:rPr lang="nl-NL" dirty="0"/>
              <a:t>Communicatietoolkit Wet </a:t>
            </a:r>
            <a:r>
              <a:rPr lang="nl-NL" dirty="0" err="1"/>
              <a:t>Damocles</a:t>
            </a:r>
            <a:endParaRPr lang="nl-NL" dirty="0"/>
          </a:p>
        </p:txBody>
      </p:sp>
      <p:sp>
        <p:nvSpPr>
          <p:cNvPr id="3" name="Subtitle 2">
            <a:extLst>
              <a:ext uri="{FF2B5EF4-FFF2-40B4-BE49-F238E27FC236}">
                <a16:creationId xmlns:a16="http://schemas.microsoft.com/office/drawing/2014/main" id="{0B6E0140-53F7-452D-B20B-911B49180BAF}"/>
              </a:ext>
            </a:extLst>
          </p:cNvPr>
          <p:cNvSpPr>
            <a:spLocks noGrp="1"/>
          </p:cNvSpPr>
          <p:nvPr>
            <p:ph type="subTitle" idx="1"/>
          </p:nvPr>
        </p:nvSpPr>
        <p:spPr/>
        <p:txBody>
          <a:bodyPr/>
          <a:lstStyle/>
          <a:p>
            <a:r>
              <a:rPr lang="nl-NL" dirty="0"/>
              <a:t>Sluiting drugspanden</a:t>
            </a:r>
          </a:p>
        </p:txBody>
      </p:sp>
      <p:sp>
        <p:nvSpPr>
          <p:cNvPr id="4" name="Placeholder 3">
            <a:extLst>
              <a:ext uri="{FF2B5EF4-FFF2-40B4-BE49-F238E27FC236}">
                <a16:creationId xmlns:a16="http://schemas.microsoft.com/office/drawing/2014/main" id="{7C76E0B9-E146-41A3-95C0-77EC25C217F4}"/>
              </a:ext>
            </a:extLst>
          </p:cNvPr>
          <p:cNvSpPr>
            <a:spLocks noGrp="1"/>
          </p:cNvSpPr>
          <p:nvPr>
            <p:ph type="body" sz="quarter" idx="10"/>
          </p:nvPr>
        </p:nvSpPr>
        <p:spPr/>
        <p:txBody>
          <a:bodyPr/>
          <a:lstStyle/>
          <a:p>
            <a:r>
              <a:rPr lang="nl-NL" dirty="0"/>
              <a:t>Maart 2025</a:t>
            </a:r>
          </a:p>
        </p:txBody>
      </p:sp>
    </p:spTree>
    <p:extLst>
      <p:ext uri="{BB962C8B-B14F-4D97-AF65-F5344CB8AC3E}">
        <p14:creationId xmlns:p14="http://schemas.microsoft.com/office/powerpoint/2010/main" val="51042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96D12C-AD42-4FA7-9B6E-09E2D7DBA747}"/>
              </a:ext>
            </a:extLst>
          </p:cNvPr>
          <p:cNvSpPr>
            <a:spLocks noGrp="1"/>
          </p:cNvSpPr>
          <p:nvPr>
            <p:ph type="title"/>
          </p:nvPr>
        </p:nvSpPr>
        <p:spPr>
          <a:xfrm>
            <a:off x="809211" y="934752"/>
            <a:ext cx="5220000" cy="826842"/>
          </a:xfrm>
        </p:spPr>
        <p:txBody>
          <a:bodyPr/>
          <a:lstStyle/>
          <a:p>
            <a:r>
              <a:rPr lang="nl-NL" dirty="0"/>
              <a:t>Wet </a:t>
            </a:r>
            <a:r>
              <a:rPr lang="nl-NL" dirty="0" err="1"/>
              <a:t>Damocles</a:t>
            </a:r>
            <a:endParaRPr lang="nl-NL" dirty="0"/>
          </a:p>
        </p:txBody>
      </p:sp>
      <p:sp>
        <p:nvSpPr>
          <p:cNvPr id="6" name="Content Placeholder 2">
            <a:extLst>
              <a:ext uri="{FF2B5EF4-FFF2-40B4-BE49-F238E27FC236}">
                <a16:creationId xmlns:a16="http://schemas.microsoft.com/office/drawing/2014/main" id="{C64C26A7-4441-4C95-831C-1E01980EA59B}"/>
              </a:ext>
            </a:extLst>
          </p:cNvPr>
          <p:cNvSpPr>
            <a:spLocks noGrp="1"/>
          </p:cNvSpPr>
          <p:nvPr>
            <p:ph idx="1"/>
          </p:nvPr>
        </p:nvSpPr>
        <p:spPr>
          <a:xfrm>
            <a:off x="809206" y="1761594"/>
            <a:ext cx="5220005" cy="3462373"/>
          </a:xfrm>
        </p:spPr>
        <p:txBody>
          <a:bodyPr/>
          <a:lstStyle/>
          <a:p>
            <a:pPr marL="0" indent="0" algn="just">
              <a:lnSpc>
                <a:spcPct val="150000"/>
              </a:lnSpc>
              <a:buNone/>
            </a:pPr>
            <a:r>
              <a:rPr lang="nl-NL" sz="1200" b="0" i="0" u="none" strike="noStrike" baseline="0" dirty="0"/>
              <a:t>Bij het aantreffen van drugs of middelen die duiden op (het voornemen tot) de productie van drugs in een woning of bedrijfspand, heeft de burgemeester op basis van de Opiumwet (wet </a:t>
            </a:r>
            <a:r>
              <a:rPr lang="nl-NL" sz="1200" b="0" i="0" u="none" strike="noStrike" baseline="0" dirty="0" err="1"/>
              <a:t>Damocles</a:t>
            </a:r>
            <a:r>
              <a:rPr lang="nl-NL" sz="1200" b="0" i="0" u="none" strike="noStrike" baseline="0" dirty="0"/>
              <a:t>) de bevoegdheid de woning te sluiten. Bestuurders voelen steeds meer de noodzaak aan inwoners duidelijk te maken dat bepaald gedrag zoals het hebben van een hennepkwekerij niet getolereerd wordt. De inzet van persberichten, brieven aan omwonenden van het gesloten pand of wijkberichten, draagt bij aan het vergroten van de bewustwording en het stimuleren van de meldingsbereidheid. </a:t>
            </a:r>
          </a:p>
          <a:p>
            <a:pPr algn="just"/>
            <a:endParaRPr lang="nl-NL" sz="1000" dirty="0">
              <a:effectLst/>
            </a:endParaRPr>
          </a:p>
          <a:p>
            <a:pPr marL="0" indent="0" algn="just">
              <a:lnSpc>
                <a:spcPct val="115000"/>
              </a:lnSpc>
              <a:spcAft>
                <a:spcPts val="1000"/>
              </a:spcAft>
              <a:buNone/>
            </a:pPr>
            <a:r>
              <a:rPr lang="nl-NL" sz="800" b="1" u="none" strike="noStrike" baseline="0" dirty="0"/>
              <a:t>Deze </a:t>
            </a:r>
            <a:r>
              <a:rPr lang="nl-NL" sz="800" b="1" u="none" strike="noStrike" baseline="0" dirty="0" err="1"/>
              <a:t>toolkit</a:t>
            </a:r>
            <a:r>
              <a:rPr lang="nl-NL" sz="800" b="1" u="none" strike="noStrike" baseline="0" dirty="0"/>
              <a:t> </a:t>
            </a:r>
            <a:r>
              <a:rPr lang="nl-NL" sz="800" b="1" dirty="0"/>
              <a:t>pretendeert niet volledig te zijn. Heb jij aanvullingen vanuit je eigen expertise of organisatie? Laat het dan weten; alle aanvullingen zijn welkom. Mail deze naar: </a:t>
            </a:r>
            <a:r>
              <a:rPr lang="nl-NL" sz="800" b="1" dirty="0">
                <a:hlinkClick r:id="rId3">
                  <a:extLst>
                    <a:ext uri="{A12FA001-AC4F-418D-AE19-62706E023703}">
                      <ahyp:hlinkClr xmlns:ahyp="http://schemas.microsoft.com/office/drawing/2018/hyperlinkcolor" val="tx"/>
                    </a:ext>
                  </a:extLst>
                </a:hlinkClick>
              </a:rPr>
              <a:t>communicatie@riec-mn.nl</a:t>
            </a:r>
            <a:r>
              <a:rPr lang="nl-NL" sz="800" b="1" dirty="0"/>
              <a:t> o.v.v. ‘</a:t>
            </a:r>
            <a:r>
              <a:rPr lang="nl-NL" sz="800" b="1" dirty="0" err="1"/>
              <a:t>toolkit</a:t>
            </a:r>
            <a:r>
              <a:rPr lang="nl-NL" sz="800" b="1" dirty="0"/>
              <a:t> Wet </a:t>
            </a:r>
            <a:r>
              <a:rPr lang="nl-NL" sz="800" b="1" dirty="0" err="1"/>
              <a:t>Damocles</a:t>
            </a:r>
            <a:r>
              <a:rPr lang="nl-NL" sz="800" b="1" dirty="0"/>
              <a:t>’</a:t>
            </a:r>
            <a:endParaRPr lang="nl-NL" sz="800" b="1" u="none" strike="noStrike" dirty="0">
              <a:effectLst/>
              <a:highlight>
                <a:srgbClr val="FFFF00"/>
              </a:highlight>
            </a:endParaRPr>
          </a:p>
          <a:p>
            <a:pPr marL="0" indent="0" algn="just">
              <a:lnSpc>
                <a:spcPct val="115000"/>
              </a:lnSpc>
              <a:spcAft>
                <a:spcPts val="1000"/>
              </a:spcAft>
              <a:buNone/>
            </a:pPr>
            <a:endParaRPr lang="nl-NL" sz="1000" dirty="0">
              <a:effectLst/>
              <a:latin typeface="TheSans B2 ExtraLight" pitchFamily="50" charset="0"/>
              <a:ea typeface="Calibri" panose="020F0502020204030204" pitchFamily="34" charset="0"/>
              <a:cs typeface="Times New Roman" panose="02020603050405020304" pitchFamily="18" charset="0"/>
            </a:endParaRPr>
          </a:p>
        </p:txBody>
      </p:sp>
      <p:sp>
        <p:nvSpPr>
          <p:cNvPr id="4" name="Placeholder 3">
            <a:extLst>
              <a:ext uri="{FF2B5EF4-FFF2-40B4-BE49-F238E27FC236}">
                <a16:creationId xmlns:a16="http://schemas.microsoft.com/office/drawing/2014/main" id="{84A6579E-53FE-4523-B126-CD4CB4DD0886}"/>
              </a:ext>
            </a:extLst>
          </p:cNvPr>
          <p:cNvSpPr>
            <a:spLocks noGrp="1"/>
          </p:cNvSpPr>
          <p:nvPr>
            <p:ph type="body" sz="quarter" idx="17"/>
          </p:nvPr>
        </p:nvSpPr>
        <p:spPr/>
        <p:txBody>
          <a:bodyPr/>
          <a:lstStyle/>
          <a:p>
            <a:endParaRPr lang="nl-NL" dirty="0"/>
          </a:p>
        </p:txBody>
      </p:sp>
      <p:sp>
        <p:nvSpPr>
          <p:cNvPr id="2" name="Tekstvak 1">
            <a:extLst>
              <a:ext uri="{FF2B5EF4-FFF2-40B4-BE49-F238E27FC236}">
                <a16:creationId xmlns:a16="http://schemas.microsoft.com/office/drawing/2014/main" id="{8DFA542C-D9B2-B26C-C85F-28835814B07F}"/>
              </a:ext>
            </a:extLst>
          </p:cNvPr>
          <p:cNvSpPr txBox="1"/>
          <p:nvPr/>
        </p:nvSpPr>
        <p:spPr>
          <a:xfrm>
            <a:off x="6848669" y="2211497"/>
            <a:ext cx="5094513" cy="2862322"/>
          </a:xfrm>
          <a:prstGeom prst="rect">
            <a:avLst/>
          </a:prstGeom>
          <a:noFill/>
        </p:spPr>
        <p:txBody>
          <a:bodyPr wrap="square" rtlCol="0">
            <a:spAutoFit/>
          </a:bodyPr>
          <a:lstStyle/>
          <a:p>
            <a:endParaRPr lang="nl-NL" dirty="0"/>
          </a:p>
          <a:p>
            <a:r>
              <a:rPr lang="nl-NL" dirty="0"/>
              <a:t>	</a:t>
            </a:r>
            <a:r>
              <a:rPr lang="nl-NL" sz="1200" dirty="0">
                <a:solidFill>
                  <a:schemeClr val="bg1"/>
                </a:solidFill>
                <a:hlinkClick r:id="rId4" action="ppaction://hlinksldjump">
                  <a:extLst>
                    <a:ext uri="{A12FA001-AC4F-418D-AE19-62706E023703}">
                      <ahyp:hlinkClr xmlns:ahyp="http://schemas.microsoft.com/office/drawing/2018/hyperlinkcolor" val="tx"/>
                    </a:ext>
                  </a:extLst>
                </a:hlinkClick>
              </a:rPr>
              <a:t>Communicatietips bij sluitingen</a:t>
            </a:r>
            <a:endParaRPr lang="nl-NL" sz="1200" dirty="0">
              <a:solidFill>
                <a:schemeClr val="bg1"/>
              </a:solidFill>
            </a:endParaRPr>
          </a:p>
          <a:p>
            <a:endParaRPr lang="nl-NL" sz="1200" dirty="0">
              <a:solidFill>
                <a:schemeClr val="bg1"/>
              </a:solidFill>
            </a:endParaRPr>
          </a:p>
          <a:p>
            <a:endParaRPr lang="nl-NL" sz="1200" dirty="0">
              <a:solidFill>
                <a:schemeClr val="bg1"/>
              </a:solidFill>
            </a:endParaRPr>
          </a:p>
          <a:p>
            <a:r>
              <a:rPr lang="nl-NL" sz="1200" dirty="0">
                <a:solidFill>
                  <a:schemeClr val="bg1"/>
                </a:solidFill>
              </a:rPr>
              <a:t>	</a:t>
            </a:r>
            <a:r>
              <a:rPr lang="nl-NL" sz="1200" dirty="0">
                <a:solidFill>
                  <a:schemeClr val="bg1"/>
                </a:solidFill>
                <a:hlinkClick r:id="rId4" action="ppaction://hlinksldjump">
                  <a:extLst>
                    <a:ext uri="{A12FA001-AC4F-418D-AE19-62706E023703}">
                      <ahyp:hlinkClr xmlns:ahyp="http://schemas.microsoft.com/office/drawing/2018/hyperlinkcolor" val="tx"/>
                    </a:ext>
                  </a:extLst>
                </a:hlinkClick>
              </a:rPr>
              <a:t>Voorbeeld persberichten</a:t>
            </a:r>
            <a:endParaRPr lang="nl-NL" sz="1200" dirty="0">
              <a:solidFill>
                <a:schemeClr val="bg1"/>
              </a:solidFill>
            </a:endParaRPr>
          </a:p>
          <a:p>
            <a:endParaRPr lang="nl-NL" sz="1200" dirty="0">
              <a:solidFill>
                <a:schemeClr val="bg1"/>
              </a:solidFill>
            </a:endParaRPr>
          </a:p>
          <a:p>
            <a:endParaRPr lang="nl-NL" sz="1200" dirty="0">
              <a:solidFill>
                <a:schemeClr val="bg1"/>
              </a:solidFill>
            </a:endParaRPr>
          </a:p>
          <a:p>
            <a:r>
              <a:rPr lang="nl-NL" sz="1200" dirty="0">
                <a:solidFill>
                  <a:schemeClr val="bg1"/>
                </a:solidFill>
              </a:rPr>
              <a:t>	</a:t>
            </a:r>
            <a:r>
              <a:rPr lang="nl-NL" sz="1200" dirty="0">
                <a:solidFill>
                  <a:schemeClr val="bg1"/>
                </a:solidFill>
                <a:hlinkClick r:id="rId5" action="ppaction://hlinksldjump">
                  <a:extLst>
                    <a:ext uri="{A12FA001-AC4F-418D-AE19-62706E023703}">
                      <ahyp:hlinkClr xmlns:ahyp="http://schemas.microsoft.com/office/drawing/2018/hyperlinkcolor" val="tx"/>
                    </a:ext>
                  </a:extLst>
                </a:hlinkClick>
              </a:rPr>
              <a:t>Voorbeeldbrieven omwonenden/ondernemers</a:t>
            </a:r>
            <a:endParaRPr lang="nl-NL" sz="1200" dirty="0">
              <a:solidFill>
                <a:schemeClr val="bg1"/>
              </a:solidFill>
            </a:endParaRPr>
          </a:p>
          <a:p>
            <a:endParaRPr lang="nl-NL" sz="1200" dirty="0">
              <a:solidFill>
                <a:schemeClr val="bg1"/>
              </a:solidFill>
            </a:endParaRPr>
          </a:p>
          <a:p>
            <a:endParaRPr lang="nl-NL" sz="1200" dirty="0">
              <a:solidFill>
                <a:schemeClr val="bg1"/>
              </a:solidFill>
            </a:endParaRPr>
          </a:p>
          <a:p>
            <a:r>
              <a:rPr lang="nl-NL" sz="1200" dirty="0">
                <a:solidFill>
                  <a:schemeClr val="bg1"/>
                </a:solidFill>
              </a:rPr>
              <a:t>	</a:t>
            </a:r>
            <a:r>
              <a:rPr lang="nl-NL" sz="1200" dirty="0">
                <a:solidFill>
                  <a:schemeClr val="bg1"/>
                </a:solidFill>
                <a:hlinkClick r:id="rId5" action="ppaction://hlinksldjump">
                  <a:extLst>
                    <a:ext uri="{A12FA001-AC4F-418D-AE19-62706E023703}">
                      <ahyp:hlinkClr xmlns:ahyp="http://schemas.microsoft.com/office/drawing/2018/hyperlinkcolor" val="tx"/>
                    </a:ext>
                  </a:extLst>
                </a:hlinkClick>
              </a:rPr>
              <a:t>Posters ‘Gesloten drugspand’</a:t>
            </a:r>
            <a:endParaRPr lang="nl-NL" sz="1200" dirty="0">
              <a:solidFill>
                <a:schemeClr val="bg1"/>
              </a:solidFill>
            </a:endParaRPr>
          </a:p>
          <a:p>
            <a:endParaRPr lang="nl-NL" sz="1200" dirty="0">
              <a:solidFill>
                <a:schemeClr val="bg1"/>
              </a:solidFill>
            </a:endParaRPr>
          </a:p>
          <a:p>
            <a:endParaRPr lang="nl-NL" sz="1200" dirty="0">
              <a:solidFill>
                <a:schemeClr val="bg1"/>
              </a:solidFill>
            </a:endParaRPr>
          </a:p>
          <a:p>
            <a:r>
              <a:rPr lang="nl-NL" sz="1200" dirty="0"/>
              <a:t>	</a:t>
            </a:r>
            <a:r>
              <a:rPr lang="nl-NL" sz="1200" dirty="0">
                <a:solidFill>
                  <a:schemeClr val="bg1"/>
                </a:solidFill>
                <a:hlinkClick r:id="rId5" action="ppaction://hlinksldjump">
                  <a:extLst>
                    <a:ext uri="{A12FA001-AC4F-418D-AE19-62706E023703}">
                      <ahyp:hlinkClr xmlns:ahyp="http://schemas.microsoft.com/office/drawing/2018/hyperlinkcolor" val="tx"/>
                    </a:ext>
                  </a:extLst>
                </a:hlinkClick>
              </a:rPr>
              <a:t>Flyers</a:t>
            </a:r>
            <a:endParaRPr lang="nl-NL" sz="1200" dirty="0">
              <a:solidFill>
                <a:schemeClr val="bg1"/>
              </a:solidFill>
            </a:endParaRPr>
          </a:p>
        </p:txBody>
      </p:sp>
      <p:pic>
        <p:nvPicPr>
          <p:cNvPr id="3" name="Afbeelding 2">
            <a:extLst>
              <a:ext uri="{FF2B5EF4-FFF2-40B4-BE49-F238E27FC236}">
                <a16:creationId xmlns:a16="http://schemas.microsoft.com/office/drawing/2014/main" id="{E4F61807-B977-4CB7-151E-550F5DF3E415}"/>
              </a:ext>
            </a:extLst>
          </p:cNvPr>
          <p:cNvPicPr>
            <a:picLocks noChangeAspect="1"/>
          </p:cNvPicPr>
          <p:nvPr/>
        </p:nvPicPr>
        <p:blipFill>
          <a:blip r:embed="rId6"/>
          <a:stretch>
            <a:fillRect/>
          </a:stretch>
        </p:blipFill>
        <p:spPr>
          <a:xfrm>
            <a:off x="7047557" y="2504175"/>
            <a:ext cx="398272" cy="398272"/>
          </a:xfrm>
          <a:prstGeom prst="rect">
            <a:avLst/>
          </a:prstGeom>
        </p:spPr>
      </p:pic>
      <p:pic>
        <p:nvPicPr>
          <p:cNvPr id="7" name="Afbeelding 6">
            <a:extLst>
              <a:ext uri="{FF2B5EF4-FFF2-40B4-BE49-F238E27FC236}">
                <a16:creationId xmlns:a16="http://schemas.microsoft.com/office/drawing/2014/main" id="{42A9B888-C307-E90C-26D6-AC352A18FE72}"/>
              </a:ext>
            </a:extLst>
          </p:cNvPr>
          <p:cNvPicPr>
            <a:picLocks noChangeAspect="1"/>
          </p:cNvPicPr>
          <p:nvPr/>
        </p:nvPicPr>
        <p:blipFill>
          <a:blip r:embed="rId6"/>
          <a:stretch>
            <a:fillRect/>
          </a:stretch>
        </p:blipFill>
        <p:spPr>
          <a:xfrm>
            <a:off x="7047557" y="3113125"/>
            <a:ext cx="398272" cy="398272"/>
          </a:xfrm>
          <a:prstGeom prst="rect">
            <a:avLst/>
          </a:prstGeom>
        </p:spPr>
      </p:pic>
      <p:pic>
        <p:nvPicPr>
          <p:cNvPr id="8" name="Afbeelding 7">
            <a:extLst>
              <a:ext uri="{FF2B5EF4-FFF2-40B4-BE49-F238E27FC236}">
                <a16:creationId xmlns:a16="http://schemas.microsoft.com/office/drawing/2014/main" id="{66940112-5CE9-A62F-4D1C-6E50DFC411C8}"/>
              </a:ext>
            </a:extLst>
          </p:cNvPr>
          <p:cNvPicPr>
            <a:picLocks noChangeAspect="1"/>
          </p:cNvPicPr>
          <p:nvPr/>
        </p:nvPicPr>
        <p:blipFill>
          <a:blip r:embed="rId6"/>
          <a:stretch>
            <a:fillRect/>
          </a:stretch>
        </p:blipFill>
        <p:spPr>
          <a:xfrm>
            <a:off x="7047557" y="3667123"/>
            <a:ext cx="398272" cy="398272"/>
          </a:xfrm>
          <a:prstGeom prst="rect">
            <a:avLst/>
          </a:prstGeom>
        </p:spPr>
      </p:pic>
      <p:sp>
        <p:nvSpPr>
          <p:cNvPr id="9" name="Tekstvak 8">
            <a:extLst>
              <a:ext uri="{FF2B5EF4-FFF2-40B4-BE49-F238E27FC236}">
                <a16:creationId xmlns:a16="http://schemas.microsoft.com/office/drawing/2014/main" id="{CEE9D10B-5B07-0DBE-5C4C-38481E9BF1A7}"/>
              </a:ext>
            </a:extLst>
          </p:cNvPr>
          <p:cNvSpPr txBox="1"/>
          <p:nvPr/>
        </p:nvSpPr>
        <p:spPr>
          <a:xfrm>
            <a:off x="7047557" y="1931437"/>
            <a:ext cx="3524027" cy="707886"/>
          </a:xfrm>
          <a:prstGeom prst="rect">
            <a:avLst/>
          </a:prstGeom>
          <a:noFill/>
        </p:spPr>
        <p:txBody>
          <a:bodyPr wrap="square" rtlCol="0">
            <a:spAutoFit/>
          </a:bodyPr>
          <a:lstStyle/>
          <a:p>
            <a:r>
              <a:rPr lang="nl-NL" sz="2000" b="1" dirty="0">
                <a:solidFill>
                  <a:schemeClr val="accent1"/>
                </a:solidFill>
                <a:latin typeface="+mj-lt"/>
              </a:rPr>
              <a:t>In deze </a:t>
            </a:r>
            <a:r>
              <a:rPr lang="nl-NL" sz="2000" b="1" dirty="0" err="1">
                <a:solidFill>
                  <a:schemeClr val="accent1"/>
                </a:solidFill>
                <a:latin typeface="+mj-lt"/>
              </a:rPr>
              <a:t>toolkit</a:t>
            </a:r>
            <a:endParaRPr lang="nl-NL" sz="2000" b="1" dirty="0">
              <a:solidFill>
                <a:schemeClr val="accent1"/>
              </a:solidFill>
              <a:latin typeface="+mj-lt"/>
            </a:endParaRPr>
          </a:p>
          <a:p>
            <a:endParaRPr lang="nl-NL" sz="2000" dirty="0">
              <a:solidFill>
                <a:schemeClr val="accent1"/>
              </a:solidFill>
            </a:endParaRPr>
          </a:p>
        </p:txBody>
      </p:sp>
      <p:pic>
        <p:nvPicPr>
          <p:cNvPr id="13" name="Afbeelding 12">
            <a:extLst>
              <a:ext uri="{FF2B5EF4-FFF2-40B4-BE49-F238E27FC236}">
                <a16:creationId xmlns:a16="http://schemas.microsoft.com/office/drawing/2014/main" id="{1525B566-2BBF-71D0-6093-F0C112EFD5E1}"/>
              </a:ext>
            </a:extLst>
          </p:cNvPr>
          <p:cNvPicPr>
            <a:picLocks noChangeAspect="1"/>
          </p:cNvPicPr>
          <p:nvPr/>
        </p:nvPicPr>
        <p:blipFill>
          <a:blip r:embed="rId6"/>
          <a:stretch>
            <a:fillRect/>
          </a:stretch>
        </p:blipFill>
        <p:spPr>
          <a:xfrm>
            <a:off x="7047557" y="4201016"/>
            <a:ext cx="398272" cy="398272"/>
          </a:xfrm>
          <a:prstGeom prst="rect">
            <a:avLst/>
          </a:prstGeom>
        </p:spPr>
      </p:pic>
      <p:pic>
        <p:nvPicPr>
          <p:cNvPr id="14" name="Afbeelding 13">
            <a:extLst>
              <a:ext uri="{FF2B5EF4-FFF2-40B4-BE49-F238E27FC236}">
                <a16:creationId xmlns:a16="http://schemas.microsoft.com/office/drawing/2014/main" id="{DAB83BCB-636B-2846-9A8A-9543AD29ED50}"/>
              </a:ext>
            </a:extLst>
          </p:cNvPr>
          <p:cNvPicPr>
            <a:picLocks noChangeAspect="1"/>
          </p:cNvPicPr>
          <p:nvPr/>
        </p:nvPicPr>
        <p:blipFill>
          <a:blip r:embed="rId6"/>
          <a:stretch>
            <a:fillRect/>
          </a:stretch>
        </p:blipFill>
        <p:spPr>
          <a:xfrm>
            <a:off x="7047557" y="4734909"/>
            <a:ext cx="398272" cy="398272"/>
          </a:xfrm>
          <a:prstGeom prst="rect">
            <a:avLst/>
          </a:prstGeom>
        </p:spPr>
      </p:pic>
    </p:spTree>
    <p:extLst>
      <p:ext uri="{BB962C8B-B14F-4D97-AF65-F5344CB8AC3E}">
        <p14:creationId xmlns:p14="http://schemas.microsoft.com/office/powerpoint/2010/main" val="2551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1059CA-0C67-549F-51B8-B6479B03E497}"/>
              </a:ext>
            </a:extLst>
          </p:cNvPr>
          <p:cNvSpPr>
            <a:spLocks noGrp="1"/>
          </p:cNvSpPr>
          <p:nvPr>
            <p:ph type="title"/>
          </p:nvPr>
        </p:nvSpPr>
        <p:spPr>
          <a:xfrm>
            <a:off x="5973748" y="744285"/>
            <a:ext cx="6096000" cy="826842"/>
          </a:xfrm>
        </p:spPr>
        <p:txBody>
          <a:bodyPr/>
          <a:lstStyle/>
          <a:p>
            <a:r>
              <a:rPr lang="nl-NL" sz="1600" dirty="0">
                <a:solidFill>
                  <a:schemeClr val="accent5"/>
                </a:solidFill>
                <a:latin typeface="+mn-lt"/>
                <a:cs typeface="Calibri Light" panose="020F0302020204030204" pitchFamily="34" charset="0"/>
              </a:rPr>
              <a:t>Communicatietips bij sluitingen </a:t>
            </a:r>
            <a:r>
              <a:rPr lang="nl-NL" sz="1600" b="1" dirty="0">
                <a:solidFill>
                  <a:schemeClr val="accent5"/>
                </a:solidFill>
                <a:latin typeface="+mn-lt"/>
                <a:cs typeface="Calibri Light" panose="020F0302020204030204" pitchFamily="34" charset="0"/>
              </a:rPr>
              <a:t> </a:t>
            </a:r>
            <a:br>
              <a:rPr lang="nl-NL" sz="1600" b="1" dirty="0">
                <a:solidFill>
                  <a:schemeClr val="accent5"/>
                </a:solidFill>
                <a:latin typeface="+mn-lt"/>
                <a:cs typeface="Calibri Light" panose="020F0302020204030204" pitchFamily="34" charset="0"/>
              </a:rPr>
            </a:br>
            <a:endParaRPr lang="nl-NL" sz="1600" dirty="0">
              <a:solidFill>
                <a:schemeClr val="accent5"/>
              </a:solidFill>
              <a:latin typeface="+mn-lt"/>
            </a:endParaRPr>
          </a:p>
        </p:txBody>
      </p:sp>
      <p:sp>
        <p:nvSpPr>
          <p:cNvPr id="4" name="Tijdelijke aanduiding voor inhoud 3">
            <a:extLst>
              <a:ext uri="{FF2B5EF4-FFF2-40B4-BE49-F238E27FC236}">
                <a16:creationId xmlns:a16="http://schemas.microsoft.com/office/drawing/2014/main" id="{4176865E-8947-2A96-7C5E-BFDBF9E8FBD5}"/>
              </a:ext>
            </a:extLst>
          </p:cNvPr>
          <p:cNvSpPr>
            <a:spLocks noGrp="1"/>
          </p:cNvSpPr>
          <p:nvPr>
            <p:ph sz="half" idx="1"/>
          </p:nvPr>
        </p:nvSpPr>
        <p:spPr>
          <a:xfrm>
            <a:off x="5973748" y="1112144"/>
            <a:ext cx="5578490" cy="4860990"/>
          </a:xfrm>
        </p:spPr>
        <p:txBody>
          <a:bodyPr/>
          <a:lstStyle/>
          <a:p>
            <a:pPr marL="0" indent="0">
              <a:buNone/>
            </a:pPr>
            <a:r>
              <a:rPr lang="nl-NL" sz="1200" dirty="0"/>
              <a:t>Tips, do’s &amp; </a:t>
            </a:r>
            <a:r>
              <a:rPr lang="nl-NL" sz="1200" dirty="0" err="1"/>
              <a:t>dont’s</a:t>
            </a:r>
            <a:r>
              <a:rPr lang="nl-NL" sz="1200" dirty="0"/>
              <a:t> en overwegingen ten aanzien van de communicatie rondom sluitingen van drugspanden.</a:t>
            </a:r>
          </a:p>
          <a:p>
            <a:pPr marL="0" indent="0">
              <a:buNone/>
            </a:pPr>
            <a:endParaRPr lang="nl-NL" sz="1200" dirty="0"/>
          </a:p>
          <a:p>
            <a:pPr marL="0" indent="0">
              <a:buNone/>
            </a:pPr>
            <a:endParaRPr lang="nl-NL" sz="1200" dirty="0"/>
          </a:p>
          <a:p>
            <a:pPr marL="0" indent="0">
              <a:buNone/>
            </a:pPr>
            <a:r>
              <a:rPr lang="nl-NL" sz="1200" dirty="0"/>
              <a:t>	Klik </a:t>
            </a:r>
            <a:r>
              <a:rPr lang="nl-NL" sz="1200" dirty="0">
                <a:hlinkClick r:id="rId2"/>
              </a:rPr>
              <a:t>hier</a:t>
            </a:r>
            <a:r>
              <a:rPr lang="nl-NL" sz="1200" dirty="0"/>
              <a:t> voor de tips</a:t>
            </a:r>
          </a:p>
          <a:p>
            <a:pPr marL="0" indent="0">
              <a:buNone/>
            </a:pPr>
            <a:endParaRPr lang="nl-NL" sz="1200" dirty="0"/>
          </a:p>
          <a:p>
            <a:pPr marL="0" indent="0">
              <a:buNone/>
            </a:pPr>
            <a:endParaRPr lang="nl-NL" sz="1200" dirty="0"/>
          </a:p>
          <a:p>
            <a:pPr marL="0" indent="0">
              <a:buNone/>
            </a:pPr>
            <a:r>
              <a:rPr lang="nl-NL" sz="1600" b="1" dirty="0">
                <a:solidFill>
                  <a:srgbClr val="7A39DF"/>
                </a:solidFill>
                <a:latin typeface="Verdana"/>
                <a:ea typeface="+mj-ea"/>
                <a:cs typeface="Calibri Light" panose="020F0302020204030204" pitchFamily="34" charset="0"/>
              </a:rPr>
              <a:t>Voorbeeld persberichten </a:t>
            </a:r>
          </a:p>
          <a:p>
            <a:pPr marL="0" indent="0">
              <a:buNone/>
            </a:pPr>
            <a:endParaRPr lang="nl-NL" sz="1600" b="1" dirty="0">
              <a:solidFill>
                <a:srgbClr val="7A39DF"/>
              </a:solidFill>
              <a:latin typeface="Verdana"/>
              <a:ea typeface="+mj-ea"/>
              <a:cs typeface="Calibri Light" panose="020F0302020204030204" pitchFamily="34" charset="0"/>
            </a:endParaRPr>
          </a:p>
          <a:p>
            <a:pPr marL="0" indent="0">
              <a:buNone/>
            </a:pPr>
            <a:r>
              <a:rPr lang="nl-NL" sz="1200" dirty="0"/>
              <a:t>Ieder persbericht heeft een eigen insteek. De persberichten zelf bestaan uit meerdere tekstblokken. Uit de combinatie van tekstblokken van de verschillende persberichten kan in onderlinge samenhang een specifiek persbericht voor de lokale situatie ontstaan. Er zijn persberichten met de focus op: </a:t>
            </a:r>
          </a:p>
          <a:p>
            <a:pPr marL="0" indent="0">
              <a:buNone/>
            </a:pPr>
            <a:endParaRPr lang="nl-NL" sz="1200" dirty="0"/>
          </a:p>
          <a:p>
            <a:pPr marL="0" indent="0">
              <a:buNone/>
            </a:pPr>
            <a:r>
              <a:rPr lang="nl-NL" sz="1200" dirty="0"/>
              <a:t>	</a:t>
            </a:r>
            <a:r>
              <a:rPr lang="nl-NL" sz="1200" dirty="0">
                <a:hlinkClick r:id="rId3"/>
              </a:rPr>
              <a:t>Neutrale insteek: sluiting niet uit naam burgemeester</a:t>
            </a:r>
            <a:endParaRPr lang="nl-NL" sz="1200" dirty="0"/>
          </a:p>
          <a:p>
            <a:pPr marL="0" indent="0">
              <a:buNone/>
            </a:pPr>
            <a:endParaRPr lang="nl-NL" sz="1200" dirty="0"/>
          </a:p>
          <a:p>
            <a:pPr marL="0" indent="0">
              <a:buNone/>
            </a:pPr>
            <a:endParaRPr lang="nl-NL" sz="1200" dirty="0"/>
          </a:p>
          <a:p>
            <a:pPr marL="0" indent="0">
              <a:buNone/>
            </a:pPr>
            <a:r>
              <a:rPr lang="nl-NL" sz="1200" dirty="0"/>
              <a:t>	</a:t>
            </a:r>
            <a:r>
              <a:rPr lang="nl-NL" sz="1200" dirty="0">
                <a:hlinkClick r:id="rId4"/>
              </a:rPr>
              <a:t>Brandgevaar hennepkwekerij</a:t>
            </a:r>
            <a:endParaRPr lang="nl-NL" sz="1200" dirty="0"/>
          </a:p>
          <a:p>
            <a:pPr marL="0" indent="0">
              <a:buNone/>
            </a:pPr>
            <a:endParaRPr lang="nl-NL" sz="1200" dirty="0"/>
          </a:p>
          <a:p>
            <a:pPr marL="0" indent="0">
              <a:buNone/>
            </a:pPr>
            <a:endParaRPr lang="nl-NL" sz="1200" dirty="0"/>
          </a:p>
          <a:p>
            <a:pPr marL="0" indent="0">
              <a:buNone/>
            </a:pPr>
            <a:r>
              <a:rPr lang="nl-NL" sz="1200" dirty="0"/>
              <a:t>	</a:t>
            </a:r>
            <a:r>
              <a:rPr lang="nl-NL" sz="1200" dirty="0">
                <a:hlinkClick r:id="rId5"/>
              </a:rPr>
              <a:t>Eigenaar blijft ook bij verhuur pand verantwoordelijk</a:t>
            </a:r>
            <a:r>
              <a:rPr lang="nl-NL" sz="1200" dirty="0"/>
              <a:t>	</a:t>
            </a:r>
          </a:p>
          <a:p>
            <a:pPr marL="0" indent="0">
              <a:buNone/>
            </a:pPr>
            <a:endParaRPr lang="nl-NL" sz="1200" dirty="0"/>
          </a:p>
          <a:p>
            <a:pPr marL="0" indent="0">
              <a:buNone/>
            </a:pPr>
            <a:endParaRPr lang="nl-NL" sz="1200" dirty="0"/>
          </a:p>
          <a:p>
            <a:pPr marL="0" indent="0">
              <a:buNone/>
            </a:pPr>
            <a:r>
              <a:rPr lang="nl-NL" sz="1200" dirty="0"/>
              <a:t>	</a:t>
            </a:r>
            <a:r>
              <a:rPr lang="nl-NL" sz="1200" dirty="0">
                <a:hlinkClick r:id="rId6"/>
              </a:rPr>
              <a:t>De loop naar het drugspand eruit</a:t>
            </a:r>
            <a:endParaRPr lang="nl-NL" sz="1200" dirty="0"/>
          </a:p>
          <a:p>
            <a:pPr marL="0" indent="0">
              <a:buNone/>
            </a:pPr>
            <a:endParaRPr lang="nl-NL" sz="1200" dirty="0"/>
          </a:p>
          <a:p>
            <a:pPr marL="0" indent="0">
              <a:buNone/>
            </a:pPr>
            <a:r>
              <a:rPr lang="nl-NL" sz="1200" dirty="0"/>
              <a:t>	</a:t>
            </a:r>
            <a:r>
              <a:rPr lang="nl-NL" sz="1200" dirty="0">
                <a:hlinkClick r:id="rId7"/>
              </a:rPr>
              <a:t>Huis kwijt na sluiting</a:t>
            </a:r>
            <a:endParaRPr lang="nl-NL" sz="1200" dirty="0"/>
          </a:p>
        </p:txBody>
      </p:sp>
      <p:sp>
        <p:nvSpPr>
          <p:cNvPr id="5" name="Tijdelijke aanduiding voor tekst 4">
            <a:extLst>
              <a:ext uri="{FF2B5EF4-FFF2-40B4-BE49-F238E27FC236}">
                <a16:creationId xmlns:a16="http://schemas.microsoft.com/office/drawing/2014/main" id="{2212F1BB-7C95-25DD-4C1B-CEAD1BD026CD}"/>
              </a:ext>
            </a:extLst>
          </p:cNvPr>
          <p:cNvSpPr>
            <a:spLocks noGrp="1"/>
          </p:cNvSpPr>
          <p:nvPr>
            <p:ph type="body" idx="1000"/>
          </p:nvPr>
        </p:nvSpPr>
        <p:spPr/>
        <p:txBody>
          <a:bodyPr/>
          <a:lstStyle/>
          <a:p>
            <a:endParaRPr lang="nl-NL"/>
          </a:p>
        </p:txBody>
      </p:sp>
      <p:sp>
        <p:nvSpPr>
          <p:cNvPr id="6" name="Tijdelijke aanduiding voor tekst 5">
            <a:extLst>
              <a:ext uri="{FF2B5EF4-FFF2-40B4-BE49-F238E27FC236}">
                <a16:creationId xmlns:a16="http://schemas.microsoft.com/office/drawing/2014/main" id="{65C53D0F-2B9B-E60F-96BA-566FA6E73751}"/>
              </a:ext>
            </a:extLst>
          </p:cNvPr>
          <p:cNvSpPr>
            <a:spLocks noGrp="1"/>
          </p:cNvSpPr>
          <p:nvPr>
            <p:ph type="body" idx="1001"/>
          </p:nvPr>
        </p:nvSpPr>
        <p:spPr/>
        <p:txBody>
          <a:bodyPr/>
          <a:lstStyle/>
          <a:p>
            <a:endParaRPr lang="nl-NL"/>
          </a:p>
        </p:txBody>
      </p:sp>
      <p:sp>
        <p:nvSpPr>
          <p:cNvPr id="7" name="Tijdelijke aanduiding voor tekst 6">
            <a:extLst>
              <a:ext uri="{FF2B5EF4-FFF2-40B4-BE49-F238E27FC236}">
                <a16:creationId xmlns:a16="http://schemas.microsoft.com/office/drawing/2014/main" id="{124BEADB-6805-63D6-1248-1DF03ECC60D1}"/>
              </a:ext>
            </a:extLst>
          </p:cNvPr>
          <p:cNvSpPr>
            <a:spLocks noGrp="1"/>
          </p:cNvSpPr>
          <p:nvPr>
            <p:ph type="body" idx="1002"/>
          </p:nvPr>
        </p:nvSpPr>
        <p:spPr/>
        <p:txBody>
          <a:bodyPr/>
          <a:lstStyle/>
          <a:p>
            <a:endParaRPr lang="nl-NL"/>
          </a:p>
        </p:txBody>
      </p:sp>
      <p:sp>
        <p:nvSpPr>
          <p:cNvPr id="8" name="Tijdelijke aanduiding voor tekst 7">
            <a:extLst>
              <a:ext uri="{FF2B5EF4-FFF2-40B4-BE49-F238E27FC236}">
                <a16:creationId xmlns:a16="http://schemas.microsoft.com/office/drawing/2014/main" id="{8B78E899-D924-752C-B9B0-B4F601F5B2BD}"/>
              </a:ext>
            </a:extLst>
          </p:cNvPr>
          <p:cNvSpPr>
            <a:spLocks noGrp="1"/>
          </p:cNvSpPr>
          <p:nvPr>
            <p:ph type="body" idx="1003"/>
          </p:nvPr>
        </p:nvSpPr>
        <p:spPr/>
        <p:txBody>
          <a:bodyPr/>
          <a:lstStyle/>
          <a:p>
            <a:endParaRPr lang="nl-NL"/>
          </a:p>
        </p:txBody>
      </p:sp>
      <p:sp>
        <p:nvSpPr>
          <p:cNvPr id="9" name="Tijdelijke aanduiding voor tekst 8">
            <a:extLst>
              <a:ext uri="{FF2B5EF4-FFF2-40B4-BE49-F238E27FC236}">
                <a16:creationId xmlns:a16="http://schemas.microsoft.com/office/drawing/2014/main" id="{CE5EADEB-50EC-EFA0-7D7A-B11F6D809B29}"/>
              </a:ext>
            </a:extLst>
          </p:cNvPr>
          <p:cNvSpPr>
            <a:spLocks noGrp="1"/>
          </p:cNvSpPr>
          <p:nvPr>
            <p:ph type="body" idx="1004"/>
          </p:nvPr>
        </p:nvSpPr>
        <p:spPr/>
        <p:txBody>
          <a:bodyPr/>
          <a:lstStyle/>
          <a:p>
            <a:endParaRPr lang="nl-NL"/>
          </a:p>
        </p:txBody>
      </p:sp>
      <p:sp>
        <p:nvSpPr>
          <p:cNvPr id="10" name="Tijdelijke aanduiding voor tekst 9">
            <a:extLst>
              <a:ext uri="{FF2B5EF4-FFF2-40B4-BE49-F238E27FC236}">
                <a16:creationId xmlns:a16="http://schemas.microsoft.com/office/drawing/2014/main" id="{22486A11-DF54-59FB-AB40-C38D7E07E9B9}"/>
              </a:ext>
            </a:extLst>
          </p:cNvPr>
          <p:cNvSpPr>
            <a:spLocks noGrp="1"/>
          </p:cNvSpPr>
          <p:nvPr>
            <p:ph type="body" sz="quarter" idx="17"/>
          </p:nvPr>
        </p:nvSpPr>
        <p:spPr/>
        <p:txBody>
          <a:bodyPr/>
          <a:lstStyle/>
          <a:p>
            <a:endParaRPr lang="nl-NL"/>
          </a:p>
        </p:txBody>
      </p:sp>
      <p:sp>
        <p:nvSpPr>
          <p:cNvPr id="14" name="Pijl: gekromd links 13">
            <a:hlinkClick r:id="rId8" action="ppaction://hlinksldjump"/>
            <a:extLst>
              <a:ext uri="{FF2B5EF4-FFF2-40B4-BE49-F238E27FC236}">
                <a16:creationId xmlns:a16="http://schemas.microsoft.com/office/drawing/2014/main" id="{6752A4A9-9225-2074-283D-3A4C16DCF4B8}"/>
              </a:ext>
            </a:extLst>
          </p:cNvPr>
          <p:cNvSpPr/>
          <p:nvPr/>
        </p:nvSpPr>
        <p:spPr>
          <a:xfrm>
            <a:off x="11552238" y="167950"/>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Tekstvak 14">
            <a:extLst>
              <a:ext uri="{FF2B5EF4-FFF2-40B4-BE49-F238E27FC236}">
                <a16:creationId xmlns:a16="http://schemas.microsoft.com/office/drawing/2014/main" id="{0571927E-F41B-D78C-A760-0515F7BA654C}"/>
              </a:ext>
            </a:extLst>
          </p:cNvPr>
          <p:cNvSpPr txBox="1"/>
          <p:nvPr/>
        </p:nvSpPr>
        <p:spPr>
          <a:xfrm>
            <a:off x="10403329" y="270718"/>
            <a:ext cx="1272073" cy="215444"/>
          </a:xfrm>
          <a:prstGeom prst="rect">
            <a:avLst/>
          </a:prstGeom>
          <a:noFill/>
        </p:spPr>
        <p:txBody>
          <a:bodyPr wrap="square" rtlCol="0">
            <a:spAutoFit/>
          </a:bodyPr>
          <a:lstStyle/>
          <a:p>
            <a:r>
              <a:rPr lang="nl-NL" sz="800" b="1" dirty="0">
                <a:solidFill>
                  <a:schemeClr val="accent1"/>
                </a:solidFill>
                <a:hlinkClick r:id="rId8" action="ppaction://hlinksldjump"/>
              </a:rPr>
              <a:t>Terug naar menu</a:t>
            </a:r>
            <a:endParaRPr lang="nl-NL" sz="800" b="1" dirty="0">
              <a:solidFill>
                <a:schemeClr val="accent1"/>
              </a:solidFill>
            </a:endParaRPr>
          </a:p>
        </p:txBody>
      </p:sp>
      <p:pic>
        <p:nvPicPr>
          <p:cNvPr id="13" name="Tijdelijke aanduiding voor afbeelding 12" descr="Afbeelding met tekst, poster, kunst, ontwerp&#10;&#10;Door AI gegenereerde inhoud is mogelijk onjuist.">
            <a:extLst>
              <a:ext uri="{FF2B5EF4-FFF2-40B4-BE49-F238E27FC236}">
                <a16:creationId xmlns:a16="http://schemas.microsoft.com/office/drawing/2014/main" id="{831880E1-695E-D2E7-8D6E-8ED81197BE80}"/>
              </a:ext>
            </a:extLst>
          </p:cNvPr>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6963" r="6963"/>
          <a:stretch>
            <a:fillRect/>
          </a:stretch>
        </p:blipFill>
        <p:spPr/>
      </p:pic>
      <p:pic>
        <p:nvPicPr>
          <p:cNvPr id="2" name="Afbeelding 1">
            <a:extLst>
              <a:ext uri="{FF2B5EF4-FFF2-40B4-BE49-F238E27FC236}">
                <a16:creationId xmlns:a16="http://schemas.microsoft.com/office/drawing/2014/main" id="{BD6C4635-8762-182C-6870-2F61BCFA787F}"/>
              </a:ext>
            </a:extLst>
          </p:cNvPr>
          <p:cNvPicPr>
            <a:picLocks noChangeAspect="1"/>
          </p:cNvPicPr>
          <p:nvPr/>
        </p:nvPicPr>
        <p:blipFill>
          <a:blip r:embed="rId10"/>
          <a:stretch>
            <a:fillRect/>
          </a:stretch>
        </p:blipFill>
        <p:spPr>
          <a:xfrm>
            <a:off x="5983422" y="1739850"/>
            <a:ext cx="398272" cy="398272"/>
          </a:xfrm>
          <a:prstGeom prst="rect">
            <a:avLst/>
          </a:prstGeom>
        </p:spPr>
      </p:pic>
      <p:pic>
        <p:nvPicPr>
          <p:cNvPr id="11" name="Afbeelding 10">
            <a:extLst>
              <a:ext uri="{FF2B5EF4-FFF2-40B4-BE49-F238E27FC236}">
                <a16:creationId xmlns:a16="http://schemas.microsoft.com/office/drawing/2014/main" id="{CE7FB5A4-A54E-BF34-81E1-59F915ECA1F8}"/>
              </a:ext>
            </a:extLst>
          </p:cNvPr>
          <p:cNvPicPr>
            <a:picLocks noChangeAspect="1"/>
          </p:cNvPicPr>
          <p:nvPr/>
        </p:nvPicPr>
        <p:blipFill>
          <a:blip r:embed="rId10"/>
          <a:stretch>
            <a:fillRect/>
          </a:stretch>
        </p:blipFill>
        <p:spPr>
          <a:xfrm>
            <a:off x="5935965" y="3843980"/>
            <a:ext cx="398272" cy="398272"/>
          </a:xfrm>
          <a:prstGeom prst="rect">
            <a:avLst/>
          </a:prstGeom>
        </p:spPr>
      </p:pic>
      <p:pic>
        <p:nvPicPr>
          <p:cNvPr id="12" name="Afbeelding 11">
            <a:extLst>
              <a:ext uri="{FF2B5EF4-FFF2-40B4-BE49-F238E27FC236}">
                <a16:creationId xmlns:a16="http://schemas.microsoft.com/office/drawing/2014/main" id="{6579F0CC-CF23-9223-FE9F-C74D43E60E2C}"/>
              </a:ext>
            </a:extLst>
          </p:cNvPr>
          <p:cNvPicPr>
            <a:picLocks noChangeAspect="1"/>
          </p:cNvPicPr>
          <p:nvPr/>
        </p:nvPicPr>
        <p:blipFill>
          <a:blip r:embed="rId10"/>
          <a:stretch>
            <a:fillRect/>
          </a:stretch>
        </p:blipFill>
        <p:spPr>
          <a:xfrm>
            <a:off x="5931109" y="4371633"/>
            <a:ext cx="398272" cy="398272"/>
          </a:xfrm>
          <a:prstGeom prst="rect">
            <a:avLst/>
          </a:prstGeom>
        </p:spPr>
      </p:pic>
      <p:pic>
        <p:nvPicPr>
          <p:cNvPr id="16" name="Afbeelding 15">
            <a:extLst>
              <a:ext uri="{FF2B5EF4-FFF2-40B4-BE49-F238E27FC236}">
                <a16:creationId xmlns:a16="http://schemas.microsoft.com/office/drawing/2014/main" id="{140C888B-B626-8E1A-937A-CB7251EA534A}"/>
              </a:ext>
            </a:extLst>
          </p:cNvPr>
          <p:cNvPicPr>
            <a:picLocks noChangeAspect="1"/>
          </p:cNvPicPr>
          <p:nvPr/>
        </p:nvPicPr>
        <p:blipFill>
          <a:blip r:embed="rId10"/>
          <a:stretch>
            <a:fillRect/>
          </a:stretch>
        </p:blipFill>
        <p:spPr>
          <a:xfrm>
            <a:off x="5940472" y="4909888"/>
            <a:ext cx="398272" cy="398272"/>
          </a:xfrm>
          <a:prstGeom prst="rect">
            <a:avLst/>
          </a:prstGeom>
        </p:spPr>
      </p:pic>
      <p:pic>
        <p:nvPicPr>
          <p:cNvPr id="17" name="Afbeelding 16">
            <a:extLst>
              <a:ext uri="{FF2B5EF4-FFF2-40B4-BE49-F238E27FC236}">
                <a16:creationId xmlns:a16="http://schemas.microsoft.com/office/drawing/2014/main" id="{BBA6A540-32A4-405C-4090-E9AD7282A41A}"/>
              </a:ext>
            </a:extLst>
          </p:cNvPr>
          <p:cNvPicPr>
            <a:picLocks noChangeAspect="1"/>
          </p:cNvPicPr>
          <p:nvPr/>
        </p:nvPicPr>
        <p:blipFill>
          <a:blip r:embed="rId10"/>
          <a:stretch>
            <a:fillRect/>
          </a:stretch>
        </p:blipFill>
        <p:spPr>
          <a:xfrm>
            <a:off x="5946165" y="5438966"/>
            <a:ext cx="398272" cy="398272"/>
          </a:xfrm>
          <a:prstGeom prst="rect">
            <a:avLst/>
          </a:prstGeom>
        </p:spPr>
      </p:pic>
      <p:pic>
        <p:nvPicPr>
          <p:cNvPr id="18" name="Afbeelding 17">
            <a:extLst>
              <a:ext uri="{FF2B5EF4-FFF2-40B4-BE49-F238E27FC236}">
                <a16:creationId xmlns:a16="http://schemas.microsoft.com/office/drawing/2014/main" id="{5D5EC5F7-79A2-53E4-5141-85639D01ED2A}"/>
              </a:ext>
            </a:extLst>
          </p:cNvPr>
          <p:cNvPicPr>
            <a:picLocks noChangeAspect="1"/>
          </p:cNvPicPr>
          <p:nvPr/>
        </p:nvPicPr>
        <p:blipFill>
          <a:blip r:embed="rId10"/>
          <a:stretch>
            <a:fillRect/>
          </a:stretch>
        </p:blipFill>
        <p:spPr>
          <a:xfrm>
            <a:off x="5940472" y="5927105"/>
            <a:ext cx="398272" cy="398272"/>
          </a:xfrm>
          <a:prstGeom prst="rect">
            <a:avLst/>
          </a:prstGeom>
        </p:spPr>
      </p:pic>
    </p:spTree>
    <p:extLst>
      <p:ext uri="{BB962C8B-B14F-4D97-AF65-F5344CB8AC3E}">
        <p14:creationId xmlns:p14="http://schemas.microsoft.com/office/powerpoint/2010/main" val="202927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4206A5-5D37-47C4-8017-B9230B5B1179}"/>
              </a:ext>
            </a:extLst>
          </p:cNvPr>
          <p:cNvSpPr>
            <a:spLocks noGrp="1"/>
          </p:cNvSpPr>
          <p:nvPr>
            <p:ph type="title"/>
          </p:nvPr>
        </p:nvSpPr>
        <p:spPr>
          <a:xfrm>
            <a:off x="809211" y="934752"/>
            <a:ext cx="8064201" cy="324000"/>
          </a:xfrm>
        </p:spPr>
        <p:txBody>
          <a:bodyPr/>
          <a:lstStyle/>
          <a:p>
            <a:r>
              <a:rPr lang="nl-NL" sz="1600" dirty="0">
                <a:solidFill>
                  <a:srgbClr val="7A39DF"/>
                </a:solidFill>
                <a:latin typeface="Verdana"/>
                <a:cs typeface="Calibri Light" panose="020F0302020204030204" pitchFamily="34" charset="0"/>
              </a:rPr>
              <a:t>Voorbeeldbrief omwonenden en ondernemers </a:t>
            </a:r>
            <a:endParaRPr lang="nl-NL" dirty="0"/>
          </a:p>
        </p:txBody>
      </p:sp>
      <p:sp>
        <p:nvSpPr>
          <p:cNvPr id="4" name="Content Placeholder 2">
            <a:extLst>
              <a:ext uri="{FF2B5EF4-FFF2-40B4-BE49-F238E27FC236}">
                <a16:creationId xmlns:a16="http://schemas.microsoft.com/office/drawing/2014/main" id="{A3793714-01EB-43CB-9F25-F62D73CB47D0}"/>
              </a:ext>
            </a:extLst>
          </p:cNvPr>
          <p:cNvSpPr>
            <a:spLocks noGrp="1"/>
          </p:cNvSpPr>
          <p:nvPr>
            <p:ph sz="half" idx="1"/>
          </p:nvPr>
        </p:nvSpPr>
        <p:spPr>
          <a:xfrm>
            <a:off x="809211" y="1258752"/>
            <a:ext cx="8857303" cy="4664496"/>
          </a:xfrm>
        </p:spPr>
        <p:txBody>
          <a:bodyPr/>
          <a:lstStyle/>
          <a:p>
            <a:pPr marL="0" indent="0" algn="just">
              <a:buNone/>
            </a:pPr>
            <a:r>
              <a:rPr lang="nl-NL" sz="1200" kern="1800" dirty="0">
                <a:effectLst/>
                <a:ea typeface="Times New Roman" panose="02020603050405020304" pitchFamily="18" charset="0"/>
                <a:cs typeface="Arial" panose="020B0604020202020204" pitchFamily="34" charset="0"/>
              </a:rPr>
              <a:t>Brieven ten behoeve van direct omwonenden en ondernemers van een gesloten drugspand. Gericht op bewustwording, het herkennen van signalen en het vergroten van de meldingsbereidheid. </a:t>
            </a:r>
            <a:r>
              <a:rPr lang="nl-NL" sz="800" kern="1800" dirty="0">
                <a:effectLst/>
                <a:ea typeface="Times New Roman" panose="02020603050405020304" pitchFamily="18" charset="0"/>
                <a:cs typeface="Arial" panose="020B0604020202020204" pitchFamily="34" charset="0"/>
              </a:rPr>
              <a:t>(</a:t>
            </a:r>
            <a:r>
              <a:rPr lang="nl-NL" sz="800" i="1" kern="1800" dirty="0">
                <a:effectLst/>
                <a:ea typeface="Times New Roman" panose="02020603050405020304" pitchFamily="18" charset="0"/>
                <a:cs typeface="Arial" panose="020B0604020202020204" pitchFamily="34" charset="0"/>
              </a:rPr>
              <a:t>auteur: gemeente Nieuwegein)</a:t>
            </a:r>
            <a:r>
              <a:rPr lang="nl-NL" sz="1200" kern="1800" dirty="0">
                <a:effectLst/>
                <a:ea typeface="Times New Roman" panose="02020603050405020304" pitchFamily="18" charset="0"/>
                <a:cs typeface="Arial" panose="020B0604020202020204" pitchFamily="34" charset="0"/>
              </a:rPr>
              <a:t> </a:t>
            </a:r>
          </a:p>
          <a:p>
            <a:pPr marL="0" indent="0" algn="just">
              <a:buNone/>
            </a:pPr>
            <a:endParaRPr lang="nl-NL" sz="1200" kern="1800" dirty="0">
              <a:ea typeface="Calibri" panose="020F0502020204030204" pitchFamily="34" charset="0"/>
              <a:cs typeface="Arial" panose="020B0604020202020204" pitchFamily="34" charset="0"/>
            </a:endParaRPr>
          </a:p>
          <a:p>
            <a:pPr marL="0" indent="0" algn="just">
              <a:buNone/>
            </a:pPr>
            <a:endParaRPr lang="nl-NL" sz="1200" kern="100" dirty="0">
              <a:effectLst/>
              <a:ea typeface="Calibri" panose="020F0502020204030204" pitchFamily="34" charset="0"/>
              <a:cs typeface="Times New Roman" panose="02020603050405020304" pitchFamily="18" charset="0"/>
              <a:hlinkClick r:id="rId3"/>
            </a:endParaRPr>
          </a:p>
          <a:p>
            <a:pPr>
              <a:lnSpc>
                <a:spcPct val="107000"/>
              </a:lnSpc>
              <a:spcAft>
                <a:spcPts val="800"/>
              </a:spcAft>
              <a:tabLst>
                <a:tab pos="457200" algn="l"/>
              </a:tabLst>
            </a:pPr>
            <a:r>
              <a:rPr lang="nl-NL" sz="1200" kern="1800" dirty="0">
                <a:solidFill>
                  <a:schemeClr val="accent5"/>
                </a:solidFill>
                <a:effectLst/>
                <a:ea typeface="Times New Roman" panose="02020603050405020304" pitchFamily="18" charset="0"/>
                <a:cs typeface="Arial" panose="020B0604020202020204" pitchFamily="34" charset="0"/>
                <a:hlinkClick r:id="rId3"/>
              </a:rPr>
              <a:t>Brief omwonenden</a:t>
            </a:r>
            <a:endParaRPr lang="nl-NL" sz="1200" kern="100" dirty="0">
              <a:solidFill>
                <a:schemeClr val="accent5"/>
              </a:solidFill>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kern="1800" dirty="0">
                <a:solidFill>
                  <a:schemeClr val="accent5"/>
                </a:solidFill>
                <a:effectLst/>
                <a:ea typeface="Calibri" panose="020F0502020204030204" pitchFamily="34" charset="0"/>
                <a:cs typeface="Arial" panose="020B0604020202020204" pitchFamily="34" charset="0"/>
                <a:hlinkClick r:id="rId4"/>
              </a:rPr>
              <a:t>Brief ondernemers </a:t>
            </a:r>
            <a:endParaRPr lang="nl-NL" sz="1200" kern="100" dirty="0">
              <a:solidFill>
                <a:schemeClr val="accent5"/>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nl-NL"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kern="1800" dirty="0">
                <a:solidFill>
                  <a:schemeClr val="accent5"/>
                </a:solidFill>
                <a:ea typeface="Times New Roman" panose="02020603050405020304" pitchFamily="18" charset="0"/>
                <a:cs typeface="Arial" panose="020B0604020202020204" pitchFamily="34" charset="0"/>
                <a:hlinkClick r:id="rId5"/>
              </a:rPr>
              <a:t>Versie 1</a:t>
            </a:r>
            <a:endParaRPr lang="nl-NL" sz="1200" kern="100" dirty="0">
              <a:solidFill>
                <a:schemeClr val="accent5"/>
              </a:solidFill>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1200" kern="1800" dirty="0">
                <a:solidFill>
                  <a:schemeClr val="accent5"/>
                </a:solidFill>
                <a:ea typeface="Calibri" panose="020F0502020204030204" pitchFamily="34" charset="0"/>
                <a:cs typeface="Arial" panose="020B0604020202020204" pitchFamily="34" charset="0"/>
                <a:hlinkClick r:id="rId6"/>
              </a:rPr>
              <a:t>Versie 2 </a:t>
            </a:r>
            <a:r>
              <a:rPr lang="nl-NL" sz="800" i="1" kern="1800" dirty="0">
                <a:solidFill>
                  <a:schemeClr val="accent5"/>
                </a:solidFill>
                <a:ea typeface="Calibri" panose="020F0502020204030204" pitchFamily="34" charset="0"/>
                <a:cs typeface="Arial" panose="020B0604020202020204" pitchFamily="34" charset="0"/>
                <a:hlinkClick r:id="rId6"/>
              </a:rPr>
              <a:t>(auteur: gemeente Gouda)</a:t>
            </a:r>
            <a:r>
              <a:rPr lang="nl-NL" sz="1200" i="1" kern="1800" dirty="0">
                <a:solidFill>
                  <a:schemeClr val="accent5"/>
                </a:solidFill>
                <a:effectLst/>
                <a:ea typeface="Calibri" panose="020F0502020204030204" pitchFamily="34" charset="0"/>
                <a:cs typeface="Arial" panose="020B0604020202020204" pitchFamily="34" charset="0"/>
                <a:hlinkClick r:id="rId6"/>
              </a:rPr>
              <a:t> </a:t>
            </a:r>
            <a:endParaRPr lang="nl-NL" sz="1200" i="1" kern="1800" dirty="0">
              <a:solidFill>
                <a:schemeClr val="accent5"/>
              </a:solidFill>
              <a:effectLst/>
              <a:ea typeface="Calibri" panose="020F0502020204030204" pitchFamily="34" charset="0"/>
              <a:cs typeface="Arial" panose="020B0604020202020204" pitchFamily="34" charset="0"/>
            </a:endParaRPr>
          </a:p>
          <a:p>
            <a:pPr>
              <a:lnSpc>
                <a:spcPct val="107000"/>
              </a:lnSpc>
              <a:spcAft>
                <a:spcPts val="800"/>
              </a:spcAft>
              <a:tabLst>
                <a:tab pos="457200" algn="l"/>
              </a:tabLst>
            </a:pPr>
            <a:endParaRPr lang="nl-NL" sz="1200" i="1" kern="1800" dirty="0">
              <a:solidFill>
                <a:schemeClr val="accent5"/>
              </a:solidFill>
              <a:ea typeface="Calibri" panose="020F0502020204030204" pitchFamily="34" charset="0"/>
              <a:cs typeface="Arial" panose="020B0604020202020204" pitchFamily="34" charset="0"/>
            </a:endParaRPr>
          </a:p>
          <a:p>
            <a:pPr>
              <a:lnSpc>
                <a:spcPct val="107000"/>
              </a:lnSpc>
              <a:spcAft>
                <a:spcPts val="800"/>
              </a:spcAft>
              <a:tabLst>
                <a:tab pos="457200" algn="l"/>
              </a:tabLst>
            </a:pPr>
            <a:endParaRPr lang="nl-NL" sz="1200" i="1" kern="1800" dirty="0">
              <a:solidFill>
                <a:schemeClr val="accent5"/>
              </a:solidFill>
              <a:effectLst/>
              <a:ea typeface="Calibri" panose="020F0502020204030204" pitchFamily="34" charset="0"/>
              <a:cs typeface="Arial" panose="020B0604020202020204" pitchFamily="34" charset="0"/>
            </a:endParaRPr>
          </a:p>
          <a:p>
            <a:pPr>
              <a:lnSpc>
                <a:spcPct val="107000"/>
              </a:lnSpc>
              <a:spcAft>
                <a:spcPts val="800"/>
              </a:spcAft>
              <a:tabLst>
                <a:tab pos="457200" algn="l"/>
              </a:tabLst>
            </a:pPr>
            <a:r>
              <a:rPr lang="nl-NL" sz="1200" kern="1800" dirty="0">
                <a:solidFill>
                  <a:schemeClr val="accent6"/>
                </a:solidFill>
                <a:ea typeface="Calibri" panose="020F0502020204030204" pitchFamily="34" charset="0"/>
                <a:cs typeface="Arial" panose="020B0604020202020204" pitchFamily="34" charset="0"/>
                <a:hlinkClick r:id="rId7"/>
              </a:rPr>
              <a:t>Versie 1</a:t>
            </a:r>
            <a:endParaRPr lang="nl-NL" sz="1200" kern="1800" dirty="0">
              <a:solidFill>
                <a:schemeClr val="accent6"/>
              </a:solidFill>
              <a:ea typeface="Calibri" panose="020F0502020204030204" pitchFamily="34" charset="0"/>
              <a:cs typeface="Arial" panose="020B0604020202020204" pitchFamily="34" charset="0"/>
            </a:endParaRPr>
          </a:p>
          <a:p>
            <a:pPr>
              <a:lnSpc>
                <a:spcPct val="107000"/>
              </a:lnSpc>
              <a:spcAft>
                <a:spcPts val="800"/>
              </a:spcAft>
              <a:tabLst>
                <a:tab pos="457200" algn="l"/>
              </a:tabLst>
            </a:pPr>
            <a:r>
              <a:rPr lang="nl-NL" sz="1200" kern="1800" dirty="0">
                <a:solidFill>
                  <a:schemeClr val="accent6"/>
                </a:solidFill>
                <a:effectLst/>
                <a:ea typeface="Calibri" panose="020F0502020204030204" pitchFamily="34" charset="0"/>
                <a:cs typeface="Arial" panose="020B0604020202020204" pitchFamily="34" charset="0"/>
                <a:hlinkClick r:id="rId8"/>
              </a:rPr>
              <a:t>Versie 2 </a:t>
            </a:r>
            <a:r>
              <a:rPr lang="nl-NL" sz="800" i="1" kern="1800" dirty="0">
                <a:solidFill>
                  <a:schemeClr val="accent6"/>
                </a:solidFill>
                <a:ea typeface="Calibri" panose="020F0502020204030204" pitchFamily="34" charset="0"/>
                <a:cs typeface="Arial" panose="020B0604020202020204" pitchFamily="34" charset="0"/>
                <a:hlinkClick r:id="rId8"/>
              </a:rPr>
              <a:t>(auteur: gemeente Gouda)</a:t>
            </a:r>
            <a:endParaRPr lang="nl-NL" sz="800" i="1" kern="100" dirty="0">
              <a:solidFill>
                <a:schemeClr val="accent6"/>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nl-NL" sz="1200" dirty="0"/>
          </a:p>
        </p:txBody>
      </p:sp>
      <p:sp>
        <p:nvSpPr>
          <p:cNvPr id="7" name="Placeholder 4">
            <a:extLst>
              <a:ext uri="{FF2B5EF4-FFF2-40B4-BE49-F238E27FC236}">
                <a16:creationId xmlns:a16="http://schemas.microsoft.com/office/drawing/2014/main" id="{93C31D82-D8EE-4CE2-A005-3B5845CDF194}"/>
              </a:ext>
            </a:extLst>
          </p:cNvPr>
          <p:cNvSpPr>
            <a:spLocks noGrp="1"/>
          </p:cNvSpPr>
          <p:nvPr>
            <p:ph type="body" sz="quarter" idx="17"/>
          </p:nvPr>
        </p:nvSpPr>
        <p:spPr/>
        <p:txBody>
          <a:bodyPr/>
          <a:lstStyle/>
          <a:p>
            <a:endParaRPr lang="nl-NL" dirty="0"/>
          </a:p>
        </p:txBody>
      </p:sp>
      <p:sp>
        <p:nvSpPr>
          <p:cNvPr id="9" name="Tekstvak 8">
            <a:extLst>
              <a:ext uri="{FF2B5EF4-FFF2-40B4-BE49-F238E27FC236}">
                <a16:creationId xmlns:a16="http://schemas.microsoft.com/office/drawing/2014/main" id="{BC965994-DF43-C88D-D733-8C4461A4EDD3}"/>
              </a:ext>
            </a:extLst>
          </p:cNvPr>
          <p:cNvSpPr txBox="1"/>
          <p:nvPr/>
        </p:nvSpPr>
        <p:spPr>
          <a:xfrm>
            <a:off x="10029189" y="398537"/>
            <a:ext cx="1272073" cy="215444"/>
          </a:xfrm>
          <a:prstGeom prst="rect">
            <a:avLst/>
          </a:prstGeom>
          <a:noFill/>
        </p:spPr>
        <p:txBody>
          <a:bodyPr wrap="square" rtlCol="0">
            <a:spAutoFit/>
          </a:bodyPr>
          <a:lstStyle/>
          <a:p>
            <a:r>
              <a:rPr lang="nl-NL" sz="800" b="1" dirty="0">
                <a:solidFill>
                  <a:schemeClr val="accent1"/>
                </a:solidFill>
                <a:hlinkClick r:id="rId9" action="ppaction://hlinksldjump"/>
              </a:rPr>
              <a:t>Terug naar menu</a:t>
            </a:r>
            <a:endParaRPr lang="nl-NL" sz="800" b="1" dirty="0">
              <a:solidFill>
                <a:schemeClr val="accent1"/>
              </a:solidFill>
            </a:endParaRPr>
          </a:p>
        </p:txBody>
      </p:sp>
      <p:sp>
        <p:nvSpPr>
          <p:cNvPr id="10" name="Pijl: gekromd links 9">
            <a:hlinkClick r:id="rId9" action="ppaction://hlinksldjump"/>
            <a:extLst>
              <a:ext uri="{FF2B5EF4-FFF2-40B4-BE49-F238E27FC236}">
                <a16:creationId xmlns:a16="http://schemas.microsoft.com/office/drawing/2014/main" id="{75D3B75C-9223-5485-77D2-A20C4DCD99EE}"/>
              </a:ext>
            </a:extLst>
          </p:cNvPr>
          <p:cNvSpPr/>
          <p:nvPr/>
        </p:nvSpPr>
        <p:spPr>
          <a:xfrm>
            <a:off x="11178097" y="257382"/>
            <a:ext cx="246329" cy="49775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Title 1">
            <a:extLst>
              <a:ext uri="{FF2B5EF4-FFF2-40B4-BE49-F238E27FC236}">
                <a16:creationId xmlns:a16="http://schemas.microsoft.com/office/drawing/2014/main" id="{55EC256F-95DF-3319-6821-73CB2EF63479}"/>
              </a:ext>
            </a:extLst>
          </p:cNvPr>
          <p:cNvSpPr txBox="1">
            <a:spLocks/>
          </p:cNvSpPr>
          <p:nvPr/>
        </p:nvSpPr>
        <p:spPr>
          <a:xfrm>
            <a:off x="809210" y="2726669"/>
            <a:ext cx="8064201" cy="3240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5000" b="1" kern="1200">
                <a:solidFill>
                  <a:schemeClr val="accent1"/>
                </a:solidFill>
                <a:latin typeface="+mj-lt"/>
                <a:ea typeface="+mj-ea"/>
                <a:cs typeface="+mj-cs"/>
              </a:defRPr>
            </a:lvl1pPr>
          </a:lstStyle>
          <a:p>
            <a:pPr lvl="0"/>
            <a:r>
              <a:rPr lang="nl-NL" sz="1600" dirty="0">
                <a:solidFill>
                  <a:srgbClr val="7A39DF"/>
                </a:solidFill>
                <a:latin typeface="Verdana"/>
                <a:cs typeface="Calibri Light" panose="020F0302020204030204" pitchFamily="34" charset="0"/>
              </a:rPr>
              <a:t>Poster ‘Gesloten drugspand’</a:t>
            </a:r>
          </a:p>
        </p:txBody>
      </p:sp>
      <p:sp>
        <p:nvSpPr>
          <p:cNvPr id="5" name="Title 1">
            <a:extLst>
              <a:ext uri="{FF2B5EF4-FFF2-40B4-BE49-F238E27FC236}">
                <a16:creationId xmlns:a16="http://schemas.microsoft.com/office/drawing/2014/main" id="{1B7495BB-40B3-9164-F4D9-476458599D66}"/>
              </a:ext>
            </a:extLst>
          </p:cNvPr>
          <p:cNvSpPr txBox="1">
            <a:spLocks/>
          </p:cNvSpPr>
          <p:nvPr/>
        </p:nvSpPr>
        <p:spPr>
          <a:xfrm>
            <a:off x="809209" y="4162958"/>
            <a:ext cx="8064201" cy="3240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5000" b="1" kern="1200">
                <a:solidFill>
                  <a:schemeClr val="accent1"/>
                </a:solidFill>
                <a:latin typeface="+mj-lt"/>
                <a:ea typeface="+mj-ea"/>
                <a:cs typeface="+mj-cs"/>
              </a:defRPr>
            </a:lvl1pPr>
          </a:lstStyle>
          <a:p>
            <a:pPr lvl="0"/>
            <a:r>
              <a:rPr lang="nl-NL" sz="1600" dirty="0">
                <a:solidFill>
                  <a:srgbClr val="7A39DF"/>
                </a:solidFill>
                <a:latin typeface="Verdana"/>
                <a:cs typeface="Calibri Light" panose="020F0302020204030204" pitchFamily="34" charset="0"/>
              </a:rPr>
              <a:t>Flyers gericht op bewustwording en signaalherkenning</a:t>
            </a:r>
          </a:p>
          <a:p>
            <a:pPr>
              <a:lnSpc>
                <a:spcPct val="107000"/>
              </a:lnSpc>
              <a:spcAft>
                <a:spcPts val="800"/>
              </a:spcAft>
              <a:tabLst>
                <a:tab pos="457200" algn="l"/>
              </a:tabLst>
            </a:pPr>
            <a:endParaRPr lang="nl-NL" sz="1200" b="0" kern="100" dirty="0">
              <a:solidFill>
                <a:schemeClr val="accent5"/>
              </a:solidFill>
              <a:effectLst/>
              <a:latin typeface="+mn-lt"/>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nl-NL" sz="1200" b="0" kern="100" dirty="0">
              <a:solidFill>
                <a:schemeClr val="accent5"/>
              </a:solidFill>
              <a:effectLst/>
              <a:latin typeface="+mn-lt"/>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nl-NL" sz="1200" b="0" kern="100" dirty="0">
              <a:solidFill>
                <a:schemeClr val="accent5"/>
              </a:solidFill>
              <a:effectLst/>
              <a:latin typeface="+mn-l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nl-NL" sz="800" b="0" i="1" kern="1800" dirty="0">
                <a:solidFill>
                  <a:schemeClr val="accent5"/>
                </a:solidFill>
                <a:effectLst/>
                <a:latin typeface="+mn-lt"/>
                <a:ea typeface="Calibri" panose="020F0502020204030204" pitchFamily="34" charset="0"/>
                <a:cs typeface="Arial" panose="020B0604020202020204" pitchFamily="34" charset="0"/>
                <a:hlinkClick r:id="rId6"/>
              </a:rPr>
              <a:t> </a:t>
            </a:r>
            <a:endParaRPr lang="nl-NL" sz="800" b="0" i="1" kern="100" dirty="0">
              <a:solidFill>
                <a:schemeClr val="accent5"/>
              </a:solidFill>
              <a:effectLst/>
              <a:latin typeface="+mn-lt"/>
              <a:ea typeface="Calibri" panose="020F0502020204030204" pitchFamily="34" charset="0"/>
              <a:cs typeface="Times New Roman" panose="02020603050405020304" pitchFamily="18" charset="0"/>
            </a:endParaRPr>
          </a:p>
          <a:p>
            <a:pPr lvl="0"/>
            <a:endParaRPr lang="nl-NL" sz="1600" dirty="0">
              <a:solidFill>
                <a:srgbClr val="7A39DF"/>
              </a:solidFill>
              <a:latin typeface="Verdana"/>
              <a:cs typeface="Calibri Light" panose="020F0302020204030204" pitchFamily="34" charset="0"/>
            </a:endParaRPr>
          </a:p>
        </p:txBody>
      </p:sp>
      <p:pic>
        <p:nvPicPr>
          <p:cNvPr id="11" name="Afbeelding 10">
            <a:extLst>
              <a:ext uri="{FF2B5EF4-FFF2-40B4-BE49-F238E27FC236}">
                <a16:creationId xmlns:a16="http://schemas.microsoft.com/office/drawing/2014/main" id="{C03DB115-53E0-027A-63AE-77D5D50AA1F4}"/>
              </a:ext>
            </a:extLst>
          </p:cNvPr>
          <p:cNvPicPr>
            <a:picLocks noChangeAspect="1"/>
          </p:cNvPicPr>
          <p:nvPr/>
        </p:nvPicPr>
        <p:blipFill>
          <a:blip r:embed="rId10"/>
          <a:stretch>
            <a:fillRect/>
          </a:stretch>
        </p:blipFill>
        <p:spPr>
          <a:xfrm>
            <a:off x="7289120" y="1693551"/>
            <a:ext cx="4012142" cy="3925039"/>
          </a:xfrm>
          <a:prstGeom prst="rect">
            <a:avLst/>
          </a:prstGeom>
          <a:effectLst>
            <a:reflection blurRad="6350" stA="50000" endA="300" endPos="55000" dir="5400000" sy="-100000" algn="bl" rotWithShape="0"/>
            <a:softEdge rad="31750"/>
          </a:effectLst>
        </p:spPr>
      </p:pic>
    </p:spTree>
    <p:extLst>
      <p:ext uri="{BB962C8B-B14F-4D97-AF65-F5344CB8AC3E}">
        <p14:creationId xmlns:p14="http://schemas.microsoft.com/office/powerpoint/2010/main" val="296822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C6530-5F10-06F7-16C7-412DEE6188B8}"/>
              </a:ext>
            </a:extLst>
          </p:cNvPr>
          <p:cNvSpPr>
            <a:spLocks noGrp="1"/>
          </p:cNvSpPr>
          <p:nvPr>
            <p:ph type="title"/>
          </p:nvPr>
        </p:nvSpPr>
        <p:spPr/>
        <p:txBody>
          <a:bodyPr/>
          <a:lstStyle/>
          <a:p>
            <a:r>
              <a:rPr lang="nl-NL" dirty="0"/>
              <a:t>Vragen of opmerkingen? Mail naar communicatie@riec-mn.nl</a:t>
            </a:r>
          </a:p>
        </p:txBody>
      </p:sp>
    </p:spTree>
    <p:extLst>
      <p:ext uri="{BB962C8B-B14F-4D97-AF65-F5344CB8AC3E}">
        <p14:creationId xmlns:p14="http://schemas.microsoft.com/office/powerpoint/2010/main" val="716748140"/>
      </p:ext>
    </p:extLst>
  </p:cSld>
  <p:clrMapOvr>
    <a:masterClrMapping/>
  </p:clrMapOvr>
</p:sld>
</file>

<file path=ppt/theme/theme1.xml><?xml version="1.0" encoding="utf-8"?>
<a:theme xmlns:a="http://schemas.openxmlformats.org/drawingml/2006/main" name="Huisstijl">
  <a:themeElements>
    <a:clrScheme name="Kleuren VC en RIEC - RIEC MN PP">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Lettertypen RIEC MN">
      <a:majorFont>
        <a:latin typeface="Calibri"/>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EC MN.potx" id="{DDD0956C-EFA3-4ADC-88B0-572D082EAF71}" vid="{D00D0B62-C1E7-49CE-AB30-BE92754B056C}"/>
    </a:ext>
  </a:extLst>
</a:theme>
</file>

<file path=ppt/theme/theme2.xml><?xml version="1.0" encoding="utf-8"?>
<a:theme xmlns:a="http://schemas.openxmlformats.org/drawingml/2006/main" name="Kantoorthema">
  <a:themeElements>
    <a:clrScheme name="Notes colors">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Notes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Handout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ius xmlns="a954e938-2c68-4f54-8178-0ca682435676" xsi:nil="true"/>
    <lcf76f155ced4ddcb4097134ff3c332f xmlns="a954e938-2c68-4f54-8178-0ca682435676">
      <Terms xmlns="http://schemas.microsoft.com/office/infopath/2007/PartnerControls"/>
    </lcf76f155ced4ddcb4097134ff3c332f>
    <TaxCatchAll xmlns="fc8918eb-10dc-4db9-a9db-26562b8a8f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6CD6177A3F354FA36E55A404CA2ED7" ma:contentTypeVersion="16" ma:contentTypeDescription="Een nieuw document maken." ma:contentTypeScope="" ma:versionID="a6dd74a22b3e8d58529085f3ddea803a">
  <xsd:schema xmlns:xsd="http://www.w3.org/2001/XMLSchema" xmlns:xs="http://www.w3.org/2001/XMLSchema" xmlns:p="http://schemas.microsoft.com/office/2006/metadata/properties" xmlns:ns2="a954e938-2c68-4f54-8178-0ca682435676" xmlns:ns3="fc8918eb-10dc-4db9-a9db-26562b8a8f1e" targetNamespace="http://schemas.microsoft.com/office/2006/metadata/properties" ma:root="true" ma:fieldsID="c08440eb4d01c3bf766e8250685d4fad" ns2:_="" ns3:_="">
    <xsd:import namespace="a954e938-2c68-4f54-8178-0ca682435676"/>
    <xsd:import namespace="fc8918eb-10dc-4db9-a9db-26562b8a8f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Statiu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54e938-2c68-4f54-8178-0ca682435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25ec6a0-244e-4cb9-ab66-ebcbcfe305d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Statius" ma:index="20" nillable="true" ma:displayName="Wordt bewerkt" ma:description="Vul hier de status van een document 1. Bijvoorbeeld versie 0.1, versie 1.1, defintief, vastgesteld, etc." ma:format="Dropdown" ma:internalName="Statius">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8918eb-10dc-4db9-a9db-26562b8a8f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b53eff-31a8-472a-a44b-704d0d368ef6}" ma:internalName="TaxCatchAll" ma:showField="CatchAllData" ma:web="fc8918eb-10dc-4db9-a9db-26562b8a8f1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F0BD7-E40F-42B4-B0FD-40CD9BDED722}">
  <ds:schemaRefs>
    <ds:schemaRef ds:uri="http://schemas.microsoft.com/office/2006/metadata/properties"/>
    <ds:schemaRef ds:uri="http://schemas.microsoft.com/office/infopath/2007/PartnerControls"/>
    <ds:schemaRef ds:uri="a954e938-2c68-4f54-8178-0ca682435676"/>
    <ds:schemaRef ds:uri="fc8918eb-10dc-4db9-a9db-26562b8a8f1e"/>
  </ds:schemaRefs>
</ds:datastoreItem>
</file>

<file path=customXml/itemProps2.xml><?xml version="1.0" encoding="utf-8"?>
<ds:datastoreItem xmlns:ds="http://schemas.openxmlformats.org/officeDocument/2006/customXml" ds:itemID="{23740DC8-ADE9-4B45-9693-57A1CAC46ACB}">
  <ds:schemaRefs>
    <ds:schemaRef ds:uri="http://schemas.microsoft.com/sharepoint/v3/contenttype/forms"/>
  </ds:schemaRefs>
</ds:datastoreItem>
</file>

<file path=customXml/itemProps3.xml><?xml version="1.0" encoding="utf-8"?>
<ds:datastoreItem xmlns:ds="http://schemas.openxmlformats.org/officeDocument/2006/customXml" ds:itemID="{E53C5A56-231F-43C9-A1DE-36C3441FD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54e938-2c68-4f54-8178-0ca682435676"/>
    <ds:schemaRef ds:uri="fc8918eb-10dc-4db9-a9db-26562b8a8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RIEC MN</Template>
  <TotalTime>697</TotalTime>
  <Words>380</Words>
  <Application>Microsoft Office PowerPoint</Application>
  <PresentationFormat>Breedbeeld</PresentationFormat>
  <Paragraphs>71</Paragraphs>
  <Slides>5</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Calibri</vt:lpstr>
      <vt:lpstr>TheSans B2 ExtraLight</vt:lpstr>
      <vt:lpstr>Times New Roman</vt:lpstr>
      <vt:lpstr>Verdana</vt:lpstr>
      <vt:lpstr>Huisstijl</vt:lpstr>
      <vt:lpstr>Communicatietoolkit Wet Damocles</vt:lpstr>
      <vt:lpstr>Wet Damocles</vt:lpstr>
      <vt:lpstr>Communicatietips bij sluitingen   </vt:lpstr>
      <vt:lpstr>Voorbeeldbrief omwonenden en ondernemers </vt:lpstr>
      <vt:lpstr>Vragen of opmerkingen? Mail naar communicatie@riec-mn.nl</vt:lpstr>
    </vt:vector>
  </TitlesOfParts>
  <Manager/>
  <Company>RIEC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RIEC MN</dc:creator>
  <cp:keywords/>
  <dc:description>sjabloonversie 1.0c - 8 maart 2024_x000d_
sjablonen: www.JoulesUnlimited.com</dc:description>
  <cp:lastModifiedBy>Bruijn, Astrid de</cp:lastModifiedBy>
  <cp:revision>5</cp:revision>
  <dcterms:created xsi:type="dcterms:W3CDTF">2024-03-08T09:21:37Z</dcterms:created>
  <dcterms:modified xsi:type="dcterms:W3CDTF">2025-07-25T11:02:08Z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0x0101003A6CD6177A3F354FA36E55A404CA2ED7</vt:lpwstr>
  </property>
  <property fmtid="{D5CDD505-2E9C-101B-9397-08002B2CF9AE}" pid="3" name="MediaServiceImageTags">
    <vt:lpwstr/>
  </property>
</Properties>
</file>