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9"/>
  </p:notesMasterIdLst>
  <p:handoutMasterIdLst>
    <p:handoutMasterId r:id="rId10"/>
  </p:handoutMasterIdLst>
  <p:sldIdLst>
    <p:sldId id="256" r:id="rId2"/>
    <p:sldId id="257" r:id="rId3"/>
    <p:sldId id="266" r:id="rId4"/>
    <p:sldId id="267" r:id="rId5"/>
    <p:sldId id="268" r:id="rId6"/>
    <p:sldId id="269" r:id="rId7"/>
    <p:sldId id="265" r:id="rId8"/>
  </p:sldIdLst>
  <p:sldSz cx="9144000" cy="6858000" type="screen4x3"/>
  <p:notesSz cx="7099300" cy="10234613"/>
  <p:defaultTextStyle>
    <a:defPPr>
      <a:defRPr lang="nl-NL"/>
    </a:defPPr>
    <a:lvl1pPr algn="l" defTabSz="455613" rtl="0" fontAlgn="base">
      <a:spcBef>
        <a:spcPct val="0"/>
      </a:spcBef>
      <a:spcAft>
        <a:spcPct val="0"/>
      </a:spcAft>
      <a:defRPr kern="1200">
        <a:solidFill>
          <a:schemeClr val="tx1"/>
        </a:solidFill>
        <a:latin typeface="Calibri" pitchFamily="34" charset="0"/>
        <a:ea typeface="+mn-ea"/>
        <a:cs typeface="Arial" charset="0"/>
      </a:defRPr>
    </a:lvl1pPr>
    <a:lvl2pPr marL="455613" indent="1588" algn="l" defTabSz="455613" rtl="0" fontAlgn="base">
      <a:spcBef>
        <a:spcPct val="0"/>
      </a:spcBef>
      <a:spcAft>
        <a:spcPct val="0"/>
      </a:spcAft>
      <a:defRPr kern="1200">
        <a:solidFill>
          <a:schemeClr val="tx1"/>
        </a:solidFill>
        <a:latin typeface="Calibri" pitchFamily="34" charset="0"/>
        <a:ea typeface="+mn-ea"/>
        <a:cs typeface="Arial" charset="0"/>
      </a:defRPr>
    </a:lvl2pPr>
    <a:lvl3pPr marL="912813" indent="1588" algn="l" defTabSz="455613" rtl="0" fontAlgn="base">
      <a:spcBef>
        <a:spcPct val="0"/>
      </a:spcBef>
      <a:spcAft>
        <a:spcPct val="0"/>
      </a:spcAft>
      <a:defRPr kern="1200">
        <a:solidFill>
          <a:schemeClr val="tx1"/>
        </a:solidFill>
        <a:latin typeface="Calibri" pitchFamily="34" charset="0"/>
        <a:ea typeface="+mn-ea"/>
        <a:cs typeface="Arial" charset="0"/>
      </a:defRPr>
    </a:lvl3pPr>
    <a:lvl4pPr marL="1370013" indent="1588" algn="l" defTabSz="455613" rtl="0" fontAlgn="base">
      <a:spcBef>
        <a:spcPct val="0"/>
      </a:spcBef>
      <a:spcAft>
        <a:spcPct val="0"/>
      </a:spcAft>
      <a:defRPr kern="1200">
        <a:solidFill>
          <a:schemeClr val="tx1"/>
        </a:solidFill>
        <a:latin typeface="Calibri" pitchFamily="34" charset="0"/>
        <a:ea typeface="+mn-ea"/>
        <a:cs typeface="Arial" charset="0"/>
      </a:defRPr>
    </a:lvl4pPr>
    <a:lvl5pPr marL="1827213" indent="1588" algn="l" defTabSz="455613"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8E00"/>
    <a:srgbClr val="006EAB"/>
    <a:srgbClr val="FFFFFF"/>
    <a:srgbClr val="47B0E4"/>
    <a:srgbClr val="3BA0DB"/>
    <a:srgbClr val="0A599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6" d="100"/>
          <a:sy n="66" d="100"/>
        </p:scale>
        <p:origin x="-2940" y="-15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auto">
          <a:xfrm>
            <a:off x="0" y="0"/>
            <a:ext cx="3076575" cy="512763"/>
          </a:xfrm>
          <a:prstGeom prst="rect">
            <a:avLst/>
          </a:prstGeom>
          <a:noFill/>
          <a:ln>
            <a:noFill/>
          </a:ln>
          <a:extLst>
            <a:ext uri="{909E8E84-426E-40DD-AFC4-6F175D3DCCD1}"/>
            <a:ext uri="{91240B29-F687-4F45-9708-019B960494DF}"/>
          </a:extLst>
        </p:spPr>
        <p:txBody>
          <a:bodyPr vert="horz" wrap="square" lIns="94759" tIns="47380" rIns="94759" bIns="47380" numCol="1" anchor="t" anchorCtr="0" compatLnSpc="1">
            <a:prstTxWarp prst="textNoShape">
              <a:avLst/>
            </a:prstTxWarp>
          </a:bodyPr>
          <a:lstStyle>
            <a:lvl1pPr defTabSz="471488">
              <a:defRPr sz="1200"/>
            </a:lvl1pPr>
          </a:lstStyle>
          <a:p>
            <a:pPr>
              <a:defRPr/>
            </a:pPr>
            <a:endParaRPr lang="nl-NL" altLang="nl-NL"/>
          </a:p>
        </p:txBody>
      </p:sp>
      <p:sp>
        <p:nvSpPr>
          <p:cNvPr id="3" name="Tijdelijke aanduiding voor datum 2"/>
          <p:cNvSpPr>
            <a:spLocks noGrp="1"/>
          </p:cNvSpPr>
          <p:nvPr>
            <p:ph type="dt" sz="quarter" idx="1"/>
          </p:nvPr>
        </p:nvSpPr>
        <p:spPr bwMode="auto">
          <a:xfrm>
            <a:off x="4021138" y="0"/>
            <a:ext cx="3076575" cy="512763"/>
          </a:xfrm>
          <a:prstGeom prst="rect">
            <a:avLst/>
          </a:prstGeom>
          <a:noFill/>
          <a:ln>
            <a:noFill/>
          </a:ln>
          <a:extLst>
            <a:ext uri="{909E8E84-426E-40DD-AFC4-6F175D3DCCD1}"/>
            <a:ext uri="{91240B29-F687-4F45-9708-019B960494DF}"/>
          </a:extLst>
        </p:spPr>
        <p:txBody>
          <a:bodyPr vert="horz" wrap="square" lIns="94759" tIns="47380" rIns="94759" bIns="47380" numCol="1" anchor="t" anchorCtr="0" compatLnSpc="1">
            <a:prstTxWarp prst="textNoShape">
              <a:avLst/>
            </a:prstTxWarp>
          </a:bodyPr>
          <a:lstStyle>
            <a:lvl1pPr algn="r" defTabSz="471488">
              <a:defRPr sz="1200"/>
            </a:lvl1pPr>
          </a:lstStyle>
          <a:p>
            <a:pPr>
              <a:defRPr/>
            </a:pPr>
            <a:fld id="{B28AF818-88B6-4F99-B950-F6B72E8036C1}" type="datetimeFigureOut">
              <a:rPr lang="nl-NL" altLang="nl-NL"/>
              <a:pPr>
                <a:defRPr/>
              </a:pPr>
              <a:t>3-9-2015</a:t>
            </a:fld>
            <a:endParaRPr lang="nl-NL" altLang="nl-NL"/>
          </a:p>
        </p:txBody>
      </p:sp>
      <p:sp>
        <p:nvSpPr>
          <p:cNvPr id="4" name="Tijdelijke aanduiding voor voettekst 3"/>
          <p:cNvSpPr>
            <a:spLocks noGrp="1"/>
          </p:cNvSpPr>
          <p:nvPr>
            <p:ph type="ftr" sz="quarter" idx="2"/>
          </p:nvPr>
        </p:nvSpPr>
        <p:spPr bwMode="auto">
          <a:xfrm>
            <a:off x="0" y="9720263"/>
            <a:ext cx="3076575" cy="512762"/>
          </a:xfrm>
          <a:prstGeom prst="rect">
            <a:avLst/>
          </a:prstGeom>
          <a:noFill/>
          <a:ln>
            <a:noFill/>
          </a:ln>
          <a:extLst>
            <a:ext uri="{909E8E84-426E-40DD-AFC4-6F175D3DCCD1}"/>
            <a:ext uri="{91240B29-F687-4F45-9708-019B960494DF}"/>
          </a:extLst>
        </p:spPr>
        <p:txBody>
          <a:bodyPr vert="horz" wrap="square" lIns="94759" tIns="47380" rIns="94759" bIns="47380" numCol="1" anchor="b" anchorCtr="0" compatLnSpc="1">
            <a:prstTxWarp prst="textNoShape">
              <a:avLst/>
            </a:prstTxWarp>
          </a:bodyPr>
          <a:lstStyle>
            <a:lvl1pPr defTabSz="471488">
              <a:defRPr sz="1200"/>
            </a:lvl1pPr>
          </a:lstStyle>
          <a:p>
            <a:pPr>
              <a:defRPr/>
            </a:pPr>
            <a:endParaRPr lang="nl-NL" altLang="nl-NL"/>
          </a:p>
        </p:txBody>
      </p:sp>
      <p:sp>
        <p:nvSpPr>
          <p:cNvPr id="5" name="Tijdelijke aanduiding voor dianummer 4"/>
          <p:cNvSpPr>
            <a:spLocks noGrp="1"/>
          </p:cNvSpPr>
          <p:nvPr>
            <p:ph type="sldNum" sz="quarter" idx="3"/>
          </p:nvPr>
        </p:nvSpPr>
        <p:spPr bwMode="auto">
          <a:xfrm>
            <a:off x="4021138" y="9720263"/>
            <a:ext cx="3076575" cy="512762"/>
          </a:xfrm>
          <a:prstGeom prst="rect">
            <a:avLst/>
          </a:prstGeom>
          <a:noFill/>
          <a:ln>
            <a:noFill/>
          </a:ln>
          <a:extLst>
            <a:ext uri="{909E8E84-426E-40DD-AFC4-6F175D3DCCD1}"/>
            <a:ext uri="{91240B29-F687-4F45-9708-019B960494DF}"/>
          </a:extLst>
        </p:spPr>
        <p:txBody>
          <a:bodyPr vert="horz" wrap="square" lIns="94759" tIns="47380" rIns="94759" bIns="47380" numCol="1" anchor="b" anchorCtr="0" compatLnSpc="1">
            <a:prstTxWarp prst="textNoShape">
              <a:avLst/>
            </a:prstTxWarp>
          </a:bodyPr>
          <a:lstStyle>
            <a:lvl1pPr algn="r" defTabSz="471488">
              <a:defRPr sz="1200"/>
            </a:lvl1pPr>
          </a:lstStyle>
          <a:p>
            <a:pPr>
              <a:defRPr/>
            </a:pPr>
            <a:fld id="{F50F5740-6E2B-428F-AE07-73805564C755}"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auto">
          <a:xfrm>
            <a:off x="0" y="0"/>
            <a:ext cx="3076575" cy="512763"/>
          </a:xfrm>
          <a:prstGeom prst="rect">
            <a:avLst/>
          </a:prstGeom>
          <a:noFill/>
          <a:ln>
            <a:noFill/>
          </a:ln>
          <a:extLst>
            <a:ext uri="{909E8E84-426E-40DD-AFC4-6F175D3DCCD1}"/>
            <a:ext uri="{91240B29-F687-4F45-9708-019B960494DF}"/>
          </a:extLst>
        </p:spPr>
        <p:txBody>
          <a:bodyPr vert="horz" wrap="square" lIns="94759" tIns="47380" rIns="94759" bIns="47380" numCol="1" anchor="t" anchorCtr="0" compatLnSpc="1">
            <a:prstTxWarp prst="textNoShape">
              <a:avLst/>
            </a:prstTxWarp>
          </a:bodyPr>
          <a:lstStyle>
            <a:lvl1pPr defTabSz="471488">
              <a:defRPr sz="1200"/>
            </a:lvl1pPr>
          </a:lstStyle>
          <a:p>
            <a:pPr>
              <a:defRPr/>
            </a:pPr>
            <a:endParaRPr lang="nl-NL" altLang="nl-NL"/>
          </a:p>
        </p:txBody>
      </p:sp>
      <p:sp>
        <p:nvSpPr>
          <p:cNvPr id="3" name="Tijdelijke aanduiding voor datum 2"/>
          <p:cNvSpPr>
            <a:spLocks noGrp="1"/>
          </p:cNvSpPr>
          <p:nvPr>
            <p:ph type="dt" idx="1"/>
          </p:nvPr>
        </p:nvSpPr>
        <p:spPr bwMode="auto">
          <a:xfrm>
            <a:off x="4021138" y="0"/>
            <a:ext cx="3076575" cy="512763"/>
          </a:xfrm>
          <a:prstGeom prst="rect">
            <a:avLst/>
          </a:prstGeom>
          <a:noFill/>
          <a:ln>
            <a:noFill/>
          </a:ln>
          <a:extLst>
            <a:ext uri="{909E8E84-426E-40DD-AFC4-6F175D3DCCD1}"/>
            <a:ext uri="{91240B29-F687-4F45-9708-019B960494DF}"/>
          </a:extLst>
        </p:spPr>
        <p:txBody>
          <a:bodyPr vert="horz" wrap="square" lIns="94759" tIns="47380" rIns="94759" bIns="47380" numCol="1" anchor="t" anchorCtr="0" compatLnSpc="1">
            <a:prstTxWarp prst="textNoShape">
              <a:avLst/>
            </a:prstTxWarp>
          </a:bodyPr>
          <a:lstStyle>
            <a:lvl1pPr algn="r" defTabSz="471488">
              <a:defRPr sz="1200"/>
            </a:lvl1pPr>
          </a:lstStyle>
          <a:p>
            <a:pPr>
              <a:defRPr/>
            </a:pPr>
            <a:fld id="{540D98FF-25E2-4196-B6AA-5A7C13364400}" type="datetimeFigureOut">
              <a:rPr lang="nl-NL" altLang="nl-NL"/>
              <a:pPr>
                <a:defRPr/>
              </a:pPr>
              <a:t>3-9-2015</a:t>
            </a:fld>
            <a:endParaRPr lang="nl-NL" altLang="nl-NL"/>
          </a:p>
        </p:txBody>
      </p:sp>
      <p:sp>
        <p:nvSpPr>
          <p:cNvPr id="4" name="Tijdelijke aanduiding voor dia-afbeelding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bwMode="auto">
          <a:xfrm>
            <a:off x="709613" y="4862513"/>
            <a:ext cx="5680075" cy="4605337"/>
          </a:xfrm>
          <a:prstGeom prst="rect">
            <a:avLst/>
          </a:prstGeom>
          <a:noFill/>
          <a:ln>
            <a:noFill/>
          </a:ln>
          <a:extLst>
            <a:ext uri="{909E8E84-426E-40DD-AFC4-6F175D3DCCD1}"/>
            <a:ext uri="{91240B29-F687-4F45-9708-019B960494DF}"/>
          </a:extLst>
        </p:spPr>
        <p:txBody>
          <a:bodyPr vert="horz" wrap="square" lIns="94759" tIns="47380" rIns="94759" bIns="47380" numCol="1" anchor="t" anchorCtr="0" compatLnSpc="1">
            <a:prstTxWarp prst="textNoShape">
              <a:avLst/>
            </a:prstTxWarp>
          </a:bodyPr>
          <a:lstStyle/>
          <a:p>
            <a:pPr lvl="0"/>
            <a:r>
              <a:rPr lang="nl-NL" noProof="0" smtClean="0"/>
              <a:t>Klik om de tekststijl van het model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bwMode="auto">
          <a:xfrm>
            <a:off x="0" y="9720263"/>
            <a:ext cx="3076575" cy="512762"/>
          </a:xfrm>
          <a:prstGeom prst="rect">
            <a:avLst/>
          </a:prstGeom>
          <a:noFill/>
          <a:ln>
            <a:noFill/>
          </a:ln>
          <a:extLst>
            <a:ext uri="{909E8E84-426E-40DD-AFC4-6F175D3DCCD1}"/>
            <a:ext uri="{91240B29-F687-4F45-9708-019B960494DF}"/>
          </a:extLst>
        </p:spPr>
        <p:txBody>
          <a:bodyPr vert="horz" wrap="square" lIns="94759" tIns="47380" rIns="94759" bIns="47380" numCol="1" anchor="b" anchorCtr="0" compatLnSpc="1">
            <a:prstTxWarp prst="textNoShape">
              <a:avLst/>
            </a:prstTxWarp>
          </a:bodyPr>
          <a:lstStyle>
            <a:lvl1pPr defTabSz="471488">
              <a:defRPr sz="1200"/>
            </a:lvl1pPr>
          </a:lstStyle>
          <a:p>
            <a:pPr>
              <a:defRPr/>
            </a:pPr>
            <a:endParaRPr lang="nl-NL" altLang="nl-NL"/>
          </a:p>
        </p:txBody>
      </p:sp>
      <p:sp>
        <p:nvSpPr>
          <p:cNvPr id="7" name="Tijdelijke aanduiding voor dianummer 6"/>
          <p:cNvSpPr>
            <a:spLocks noGrp="1"/>
          </p:cNvSpPr>
          <p:nvPr>
            <p:ph type="sldNum" sz="quarter" idx="5"/>
          </p:nvPr>
        </p:nvSpPr>
        <p:spPr bwMode="auto">
          <a:xfrm>
            <a:off x="4021138" y="9720263"/>
            <a:ext cx="3076575" cy="512762"/>
          </a:xfrm>
          <a:prstGeom prst="rect">
            <a:avLst/>
          </a:prstGeom>
          <a:noFill/>
          <a:ln>
            <a:noFill/>
          </a:ln>
          <a:extLst>
            <a:ext uri="{909E8E84-426E-40DD-AFC4-6F175D3DCCD1}"/>
            <a:ext uri="{91240B29-F687-4F45-9708-019B960494DF}"/>
          </a:extLst>
        </p:spPr>
        <p:txBody>
          <a:bodyPr vert="horz" wrap="square" lIns="94759" tIns="47380" rIns="94759" bIns="47380" numCol="1" anchor="b" anchorCtr="0" compatLnSpc="1">
            <a:prstTxWarp prst="textNoShape">
              <a:avLst/>
            </a:prstTxWarp>
          </a:bodyPr>
          <a:lstStyle>
            <a:lvl1pPr algn="r" defTabSz="471488">
              <a:defRPr sz="1200"/>
            </a:lvl1pPr>
          </a:lstStyle>
          <a:p>
            <a:pPr>
              <a:defRPr/>
            </a:pPr>
            <a:fld id="{947FD2E2-20AA-4D8A-BFCD-27744D14416C}"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hf hdr="0" ftr="0" dt="0"/>
  <p:notesStyle>
    <a:lvl1pPr algn="l" defTabSz="282575" rtl="0" eaLnBrk="0" fontAlgn="base" hangingPunct="0">
      <a:spcBef>
        <a:spcPct val="30000"/>
      </a:spcBef>
      <a:spcAft>
        <a:spcPct val="0"/>
      </a:spcAft>
      <a:defRPr sz="700" kern="1200">
        <a:solidFill>
          <a:schemeClr val="tx1"/>
        </a:solidFill>
        <a:latin typeface="+mn-lt"/>
        <a:ea typeface="+mn-ea"/>
        <a:cs typeface="+mn-cs"/>
      </a:defRPr>
    </a:lvl1pPr>
    <a:lvl2pPr marL="282575" algn="l" defTabSz="282575" rtl="0" eaLnBrk="0" fontAlgn="base" hangingPunct="0">
      <a:spcBef>
        <a:spcPct val="30000"/>
      </a:spcBef>
      <a:spcAft>
        <a:spcPct val="0"/>
      </a:spcAft>
      <a:defRPr sz="700" kern="1200">
        <a:solidFill>
          <a:schemeClr val="tx1"/>
        </a:solidFill>
        <a:latin typeface="+mn-lt"/>
        <a:ea typeface="+mn-ea"/>
        <a:cs typeface="+mn-cs"/>
      </a:defRPr>
    </a:lvl2pPr>
    <a:lvl3pPr marL="566738" algn="l" defTabSz="282575" rtl="0" eaLnBrk="0" fontAlgn="base" hangingPunct="0">
      <a:spcBef>
        <a:spcPct val="30000"/>
      </a:spcBef>
      <a:spcAft>
        <a:spcPct val="0"/>
      </a:spcAft>
      <a:defRPr sz="700" kern="1200">
        <a:solidFill>
          <a:schemeClr val="tx1"/>
        </a:solidFill>
        <a:latin typeface="+mn-lt"/>
        <a:ea typeface="+mn-ea"/>
        <a:cs typeface="+mn-cs"/>
      </a:defRPr>
    </a:lvl3pPr>
    <a:lvl4pPr marL="849313" algn="l" defTabSz="282575" rtl="0" eaLnBrk="0" fontAlgn="base" hangingPunct="0">
      <a:spcBef>
        <a:spcPct val="30000"/>
      </a:spcBef>
      <a:spcAft>
        <a:spcPct val="0"/>
      </a:spcAft>
      <a:defRPr sz="700" kern="1200">
        <a:solidFill>
          <a:schemeClr val="tx1"/>
        </a:solidFill>
        <a:latin typeface="+mn-lt"/>
        <a:ea typeface="+mn-ea"/>
        <a:cs typeface="+mn-cs"/>
      </a:defRPr>
    </a:lvl4pPr>
    <a:lvl5pPr marL="1133475" algn="l" defTabSz="282575" rtl="0" eaLnBrk="0" fontAlgn="base" hangingPunct="0">
      <a:spcBef>
        <a:spcPct val="30000"/>
      </a:spcBef>
      <a:spcAft>
        <a:spcPct val="0"/>
      </a:spcAft>
      <a:defRPr sz="700" kern="1200">
        <a:solidFill>
          <a:schemeClr val="tx1"/>
        </a:solidFill>
        <a:latin typeface="+mn-lt"/>
        <a:ea typeface="+mn-ea"/>
        <a:cs typeface="+mn-cs"/>
      </a:defRPr>
    </a:lvl5pPr>
    <a:lvl6pPr marL="1417091" algn="l" defTabSz="283418" rtl="0" eaLnBrk="1" latinLnBrk="0" hangingPunct="1">
      <a:defRPr sz="700" kern="1200">
        <a:solidFill>
          <a:schemeClr val="tx1"/>
        </a:solidFill>
        <a:latin typeface="+mn-lt"/>
        <a:ea typeface="+mn-ea"/>
        <a:cs typeface="+mn-cs"/>
      </a:defRPr>
    </a:lvl6pPr>
    <a:lvl7pPr marL="1700510" algn="l" defTabSz="283418" rtl="0" eaLnBrk="1" latinLnBrk="0" hangingPunct="1">
      <a:defRPr sz="700" kern="1200">
        <a:solidFill>
          <a:schemeClr val="tx1"/>
        </a:solidFill>
        <a:latin typeface="+mn-lt"/>
        <a:ea typeface="+mn-ea"/>
        <a:cs typeface="+mn-cs"/>
      </a:defRPr>
    </a:lvl7pPr>
    <a:lvl8pPr marL="1983928" algn="l" defTabSz="283418" rtl="0" eaLnBrk="1" latinLnBrk="0" hangingPunct="1">
      <a:defRPr sz="700" kern="1200">
        <a:solidFill>
          <a:schemeClr val="tx1"/>
        </a:solidFill>
        <a:latin typeface="+mn-lt"/>
        <a:ea typeface="+mn-ea"/>
        <a:cs typeface="+mn-cs"/>
      </a:defRPr>
    </a:lvl8pPr>
    <a:lvl9pPr marL="2267346" algn="l" defTabSz="283418" rtl="0" eaLnBrk="1" latinLnBrk="0" hangingPunct="1">
      <a:defRPr sz="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bg>
      <p:bgPr>
        <a:solidFill>
          <a:srgbClr val="FFFFFF">
            <a:alpha val="0"/>
          </a:srgbClr>
        </a:solidFill>
        <a:effectLst/>
      </p:bgPr>
    </p:bg>
    <p:spTree>
      <p:nvGrpSpPr>
        <p:cNvPr id="1" name=""/>
        <p:cNvGrpSpPr/>
        <p:nvPr/>
      </p:nvGrpSpPr>
      <p:grpSpPr>
        <a:xfrm>
          <a:off x="0" y="0"/>
          <a:ext cx="0" cy="0"/>
          <a:chOff x="0" y="0"/>
          <a:chExt cx="0" cy="0"/>
        </a:xfrm>
      </p:grpSpPr>
      <p:pic>
        <p:nvPicPr>
          <p:cNvPr id="5" name="Picture 6" descr="90433 Burgernet PPT-v7"/>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 name="Titel 10"/>
          <p:cNvSpPr>
            <a:spLocks noGrp="1"/>
          </p:cNvSpPr>
          <p:nvPr>
            <p:ph type="title"/>
          </p:nvPr>
        </p:nvSpPr>
        <p:spPr>
          <a:xfrm>
            <a:off x="587699" y="333375"/>
            <a:ext cx="7970837" cy="725488"/>
          </a:xfrm>
        </p:spPr>
        <p:txBody>
          <a:bodyPr/>
          <a:lstStyle>
            <a:lvl1pPr>
              <a:defRPr>
                <a:solidFill>
                  <a:schemeClr val="bg1"/>
                </a:solidFill>
              </a:defRPr>
            </a:lvl1pPr>
          </a:lstStyle>
          <a:p>
            <a:r>
              <a:rPr lang="nl-NL" smtClean="0"/>
              <a:t>Klik om de stijl te bewerken</a:t>
            </a:r>
            <a:endParaRPr lang="nl-NL" dirty="0"/>
          </a:p>
        </p:txBody>
      </p:sp>
      <p:sp>
        <p:nvSpPr>
          <p:cNvPr id="10" name="Tijdelijke aanduiding voor tekst 9"/>
          <p:cNvSpPr>
            <a:spLocks noGrp="1"/>
          </p:cNvSpPr>
          <p:nvPr>
            <p:ph type="body" sz="quarter" idx="13"/>
          </p:nvPr>
        </p:nvSpPr>
        <p:spPr>
          <a:xfrm>
            <a:off x="1032264" y="1364088"/>
            <a:ext cx="7526272" cy="554517"/>
          </a:xfrm>
        </p:spPr>
        <p:txBody>
          <a:bodyPr/>
          <a:lstStyle>
            <a:lvl1pPr marL="0" indent="0">
              <a:buFontTx/>
              <a:buNone/>
              <a:defRPr sz="2800" b="1">
                <a:solidFill>
                  <a:srgbClr val="FFFFFF"/>
                </a:solidFill>
              </a:defRPr>
            </a:lvl1pPr>
            <a:lvl2pPr marL="182563" indent="-182563">
              <a:buFontTx/>
              <a:buNone/>
              <a:defRPr>
                <a:solidFill>
                  <a:schemeClr val="accent1">
                    <a:lumMod val="20000"/>
                    <a:lumOff val="80000"/>
                  </a:schemeClr>
                </a:solidFill>
              </a:defRPr>
            </a:lvl2pPr>
          </a:lstStyle>
          <a:p>
            <a:pPr lvl="0"/>
            <a:r>
              <a:rPr lang="nl-NL" smtClean="0"/>
              <a:t>Klik om de modelstijlen te bewerken</a:t>
            </a:r>
          </a:p>
          <a:p>
            <a:pPr lvl="1"/>
            <a:r>
              <a:rPr lang="nl-NL" smtClean="0"/>
              <a:t>Tweede niveau</a:t>
            </a:r>
          </a:p>
        </p:txBody>
      </p:sp>
      <p:sp>
        <p:nvSpPr>
          <p:cNvPr id="8" name="Tijdelijke aanduiding voor inhoud 2"/>
          <p:cNvSpPr>
            <a:spLocks noGrp="1"/>
          </p:cNvSpPr>
          <p:nvPr>
            <p:ph idx="1"/>
          </p:nvPr>
        </p:nvSpPr>
        <p:spPr>
          <a:xfrm>
            <a:off x="1030936" y="2320114"/>
            <a:ext cx="7527600" cy="2060812"/>
          </a:xfrm>
        </p:spPr>
        <p:txBody>
          <a:bodyPr/>
          <a:lstStyle>
            <a:lvl1pPr>
              <a:defRPr>
                <a:solidFill>
                  <a:schemeClr val="accent1">
                    <a:lumMod val="20000"/>
                    <a:lumOff val="80000"/>
                  </a:schemeClr>
                </a:solidFill>
              </a:defRPr>
            </a:lvl1pPr>
            <a:lvl2pPr>
              <a:defRPr>
                <a:solidFill>
                  <a:schemeClr val="accent1">
                    <a:lumMod val="20000"/>
                    <a:lumOff val="80000"/>
                  </a:schemeClr>
                </a:solidFill>
              </a:defRPr>
            </a:lvl2pPr>
            <a:lvl3pPr>
              <a:defRPr sz="1800">
                <a:solidFill>
                  <a:schemeClr val="accent1">
                    <a:lumMod val="20000"/>
                    <a:lumOff val="80000"/>
                  </a:schemeClr>
                </a:solidFill>
              </a:defRPr>
            </a:lvl3pPr>
            <a:lvl4pPr>
              <a:defRPr sz="1600">
                <a:solidFill>
                  <a:schemeClr val="accent1">
                    <a:lumMod val="20000"/>
                    <a:lumOff val="80000"/>
                  </a:schemeClr>
                </a:solidFill>
              </a:defRPr>
            </a:lvl4pPr>
            <a:lvl5pPr>
              <a:defRPr>
                <a:solidFill>
                  <a:schemeClr val="accent1">
                    <a:lumMod val="20000"/>
                    <a:lumOff val="80000"/>
                  </a:schemeClr>
                </a:solidFil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pic>
        <p:nvPicPr>
          <p:cNvPr id="4" name="Picture 6" descr="90433 Burgernet PPT-v72"/>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ijdelijke aanduiding voor dianummer 4"/>
          <p:cNvSpPr txBox="1">
            <a:spLocks/>
          </p:cNvSpPr>
          <p:nvPr userDrawn="1"/>
        </p:nvSpPr>
        <p:spPr>
          <a:xfrm>
            <a:off x="3779838" y="6492875"/>
            <a:ext cx="1223962" cy="365125"/>
          </a:xfrm>
          <a:prstGeom prst="rect">
            <a:avLst/>
          </a:prstGeom>
        </p:spPr>
        <p:txBody>
          <a:bodyPr lIns="91431" tIns="0" rIns="91431" bIns="0"/>
          <a:lstStyle>
            <a:lvl1pPr algn="ctr">
              <a:defRPr/>
            </a:lvl1pPr>
          </a:lstStyle>
          <a:p>
            <a:pPr defTabSz="457154" fontAlgn="auto">
              <a:spcBef>
                <a:spcPts val="0"/>
              </a:spcBef>
              <a:spcAft>
                <a:spcPts val="0"/>
              </a:spcAft>
              <a:defRPr/>
            </a:pPr>
            <a:fld id="{F7C0D679-587A-46E7-81B9-CAC1DE683B0D}" type="slidenum">
              <a:rPr lang="nl-NL" sz="1200" smtClean="0">
                <a:solidFill>
                  <a:schemeClr val="bg1"/>
                </a:solidFill>
                <a:latin typeface="Verdana"/>
                <a:cs typeface="Verdana"/>
              </a:rPr>
              <a:pPr defTabSz="457154" fontAlgn="auto">
                <a:spcBef>
                  <a:spcPts val="0"/>
                </a:spcBef>
                <a:spcAft>
                  <a:spcPts val="0"/>
                </a:spcAft>
                <a:defRPr/>
              </a:pPr>
              <a:t>‹nr.›</a:t>
            </a:fld>
            <a:endParaRPr lang="nl-NL" sz="1200" dirty="0">
              <a:solidFill>
                <a:schemeClr val="bg1"/>
              </a:solidFill>
              <a:latin typeface="Verdana"/>
              <a:cs typeface="Verdana"/>
            </a:endParaRPr>
          </a:p>
        </p:txBody>
      </p:sp>
      <p:sp>
        <p:nvSpPr>
          <p:cNvPr id="6" name="Tijdelijke aanduiding voor dianummer 4"/>
          <p:cNvSpPr txBox="1">
            <a:spLocks/>
          </p:cNvSpPr>
          <p:nvPr userDrawn="1"/>
        </p:nvSpPr>
        <p:spPr>
          <a:xfrm>
            <a:off x="3932238" y="6645275"/>
            <a:ext cx="1223962" cy="365125"/>
          </a:xfrm>
          <a:prstGeom prst="rect">
            <a:avLst/>
          </a:prstGeom>
        </p:spPr>
        <p:txBody>
          <a:bodyPr lIns="91431" tIns="0" rIns="91431" bIns="0"/>
          <a:lstStyle>
            <a:lvl1pPr algn="ctr">
              <a:defRPr/>
            </a:lvl1pPr>
          </a:lstStyle>
          <a:p>
            <a:pPr defTabSz="457154" fontAlgn="auto">
              <a:spcBef>
                <a:spcPts val="0"/>
              </a:spcBef>
              <a:spcAft>
                <a:spcPts val="0"/>
              </a:spcAft>
              <a:defRPr/>
            </a:pPr>
            <a:fld id="{EBEF30C3-257D-4C52-8442-468647DF5E53}" type="slidenum">
              <a:rPr lang="nl-NL" sz="1200" smtClean="0">
                <a:solidFill>
                  <a:schemeClr val="bg1"/>
                </a:solidFill>
                <a:latin typeface="Verdana"/>
                <a:cs typeface="Verdana"/>
              </a:rPr>
              <a:pPr defTabSz="457154" fontAlgn="auto">
                <a:spcBef>
                  <a:spcPts val="0"/>
                </a:spcBef>
                <a:spcAft>
                  <a:spcPts val="0"/>
                </a:spcAft>
                <a:defRPr/>
              </a:pPr>
              <a:t>‹nr.›</a:t>
            </a:fld>
            <a:endParaRPr lang="nl-NL" sz="1200" dirty="0">
              <a:solidFill>
                <a:schemeClr val="bg1"/>
              </a:solidFill>
              <a:latin typeface="Verdana"/>
              <a:cs typeface="Verdana"/>
            </a:endParaRPr>
          </a:p>
        </p:txBody>
      </p:sp>
      <p:sp>
        <p:nvSpPr>
          <p:cNvPr id="2" name="Titel 1"/>
          <p:cNvSpPr>
            <a:spLocks noGrp="1"/>
          </p:cNvSpPr>
          <p:nvPr>
            <p:ph type="title"/>
          </p:nvPr>
        </p:nvSpPr>
        <p:spPr/>
        <p:txBody>
          <a:bodyPr/>
          <a:lstStyle>
            <a:lvl1pPr>
              <a:defRPr b="1"/>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marL="255588" indent="-255588">
              <a:defRPr/>
            </a:lvl1pPr>
            <a:lvl2pPr marL="442913" indent="-174625">
              <a:defRPr/>
            </a:lvl2pPr>
            <a:lvl3pPr>
              <a:defRPr sz="1800"/>
            </a:lvl3pPr>
            <a:lvl4pPr>
              <a:defRPr sz="1600"/>
            </a:lvl4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7" name="Tijdelijke aanduiding voor dianummer 5"/>
          <p:cNvSpPr>
            <a:spLocks noGrp="1"/>
          </p:cNvSpPr>
          <p:nvPr>
            <p:ph type="sldNum" sz="quarter" idx="10"/>
          </p:nvPr>
        </p:nvSpPr>
        <p:spPr>
          <a:xfrm>
            <a:off x="635000" y="5751513"/>
            <a:ext cx="584200" cy="284162"/>
          </a:xfrm>
        </p:spPr>
        <p:txBody>
          <a:bodyPr/>
          <a:lstStyle>
            <a:lvl1pPr>
              <a:defRPr/>
            </a:lvl1pPr>
          </a:lstStyle>
          <a:p>
            <a:pPr>
              <a:defRPr/>
            </a:pPr>
            <a:fld id="{B683132D-29F1-4AB6-A04B-77806B0878C6}" type="slidenum">
              <a:rPr lang="nl-NL"/>
              <a:pPr>
                <a:defRPr/>
              </a:pPr>
              <a:t>‹nr.›</a:t>
            </a:fld>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dirty="0"/>
          </a:p>
        </p:txBody>
      </p:sp>
      <p:sp>
        <p:nvSpPr>
          <p:cNvPr id="3" name="Tijdelijke aanduiding voor dianummer 2"/>
          <p:cNvSpPr>
            <a:spLocks noGrp="1"/>
          </p:cNvSpPr>
          <p:nvPr>
            <p:ph type="sldNum" sz="quarter" idx="10"/>
          </p:nvPr>
        </p:nvSpPr>
        <p:spPr>
          <a:xfrm>
            <a:off x="635000" y="5753100"/>
            <a:ext cx="584200" cy="284163"/>
          </a:xfrm>
        </p:spPr>
        <p:txBody>
          <a:bodyPr/>
          <a:lstStyle>
            <a:lvl1pPr>
              <a:defRPr/>
            </a:lvl1pPr>
          </a:lstStyle>
          <a:p>
            <a:pPr>
              <a:defRPr/>
            </a:pPr>
            <a:fld id="{33F00F6D-F4A9-4E5D-9D38-AD19721CE0CC}" type="slidenum">
              <a:rPr lang="nl-NL"/>
              <a:pPr>
                <a:defRPr/>
              </a:pPr>
              <a:t>‹nr.›</a:t>
            </a:fld>
            <a:endParaRPr lang="nl-N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5" name="Tijdelijke aanduiding voor dianummer 5"/>
          <p:cNvSpPr txBox="1">
            <a:spLocks/>
          </p:cNvSpPr>
          <p:nvPr userDrawn="1"/>
        </p:nvSpPr>
        <p:spPr>
          <a:xfrm>
            <a:off x="635000" y="5751513"/>
            <a:ext cx="584200" cy="284162"/>
          </a:xfrm>
          <a:prstGeom prst="rect">
            <a:avLst/>
          </a:prstGeom>
        </p:spPr>
        <p:txBody>
          <a:bodyPr lIns="91431" tIns="0" rIns="91431" bIns="0"/>
          <a:lstStyle>
            <a:lvl1pPr>
              <a:defRPr/>
            </a:lvl1pPr>
          </a:lstStyle>
          <a:p>
            <a:pPr defTabSz="457154" fontAlgn="auto">
              <a:spcBef>
                <a:spcPts val="0"/>
              </a:spcBef>
              <a:spcAft>
                <a:spcPts val="0"/>
              </a:spcAft>
              <a:defRPr/>
            </a:pPr>
            <a:fld id="{B89E6D23-0309-4A88-83AA-F8A3AB7A8B10}" type="slidenum">
              <a:rPr lang="nl-NL" sz="1200" smtClean="0">
                <a:solidFill>
                  <a:schemeClr val="bg1"/>
                </a:solidFill>
                <a:latin typeface="Verdana"/>
                <a:cs typeface="Verdana"/>
              </a:rPr>
              <a:pPr defTabSz="457154" fontAlgn="auto">
                <a:spcBef>
                  <a:spcPts val="0"/>
                </a:spcBef>
                <a:spcAft>
                  <a:spcPts val="0"/>
                </a:spcAft>
                <a:defRPr/>
              </a:pPr>
              <a:t>‹nr.›</a:t>
            </a:fld>
            <a:endParaRPr lang="nl-NL" sz="1200" dirty="0">
              <a:solidFill>
                <a:schemeClr val="bg1"/>
              </a:solidFill>
              <a:latin typeface="Verdana"/>
              <a:cs typeface="Verdana"/>
            </a:endParaRPr>
          </a:p>
        </p:txBody>
      </p:sp>
      <p:sp>
        <p:nvSpPr>
          <p:cNvPr id="2" name="Titel 1"/>
          <p:cNvSpPr>
            <a:spLocks noGrp="1"/>
          </p:cNvSpPr>
          <p:nvPr>
            <p:ph type="title"/>
          </p:nvPr>
        </p:nvSpPr>
        <p:spPr>
          <a:xfrm>
            <a:off x="342000" y="360000"/>
            <a:ext cx="8460000" cy="720000"/>
          </a:xfrm>
        </p:spPr>
        <p:txBody>
          <a:bodyPr>
            <a:normAutofit/>
          </a:bodyPr>
          <a:lstStyle>
            <a:lvl1pPr algn="l" defTabSz="455613" rtl="0" eaLnBrk="0" fontAlgn="base" hangingPunct="0">
              <a:spcBef>
                <a:spcPct val="0"/>
              </a:spcBef>
              <a:spcAft>
                <a:spcPct val="0"/>
              </a:spcAft>
              <a:defRPr lang="nl-NL" sz="3200" kern="1200" dirty="0">
                <a:solidFill>
                  <a:srgbClr val="006EAB"/>
                </a:solidFill>
                <a:latin typeface="Verdana"/>
                <a:ea typeface="Verdana" pitchFamily="34" charset="0"/>
                <a:cs typeface="Verdana"/>
              </a:defRPr>
            </a:lvl1pPr>
          </a:lstStyle>
          <a:p>
            <a:r>
              <a:rPr lang="nl-NL" dirty="0" smtClean="0"/>
              <a:t>Klik om de stijl te bewerken</a:t>
            </a:r>
            <a:endParaRPr lang="nl-NL" dirty="0"/>
          </a:p>
        </p:txBody>
      </p:sp>
      <p:sp>
        <p:nvSpPr>
          <p:cNvPr id="3" name="Tijdelijke aanduiding voor inhoud 2"/>
          <p:cNvSpPr>
            <a:spLocks noGrp="1"/>
          </p:cNvSpPr>
          <p:nvPr>
            <p:ph sz="half" idx="1"/>
          </p:nvPr>
        </p:nvSpPr>
        <p:spPr>
          <a:xfrm>
            <a:off x="342000" y="1080000"/>
            <a:ext cx="4140000" cy="4525963"/>
          </a:xfrm>
        </p:spPr>
        <p:txBody>
          <a:bodyPr/>
          <a:lstStyle>
            <a:lvl1pPr>
              <a:buNone/>
              <a:defRPr sz="24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smtClean="0"/>
              <a:t>Klik om de modelstijlen te bewerken</a:t>
            </a:r>
          </a:p>
        </p:txBody>
      </p:sp>
      <p:sp>
        <p:nvSpPr>
          <p:cNvPr id="4" name="Tijdelijke aanduiding voor inhoud 3"/>
          <p:cNvSpPr>
            <a:spLocks noGrp="1"/>
          </p:cNvSpPr>
          <p:nvPr>
            <p:ph sz="half" idx="2"/>
          </p:nvPr>
        </p:nvSpPr>
        <p:spPr>
          <a:xfrm>
            <a:off x="4662000" y="1080000"/>
            <a:ext cx="4140000" cy="4525963"/>
          </a:xfrm>
        </p:spPr>
        <p:txBody>
          <a:bodyPr/>
          <a:lstStyle>
            <a:lvl1pPr marL="261938" indent="-261938">
              <a:buFont typeface="Arial" pitchFamily="34" charset="0"/>
              <a:buChar char="•"/>
              <a:defRPr sz="2400">
                <a:latin typeface="Verdana" pitchFamily="34" charset="0"/>
                <a:ea typeface="Verdana" pitchFamily="34" charset="0"/>
                <a:cs typeface="Verdana" pitchFamily="34" charset="0"/>
              </a:defRPr>
            </a:lvl1pPr>
            <a:lvl2pPr marL="442913" indent="-174625">
              <a:buFont typeface="Arial" pitchFamily="34" charset="0"/>
              <a:buChar char="•"/>
              <a:defRPr sz="2000">
                <a:latin typeface="Verdana" pitchFamily="34" charset="0"/>
                <a:ea typeface="Verdana" pitchFamily="34" charset="0"/>
                <a:cs typeface="Verdana" pitchFamily="34" charset="0"/>
              </a:defRPr>
            </a:lvl2pPr>
            <a:lvl3pPr>
              <a:buFont typeface="Arial" pitchFamily="34" charset="0"/>
              <a:buChar char="•"/>
              <a:defRPr sz="1800">
                <a:latin typeface="Verdana" pitchFamily="34" charset="0"/>
                <a:ea typeface="Verdana" pitchFamily="34" charset="0"/>
                <a:cs typeface="Verdana" pitchFamily="34" charset="0"/>
              </a:defRPr>
            </a:lvl3pPr>
            <a:lvl4pPr>
              <a:buFont typeface="Arial" pitchFamily="34" charset="0"/>
              <a:buChar char="•"/>
              <a:defRPr sz="1600">
                <a:latin typeface="Verdana" pitchFamily="34" charset="0"/>
                <a:ea typeface="Verdana" pitchFamily="34" charset="0"/>
                <a:cs typeface="Verdana" pitchFamily="34" charset="0"/>
              </a:defRPr>
            </a:lvl4pPr>
            <a:lvl5pPr>
              <a:buFont typeface="Arial" pitchFamily="34" charset="0"/>
              <a:buChar char="•"/>
              <a:defRPr sz="14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houd van twee">
    <p:spTree>
      <p:nvGrpSpPr>
        <p:cNvPr id="1" name=""/>
        <p:cNvGrpSpPr/>
        <p:nvPr/>
      </p:nvGrpSpPr>
      <p:grpSpPr>
        <a:xfrm>
          <a:off x="0" y="0"/>
          <a:ext cx="0" cy="0"/>
          <a:chOff x="0" y="0"/>
          <a:chExt cx="0" cy="0"/>
        </a:xfrm>
      </p:grpSpPr>
      <p:sp>
        <p:nvSpPr>
          <p:cNvPr id="9" name="Tijdelijke aanduiding voor dianummer 5"/>
          <p:cNvSpPr txBox="1">
            <a:spLocks/>
          </p:cNvSpPr>
          <p:nvPr userDrawn="1"/>
        </p:nvSpPr>
        <p:spPr>
          <a:xfrm>
            <a:off x="635000" y="5751513"/>
            <a:ext cx="584200" cy="284162"/>
          </a:xfrm>
          <a:prstGeom prst="rect">
            <a:avLst/>
          </a:prstGeom>
        </p:spPr>
        <p:txBody>
          <a:bodyPr lIns="91431" tIns="0" rIns="91431" bIns="0"/>
          <a:lstStyle>
            <a:lvl1pPr>
              <a:defRPr/>
            </a:lvl1pPr>
          </a:lstStyle>
          <a:p>
            <a:pPr defTabSz="457154" fontAlgn="auto">
              <a:spcBef>
                <a:spcPts val="0"/>
              </a:spcBef>
              <a:spcAft>
                <a:spcPts val="0"/>
              </a:spcAft>
              <a:defRPr/>
            </a:pPr>
            <a:fld id="{1BAFA9B2-0AFC-4B7A-93DF-8B138084B79B}" type="slidenum">
              <a:rPr lang="nl-NL" sz="1200" smtClean="0">
                <a:solidFill>
                  <a:schemeClr val="bg1"/>
                </a:solidFill>
                <a:latin typeface="Verdana"/>
                <a:cs typeface="Verdana"/>
              </a:rPr>
              <a:pPr defTabSz="457154" fontAlgn="auto">
                <a:spcBef>
                  <a:spcPts val="0"/>
                </a:spcBef>
                <a:spcAft>
                  <a:spcPts val="0"/>
                </a:spcAft>
                <a:defRPr/>
              </a:pPr>
              <a:t>‹nr.›</a:t>
            </a:fld>
            <a:endParaRPr lang="nl-NL" sz="1200" dirty="0">
              <a:solidFill>
                <a:schemeClr val="bg1"/>
              </a:solidFill>
              <a:latin typeface="Verdana"/>
              <a:cs typeface="Verdana"/>
            </a:endParaRPr>
          </a:p>
        </p:txBody>
      </p:sp>
      <p:sp>
        <p:nvSpPr>
          <p:cNvPr id="2" name="Titel 1"/>
          <p:cNvSpPr>
            <a:spLocks noGrp="1"/>
          </p:cNvSpPr>
          <p:nvPr>
            <p:ph type="title"/>
          </p:nvPr>
        </p:nvSpPr>
        <p:spPr>
          <a:xfrm>
            <a:off x="342000" y="342000"/>
            <a:ext cx="8460000" cy="720000"/>
          </a:xfrm>
        </p:spPr>
        <p:txBody>
          <a:bodyPr>
            <a:normAutofit/>
          </a:bodyPr>
          <a:lstStyle>
            <a:lvl1pPr algn="l" defTabSz="455613" rtl="0" eaLnBrk="0" fontAlgn="base" hangingPunct="0">
              <a:spcBef>
                <a:spcPct val="0"/>
              </a:spcBef>
              <a:spcAft>
                <a:spcPct val="0"/>
              </a:spcAft>
              <a:defRPr lang="nl-NL" sz="3200" kern="1200" dirty="0">
                <a:solidFill>
                  <a:srgbClr val="006EAB"/>
                </a:solidFill>
                <a:latin typeface="Verdana"/>
                <a:ea typeface="Verdana" pitchFamily="34" charset="0"/>
                <a:cs typeface="Verdana"/>
              </a:defRPr>
            </a:lvl1pPr>
          </a:lstStyle>
          <a:p>
            <a:r>
              <a:rPr lang="nl-NL" smtClean="0"/>
              <a:t>Klik om de stijl te bewerken</a:t>
            </a:r>
            <a:endParaRPr lang="nl-NL" dirty="0"/>
          </a:p>
        </p:txBody>
      </p:sp>
      <p:sp>
        <p:nvSpPr>
          <p:cNvPr id="3" name="Tijdelijke aanduiding voor inhoud 2"/>
          <p:cNvSpPr>
            <a:spLocks noGrp="1"/>
          </p:cNvSpPr>
          <p:nvPr>
            <p:ph sz="half" idx="1"/>
          </p:nvPr>
        </p:nvSpPr>
        <p:spPr>
          <a:xfrm>
            <a:off x="342000" y="1080000"/>
            <a:ext cx="2700000" cy="1980000"/>
          </a:xfrm>
        </p:spPr>
        <p:txBody>
          <a:bodyPr/>
          <a:lstStyle>
            <a:lvl1pPr>
              <a:defRPr sz="2400">
                <a:latin typeface="Verdana" pitchFamily="34" charset="0"/>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smtClean="0"/>
              <a:t>Klik om de modelstijlen te bewerken</a:t>
            </a:r>
          </a:p>
        </p:txBody>
      </p:sp>
      <p:sp>
        <p:nvSpPr>
          <p:cNvPr id="4" name="Tijdelijke aanduiding voor inhoud 3"/>
          <p:cNvSpPr>
            <a:spLocks noGrp="1"/>
          </p:cNvSpPr>
          <p:nvPr>
            <p:ph sz="half" idx="2"/>
          </p:nvPr>
        </p:nvSpPr>
        <p:spPr>
          <a:xfrm>
            <a:off x="342000" y="3123888"/>
            <a:ext cx="2700000" cy="3096000"/>
          </a:xfrm>
        </p:spPr>
        <p:txBody>
          <a:bodyPr>
            <a:normAutofit/>
          </a:bodyPr>
          <a:lstStyle>
            <a:lvl1pPr>
              <a:buNone/>
              <a:defRPr sz="14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smtClean="0"/>
              <a:t>Klik om de modelstijlen te bewerken</a:t>
            </a:r>
          </a:p>
        </p:txBody>
      </p:sp>
      <p:sp>
        <p:nvSpPr>
          <p:cNvPr id="5" name="Tijdelijke aanduiding voor inhoud 2"/>
          <p:cNvSpPr>
            <a:spLocks noGrp="1"/>
          </p:cNvSpPr>
          <p:nvPr>
            <p:ph sz="half" idx="10"/>
          </p:nvPr>
        </p:nvSpPr>
        <p:spPr>
          <a:xfrm>
            <a:off x="3222000" y="1080000"/>
            <a:ext cx="2700000" cy="1980000"/>
          </a:xfrm>
        </p:spPr>
        <p:txBody>
          <a:bodyPr/>
          <a:lstStyle>
            <a:lvl1pPr>
              <a:defRPr sz="2400">
                <a:latin typeface="Verdana" pitchFamily="34" charset="0"/>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smtClean="0"/>
              <a:t>Klik om de modelstijlen te bewerken</a:t>
            </a:r>
          </a:p>
        </p:txBody>
      </p:sp>
      <p:sp>
        <p:nvSpPr>
          <p:cNvPr id="6" name="Tijdelijke aanduiding voor inhoud 2"/>
          <p:cNvSpPr>
            <a:spLocks noGrp="1"/>
          </p:cNvSpPr>
          <p:nvPr>
            <p:ph sz="half" idx="11"/>
          </p:nvPr>
        </p:nvSpPr>
        <p:spPr>
          <a:xfrm>
            <a:off x="6102000" y="1080000"/>
            <a:ext cx="2700000" cy="1980000"/>
          </a:xfrm>
        </p:spPr>
        <p:txBody>
          <a:bodyPr/>
          <a:lstStyle>
            <a:lvl1pPr>
              <a:defRPr sz="2400">
                <a:latin typeface="Verdana" pitchFamily="34" charset="0"/>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smtClean="0"/>
              <a:t>Klik om de modelstijlen te bewerken</a:t>
            </a:r>
          </a:p>
        </p:txBody>
      </p:sp>
      <p:sp>
        <p:nvSpPr>
          <p:cNvPr id="7" name="Tijdelijke aanduiding voor inhoud 3"/>
          <p:cNvSpPr>
            <a:spLocks noGrp="1"/>
          </p:cNvSpPr>
          <p:nvPr>
            <p:ph sz="half" idx="12"/>
          </p:nvPr>
        </p:nvSpPr>
        <p:spPr>
          <a:xfrm>
            <a:off x="3222000" y="3123888"/>
            <a:ext cx="2700000" cy="3096000"/>
          </a:xfrm>
        </p:spPr>
        <p:txBody>
          <a:bodyPr>
            <a:normAutofit/>
          </a:bodyPr>
          <a:lstStyle>
            <a:lvl1pPr>
              <a:buNone/>
              <a:defRPr sz="14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smtClean="0"/>
              <a:t>Klik om de modelstijlen te bewerken</a:t>
            </a:r>
          </a:p>
        </p:txBody>
      </p:sp>
      <p:sp>
        <p:nvSpPr>
          <p:cNvPr id="8" name="Tijdelijke aanduiding voor inhoud 3"/>
          <p:cNvSpPr>
            <a:spLocks noGrp="1"/>
          </p:cNvSpPr>
          <p:nvPr>
            <p:ph sz="half" idx="13"/>
          </p:nvPr>
        </p:nvSpPr>
        <p:spPr>
          <a:xfrm>
            <a:off x="6102000" y="3123888"/>
            <a:ext cx="2700000" cy="3096000"/>
          </a:xfrm>
        </p:spPr>
        <p:txBody>
          <a:bodyPr>
            <a:normAutofit/>
          </a:bodyPr>
          <a:lstStyle>
            <a:lvl1pPr>
              <a:buNone/>
              <a:defRPr sz="14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nl-NL" smtClean="0"/>
              <a:t>Klik om de modelstijlen te bewerken</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bg>
      <p:bgPr>
        <a:solidFill>
          <a:schemeClr val="tx1"/>
        </a:solidFill>
        <a:effectLst/>
      </p:bgPr>
    </p:bg>
    <p:spTree>
      <p:nvGrpSpPr>
        <p:cNvPr id="1" name=""/>
        <p:cNvGrpSpPr/>
        <p:nvPr/>
      </p:nvGrpSpPr>
      <p:grpSpPr>
        <a:xfrm>
          <a:off x="0" y="0"/>
          <a:ext cx="0" cy="0"/>
          <a:chOff x="0" y="0"/>
          <a:chExt cx="0" cy="0"/>
        </a:xfrm>
      </p:grpSpPr>
      <p:sp>
        <p:nvSpPr>
          <p:cNvPr id="7" name="Tijdelijke aanduiding voor dianummer 5"/>
          <p:cNvSpPr txBox="1">
            <a:spLocks/>
          </p:cNvSpPr>
          <p:nvPr userDrawn="1"/>
        </p:nvSpPr>
        <p:spPr>
          <a:xfrm>
            <a:off x="635000" y="5751513"/>
            <a:ext cx="584200" cy="284162"/>
          </a:xfrm>
          <a:prstGeom prst="rect">
            <a:avLst/>
          </a:prstGeom>
        </p:spPr>
        <p:txBody>
          <a:bodyPr lIns="91431" tIns="0" rIns="91431" bIns="0"/>
          <a:lstStyle>
            <a:lvl1pPr>
              <a:defRPr/>
            </a:lvl1pPr>
          </a:lstStyle>
          <a:p>
            <a:pPr defTabSz="457154" fontAlgn="auto">
              <a:spcBef>
                <a:spcPts val="0"/>
              </a:spcBef>
              <a:spcAft>
                <a:spcPts val="0"/>
              </a:spcAft>
              <a:defRPr/>
            </a:pPr>
            <a:fld id="{43D849BD-8A29-4E28-8EA7-12CAB5437452}" type="slidenum">
              <a:rPr lang="nl-NL" sz="1200" smtClean="0">
                <a:latin typeface="Verdana"/>
                <a:cs typeface="Verdana"/>
              </a:rPr>
              <a:pPr defTabSz="457154" fontAlgn="auto">
                <a:spcBef>
                  <a:spcPts val="0"/>
                </a:spcBef>
                <a:spcAft>
                  <a:spcPts val="0"/>
                </a:spcAft>
                <a:defRPr/>
              </a:pPr>
              <a:t>‹nr.›</a:t>
            </a:fld>
            <a:endParaRPr lang="nl-NL" sz="1200" dirty="0">
              <a:latin typeface="Verdana"/>
              <a:cs typeface="Verdana"/>
            </a:endParaRPr>
          </a:p>
        </p:txBody>
      </p:sp>
      <p:sp>
        <p:nvSpPr>
          <p:cNvPr id="2" name="Title 1"/>
          <p:cNvSpPr>
            <a:spLocks noGrp="1"/>
          </p:cNvSpPr>
          <p:nvPr>
            <p:ph type="title"/>
          </p:nvPr>
        </p:nvSpPr>
        <p:spPr>
          <a:xfrm>
            <a:off x="457200" y="416527"/>
            <a:ext cx="8229600" cy="720000"/>
          </a:xfrm>
        </p:spPr>
        <p:txBody>
          <a:bodyPr/>
          <a:lstStyle>
            <a:lvl1pPr eaLnBrk="1" latinLnBrk="0" hangingPunct="1">
              <a:defRPr kumimoji="0" lang="nl-NL" sz="3200"/>
            </a:lvl1pPr>
            <a:extLst/>
          </a:lstStyle>
          <a:p>
            <a:r>
              <a:rPr lang="nl-NL" smtClean="0"/>
              <a:t>Klik om de stijl te bewerken</a:t>
            </a:r>
            <a:endParaRPr dirty="0"/>
          </a:p>
        </p:txBody>
      </p:sp>
      <p:sp>
        <p:nvSpPr>
          <p:cNvPr id="3" name="Text Placeholder 2"/>
          <p:cNvSpPr>
            <a:spLocks noGrp="1"/>
          </p:cNvSpPr>
          <p:nvPr>
            <p:ph type="body" idx="1"/>
          </p:nvPr>
        </p:nvSpPr>
        <p:spPr>
          <a:xfrm>
            <a:off x="457200" y="1154646"/>
            <a:ext cx="4040188" cy="639762"/>
          </a:xfrm>
        </p:spPr>
        <p:txBody>
          <a:bodyPr anchor="ctr"/>
          <a:lstStyle>
            <a:lvl1pPr marL="73152" indent="0" algn="l" eaLnBrk="1" latinLnBrk="0" hangingPunct="1">
              <a:buNone/>
              <a:defRPr kumimoji="0" lang="nl-NL" sz="2400" b="1">
                <a:solidFill>
                  <a:srgbClr val="F18E00"/>
                </a:solidFill>
              </a:defRPr>
            </a:lvl1pPr>
            <a:lvl2pPr eaLnBrk="1" latinLnBrk="0" hangingPunct="1">
              <a:buNone/>
              <a:defRPr kumimoji="0" lang="nl-NL" sz="2000" b="1"/>
            </a:lvl2pPr>
            <a:lvl3pPr eaLnBrk="1" latinLnBrk="0" hangingPunct="1">
              <a:buNone/>
              <a:defRPr kumimoji="0" lang="nl-NL" sz="1800" b="1"/>
            </a:lvl3pPr>
            <a:lvl4pPr eaLnBrk="1" latinLnBrk="0" hangingPunct="1">
              <a:buNone/>
              <a:defRPr kumimoji="0" lang="nl-NL" sz="1600" b="1"/>
            </a:lvl4pPr>
            <a:lvl5pPr eaLnBrk="1" latinLnBrk="0" hangingPunct="1">
              <a:buNone/>
              <a:defRPr kumimoji="0" lang="nl-NL" sz="1600" b="1"/>
            </a:lvl5pPr>
            <a:extLst/>
          </a:lstStyle>
          <a:p>
            <a:pPr lvl="0"/>
            <a:r>
              <a:rPr lang="nl-NL" smtClean="0"/>
              <a:t>Klik om de modelstijlen te bewerken</a:t>
            </a:r>
          </a:p>
        </p:txBody>
      </p:sp>
      <p:sp>
        <p:nvSpPr>
          <p:cNvPr id="4" name="Text Placeholder 3"/>
          <p:cNvSpPr>
            <a:spLocks noGrp="1"/>
          </p:cNvSpPr>
          <p:nvPr>
            <p:ph type="body" sz="half" idx="2"/>
          </p:nvPr>
        </p:nvSpPr>
        <p:spPr>
          <a:xfrm>
            <a:off x="4645025" y="1154646"/>
            <a:ext cx="4041775" cy="639762"/>
          </a:xfrm>
        </p:spPr>
        <p:txBody>
          <a:bodyPr anchor="ctr"/>
          <a:lstStyle>
            <a:lvl1pPr marL="73152" indent="0" eaLnBrk="1" latinLnBrk="0" hangingPunct="1">
              <a:buNone/>
              <a:defRPr kumimoji="0" lang="nl-NL" sz="2400" b="1">
                <a:solidFill>
                  <a:srgbClr val="F18E00"/>
                </a:solidFill>
              </a:defRPr>
            </a:lvl1pPr>
            <a:lvl2pPr eaLnBrk="1" latinLnBrk="0" hangingPunct="1">
              <a:buNone/>
              <a:defRPr kumimoji="0" lang="nl-NL" sz="2000" b="1"/>
            </a:lvl2pPr>
            <a:lvl3pPr eaLnBrk="1" latinLnBrk="0" hangingPunct="1">
              <a:buNone/>
              <a:defRPr kumimoji="0" lang="nl-NL" sz="1800" b="1"/>
            </a:lvl3pPr>
            <a:lvl4pPr eaLnBrk="1" latinLnBrk="0" hangingPunct="1">
              <a:buNone/>
              <a:defRPr kumimoji="0" lang="nl-NL" sz="1600" b="1"/>
            </a:lvl4pPr>
            <a:lvl5pPr eaLnBrk="1" latinLnBrk="0" hangingPunct="1">
              <a:buNone/>
              <a:defRPr kumimoji="0" lang="nl-NL" sz="1600" b="1"/>
            </a:lvl5pPr>
            <a:extLst/>
          </a:lstStyle>
          <a:p>
            <a:pPr lvl="0"/>
            <a:r>
              <a:rPr lang="nl-NL" smtClean="0"/>
              <a:t>Klik om de modelstijlen te bewerken</a:t>
            </a:r>
          </a:p>
        </p:txBody>
      </p:sp>
      <p:sp>
        <p:nvSpPr>
          <p:cNvPr id="5" name="Content Placeholder 4"/>
          <p:cNvSpPr>
            <a:spLocks noGrp="1"/>
          </p:cNvSpPr>
          <p:nvPr>
            <p:ph sz="quarter" idx="3"/>
          </p:nvPr>
        </p:nvSpPr>
        <p:spPr>
          <a:xfrm>
            <a:off x="457200" y="1803933"/>
            <a:ext cx="4040188" cy="3947580"/>
          </a:xfrm>
        </p:spPr>
        <p:txBody>
          <a:bodyPr/>
          <a:lstStyle>
            <a:lvl1pPr marL="261938" indent="-261938" eaLnBrk="1" latinLnBrk="0" hangingPunct="1">
              <a:defRPr kumimoji="0" lang="nl-NL" sz="2400"/>
            </a:lvl1pPr>
            <a:lvl2pPr marL="442913" indent="-174625" eaLnBrk="1" latinLnBrk="0" hangingPunct="1">
              <a:defRPr kumimoji="0" lang="nl-NL" sz="2000"/>
            </a:lvl2pPr>
            <a:lvl3pPr eaLnBrk="1" latinLnBrk="0" hangingPunct="1">
              <a:defRPr kumimoji="0" lang="nl-NL" sz="1800"/>
            </a:lvl3pPr>
            <a:lvl4pPr eaLnBrk="1" latinLnBrk="0" hangingPunct="1">
              <a:defRPr kumimoji="0" lang="nl-NL" sz="1600"/>
            </a:lvl4pPr>
            <a:lvl5pPr eaLnBrk="1" latinLnBrk="0" hangingPunct="1">
              <a:defRPr kumimoji="0" lang="nl-NL"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
        <p:nvSpPr>
          <p:cNvPr id="6" name="Content Placeholder 5"/>
          <p:cNvSpPr>
            <a:spLocks noGrp="1"/>
          </p:cNvSpPr>
          <p:nvPr>
            <p:ph sz="quarter" idx="4"/>
          </p:nvPr>
        </p:nvSpPr>
        <p:spPr>
          <a:xfrm>
            <a:off x="4645025" y="1803933"/>
            <a:ext cx="4041775" cy="3947580"/>
          </a:xfrm>
        </p:spPr>
        <p:txBody>
          <a:bodyPr/>
          <a:lstStyle>
            <a:lvl1pPr marL="261938" indent="-261938" eaLnBrk="1" latinLnBrk="0" hangingPunct="1">
              <a:defRPr kumimoji="0" lang="nl-NL" sz="2400"/>
            </a:lvl1pPr>
            <a:lvl2pPr marL="442913" indent="-174625" eaLnBrk="1" latinLnBrk="0" hangingPunct="1">
              <a:defRPr kumimoji="0" lang="nl-NL" sz="2000"/>
            </a:lvl2pPr>
            <a:lvl3pPr eaLnBrk="1" latinLnBrk="0" hangingPunct="1">
              <a:defRPr kumimoji="0" lang="nl-NL" sz="1800"/>
            </a:lvl3pPr>
            <a:lvl4pPr eaLnBrk="1" latinLnBrk="0" hangingPunct="1">
              <a:defRPr kumimoji="0" lang="nl-NL" sz="1600"/>
            </a:lvl4pPr>
            <a:lvl5pPr eaLnBrk="1" latinLnBrk="0" hangingPunct="1">
              <a:defRPr kumimoji="0" lang="nl-NL" sz="1600"/>
            </a:lvl5pPr>
            <a:extLs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5"/>
          <p:cNvSpPr txBox="1">
            <a:spLocks/>
          </p:cNvSpPr>
          <p:nvPr userDrawn="1"/>
        </p:nvSpPr>
        <p:spPr>
          <a:xfrm>
            <a:off x="635000" y="5751513"/>
            <a:ext cx="584200" cy="284162"/>
          </a:xfrm>
          <a:prstGeom prst="rect">
            <a:avLst/>
          </a:prstGeom>
        </p:spPr>
        <p:txBody>
          <a:bodyPr lIns="91431" tIns="0" rIns="91431" bIns="0"/>
          <a:lstStyle>
            <a:lvl1pPr>
              <a:defRPr/>
            </a:lvl1pPr>
          </a:lstStyle>
          <a:p>
            <a:pPr defTabSz="457154" fontAlgn="auto">
              <a:spcBef>
                <a:spcPts val="0"/>
              </a:spcBef>
              <a:spcAft>
                <a:spcPts val="0"/>
              </a:spcAft>
              <a:defRPr/>
            </a:pPr>
            <a:fld id="{9A5E94EA-7FA5-41EC-AB0E-22F3F27DF5BB}" type="slidenum">
              <a:rPr lang="nl-NL" sz="1200" smtClean="0">
                <a:solidFill>
                  <a:schemeClr val="bg1"/>
                </a:solidFill>
                <a:latin typeface="Verdana"/>
                <a:cs typeface="Verdana"/>
              </a:rPr>
              <a:pPr defTabSz="457154" fontAlgn="auto">
                <a:spcBef>
                  <a:spcPts val="0"/>
                </a:spcBef>
                <a:spcAft>
                  <a:spcPts val="0"/>
                </a:spcAft>
                <a:defRPr/>
              </a:pPr>
              <a:t>‹nr.›</a:t>
            </a:fld>
            <a:endParaRPr lang="nl-NL" sz="1200" dirty="0">
              <a:solidFill>
                <a:schemeClr val="bg1"/>
              </a:solidFill>
              <a:latin typeface="Verdana"/>
              <a:cs typeface="Verdan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90433 Burgernet PPT-v72"/>
          <p:cNvPicPr>
            <a:picLocks noChangeAspect="1" noChangeArrowheads="1"/>
          </p:cNvPicPr>
          <p:nvPr/>
        </p:nvPicPr>
        <p:blipFill>
          <a:blip r:embed="rId9"/>
          <a:srcRect/>
          <a:stretch>
            <a:fillRect/>
          </a:stretch>
        </p:blipFill>
        <p:spPr bwMode="auto">
          <a:xfrm>
            <a:off x="0" y="0"/>
            <a:ext cx="9144000" cy="6858000"/>
          </a:xfrm>
          <a:prstGeom prst="rect">
            <a:avLst/>
          </a:prstGeom>
          <a:noFill/>
          <a:ln w="9525">
            <a:noFill/>
            <a:miter lim="800000"/>
            <a:headEnd/>
            <a:tailEnd/>
          </a:ln>
        </p:spPr>
      </p:pic>
      <p:sp>
        <p:nvSpPr>
          <p:cNvPr id="1027" name="Tijdelijke aanduiding voor titel 1"/>
          <p:cNvSpPr>
            <a:spLocks noGrp="1"/>
          </p:cNvSpPr>
          <p:nvPr>
            <p:ph type="title"/>
          </p:nvPr>
        </p:nvSpPr>
        <p:spPr bwMode="auto">
          <a:xfrm>
            <a:off x="715963" y="333375"/>
            <a:ext cx="7970837" cy="725488"/>
          </a:xfrm>
          <a:prstGeom prst="rect">
            <a:avLst/>
          </a:prstGeom>
          <a:noFill/>
          <a:ln w="9525">
            <a:noFill/>
            <a:miter lim="800000"/>
            <a:headEnd/>
            <a:tailEnd/>
          </a:ln>
        </p:spPr>
        <p:txBody>
          <a:bodyPr vert="horz" wrap="square" lIns="0" tIns="45715" rIns="0" bIns="0" numCol="1" anchor="t" anchorCtr="0" compatLnSpc="1">
            <a:prstTxWarp prst="textNoShape">
              <a:avLst/>
            </a:prstTxWarp>
          </a:bodyPr>
          <a:lstStyle/>
          <a:p>
            <a:pPr lvl="0"/>
            <a:r>
              <a:rPr lang="nl-NL" altLang="nl-NL" smtClean="0"/>
              <a:t>Titelstijl van model bewerken</a:t>
            </a:r>
          </a:p>
        </p:txBody>
      </p:sp>
      <p:sp>
        <p:nvSpPr>
          <p:cNvPr id="1028" name="Tijdelijke aanduiding voor tekst 2"/>
          <p:cNvSpPr>
            <a:spLocks noGrp="1"/>
          </p:cNvSpPr>
          <p:nvPr>
            <p:ph type="body" idx="1"/>
          </p:nvPr>
        </p:nvSpPr>
        <p:spPr bwMode="auto">
          <a:xfrm>
            <a:off x="1219200" y="1270000"/>
            <a:ext cx="7467600" cy="4038600"/>
          </a:xfrm>
          <a:prstGeom prst="rect">
            <a:avLst/>
          </a:prstGeom>
          <a:noFill/>
          <a:ln w="9525">
            <a:noFill/>
            <a:miter lim="800000"/>
            <a:headEnd/>
            <a:tailEnd/>
          </a:ln>
        </p:spPr>
        <p:txBody>
          <a:bodyPr vert="horz" wrap="square" lIns="0" tIns="45715" rIns="0" bIns="45715" numCol="1" anchor="t" anchorCtr="0" compatLnSpc="1">
            <a:prstTxWarp prst="textNoShape">
              <a:avLst/>
            </a:prstTxWarp>
          </a:bodyPr>
          <a:lstStyle/>
          <a:p>
            <a:pPr lvl="0"/>
            <a:r>
              <a:rPr lang="nl-NL" altLang="nl-NL" smtClean="0"/>
              <a:t>Klik om de tekststijl van het model te bewerken</a:t>
            </a:r>
          </a:p>
          <a:p>
            <a:pPr lvl="1"/>
            <a:r>
              <a:rPr lang="nl-NL" altLang="nl-NL" smtClean="0"/>
              <a:t>Tweede niveau</a:t>
            </a:r>
          </a:p>
        </p:txBody>
      </p:sp>
      <p:sp>
        <p:nvSpPr>
          <p:cNvPr id="6" name="Tijdelijke aanduiding voor dianummer 5"/>
          <p:cNvSpPr>
            <a:spLocks noGrp="1"/>
          </p:cNvSpPr>
          <p:nvPr>
            <p:ph type="sldNum" sz="quarter" idx="4"/>
          </p:nvPr>
        </p:nvSpPr>
        <p:spPr>
          <a:xfrm>
            <a:off x="635000" y="5772150"/>
            <a:ext cx="584200" cy="284163"/>
          </a:xfrm>
          <a:prstGeom prst="rect">
            <a:avLst/>
          </a:prstGeom>
        </p:spPr>
        <p:txBody>
          <a:bodyPr vert="horz" lIns="91431" tIns="0" rIns="91431" bIns="0" rtlCol="0" anchor="t" anchorCtr="0"/>
          <a:lstStyle>
            <a:lvl1pPr algn="l" defTabSz="457154" fontAlgn="auto">
              <a:spcBef>
                <a:spcPts val="0"/>
              </a:spcBef>
              <a:spcAft>
                <a:spcPts val="0"/>
              </a:spcAft>
              <a:defRPr sz="1200">
                <a:solidFill>
                  <a:schemeClr val="bg1"/>
                </a:solidFill>
                <a:latin typeface="Verdana"/>
                <a:cs typeface="Verdana"/>
              </a:defRPr>
            </a:lvl1pPr>
          </a:lstStyle>
          <a:p>
            <a:pPr>
              <a:defRPr/>
            </a:pPr>
            <a:fld id="{40BD95B4-2B9F-41BB-BBE7-25CCC0D40DB5}" type="slidenum">
              <a:rPr lang="nl-NL"/>
              <a:pPr>
                <a:defRPr/>
              </a:pPr>
              <a:t>‹nr.›</a:t>
            </a:fld>
            <a:endParaRPr lang="nl-NL"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Lst>
  <p:timing>
    <p:tnLst>
      <p:par>
        <p:cTn id="1" dur="indefinite" restart="never" nodeType="tmRoot"/>
      </p:par>
    </p:tnLst>
  </p:timing>
  <p:hf hdr="0" ftr="0" dt="0"/>
  <p:txStyles>
    <p:titleStyle>
      <a:lvl1pPr algn="l" defTabSz="455613" rtl="0" eaLnBrk="0" fontAlgn="base" hangingPunct="0">
        <a:spcBef>
          <a:spcPct val="0"/>
        </a:spcBef>
        <a:spcAft>
          <a:spcPct val="0"/>
        </a:spcAft>
        <a:defRPr sz="3200" b="1" kern="1200">
          <a:solidFill>
            <a:srgbClr val="006EAB"/>
          </a:solidFill>
          <a:latin typeface="Verdana"/>
          <a:ea typeface="Verdana" pitchFamily="34" charset="0"/>
          <a:cs typeface="Verdana"/>
        </a:defRPr>
      </a:lvl1pPr>
      <a:lvl2pPr algn="l" defTabSz="455613" rtl="0" eaLnBrk="0" fontAlgn="base" hangingPunct="0">
        <a:spcBef>
          <a:spcPct val="0"/>
        </a:spcBef>
        <a:spcAft>
          <a:spcPct val="0"/>
        </a:spcAft>
        <a:defRPr sz="3200" b="1">
          <a:solidFill>
            <a:srgbClr val="006EAB"/>
          </a:solidFill>
          <a:latin typeface="Verdana" pitchFamily="34" charset="0"/>
          <a:ea typeface="Verdana" pitchFamily="34" charset="0"/>
          <a:cs typeface="Verdana" pitchFamily="34" charset="0"/>
        </a:defRPr>
      </a:lvl2pPr>
      <a:lvl3pPr algn="l" defTabSz="455613" rtl="0" eaLnBrk="0" fontAlgn="base" hangingPunct="0">
        <a:spcBef>
          <a:spcPct val="0"/>
        </a:spcBef>
        <a:spcAft>
          <a:spcPct val="0"/>
        </a:spcAft>
        <a:defRPr sz="3200" b="1">
          <a:solidFill>
            <a:srgbClr val="006EAB"/>
          </a:solidFill>
          <a:latin typeface="Verdana" pitchFamily="34" charset="0"/>
          <a:ea typeface="Verdana" pitchFamily="34" charset="0"/>
          <a:cs typeface="Verdana" pitchFamily="34" charset="0"/>
        </a:defRPr>
      </a:lvl3pPr>
      <a:lvl4pPr algn="l" defTabSz="455613" rtl="0" eaLnBrk="0" fontAlgn="base" hangingPunct="0">
        <a:spcBef>
          <a:spcPct val="0"/>
        </a:spcBef>
        <a:spcAft>
          <a:spcPct val="0"/>
        </a:spcAft>
        <a:defRPr sz="3200" b="1">
          <a:solidFill>
            <a:srgbClr val="006EAB"/>
          </a:solidFill>
          <a:latin typeface="Verdana" pitchFamily="34" charset="0"/>
          <a:ea typeface="Verdana" pitchFamily="34" charset="0"/>
          <a:cs typeface="Verdana" pitchFamily="34" charset="0"/>
        </a:defRPr>
      </a:lvl4pPr>
      <a:lvl5pPr algn="l" defTabSz="455613" rtl="0" eaLnBrk="0" fontAlgn="base" hangingPunct="0">
        <a:spcBef>
          <a:spcPct val="0"/>
        </a:spcBef>
        <a:spcAft>
          <a:spcPct val="0"/>
        </a:spcAft>
        <a:defRPr sz="3200" b="1">
          <a:solidFill>
            <a:srgbClr val="006EAB"/>
          </a:solidFill>
          <a:latin typeface="Verdana" pitchFamily="34" charset="0"/>
          <a:ea typeface="Verdana" pitchFamily="34" charset="0"/>
          <a:cs typeface="Verdana" pitchFamily="34" charset="0"/>
        </a:defRPr>
      </a:lvl5pPr>
      <a:lvl6pPr marL="457200" algn="l" defTabSz="455613" rtl="0" eaLnBrk="1" fontAlgn="base" hangingPunct="1">
        <a:spcBef>
          <a:spcPct val="0"/>
        </a:spcBef>
        <a:spcAft>
          <a:spcPct val="0"/>
        </a:spcAft>
        <a:defRPr sz="2800">
          <a:solidFill>
            <a:srgbClr val="006EAB"/>
          </a:solidFill>
          <a:latin typeface="Verdana" pitchFamily="34" charset="0"/>
        </a:defRPr>
      </a:lvl6pPr>
      <a:lvl7pPr marL="914400" algn="l" defTabSz="455613" rtl="0" eaLnBrk="1" fontAlgn="base" hangingPunct="1">
        <a:spcBef>
          <a:spcPct val="0"/>
        </a:spcBef>
        <a:spcAft>
          <a:spcPct val="0"/>
        </a:spcAft>
        <a:defRPr sz="2800">
          <a:solidFill>
            <a:srgbClr val="006EAB"/>
          </a:solidFill>
          <a:latin typeface="Verdana" pitchFamily="34" charset="0"/>
        </a:defRPr>
      </a:lvl7pPr>
      <a:lvl8pPr marL="1371600" algn="l" defTabSz="455613" rtl="0" eaLnBrk="1" fontAlgn="base" hangingPunct="1">
        <a:spcBef>
          <a:spcPct val="0"/>
        </a:spcBef>
        <a:spcAft>
          <a:spcPct val="0"/>
        </a:spcAft>
        <a:defRPr sz="2800">
          <a:solidFill>
            <a:srgbClr val="006EAB"/>
          </a:solidFill>
          <a:latin typeface="Verdana" pitchFamily="34" charset="0"/>
        </a:defRPr>
      </a:lvl8pPr>
      <a:lvl9pPr marL="1828800" algn="l" defTabSz="455613" rtl="0" eaLnBrk="1" fontAlgn="base" hangingPunct="1">
        <a:spcBef>
          <a:spcPct val="0"/>
        </a:spcBef>
        <a:spcAft>
          <a:spcPct val="0"/>
        </a:spcAft>
        <a:defRPr sz="2800">
          <a:solidFill>
            <a:srgbClr val="006EAB"/>
          </a:solidFill>
          <a:latin typeface="Verdana" pitchFamily="34" charset="0"/>
        </a:defRPr>
      </a:lvl9pPr>
    </p:titleStyle>
    <p:bodyStyle>
      <a:lvl1pPr marL="182563" indent="-182563" algn="l" defTabSz="455613" rtl="0" eaLnBrk="0" fontAlgn="base" hangingPunct="0">
        <a:spcBef>
          <a:spcPct val="20000"/>
        </a:spcBef>
        <a:spcAft>
          <a:spcPct val="0"/>
        </a:spcAft>
        <a:buSzPct val="110000"/>
        <a:buFont typeface="Arial" charset="0"/>
        <a:buChar char="•"/>
        <a:defRPr sz="2400" kern="1200">
          <a:solidFill>
            <a:srgbClr val="006EAB"/>
          </a:solidFill>
          <a:latin typeface="Verdana"/>
          <a:ea typeface="Verdana" pitchFamily="34" charset="0"/>
          <a:cs typeface="Verdana"/>
        </a:defRPr>
      </a:lvl1pPr>
      <a:lvl2pPr marL="357188" indent="-174625" algn="l" defTabSz="455613" rtl="0" eaLnBrk="0" fontAlgn="base" hangingPunct="0">
        <a:spcBef>
          <a:spcPct val="20000"/>
        </a:spcBef>
        <a:spcAft>
          <a:spcPct val="0"/>
        </a:spcAft>
        <a:buFont typeface="Arial" charset="0"/>
        <a:buChar char="–"/>
        <a:defRPr sz="2000" kern="1200">
          <a:solidFill>
            <a:srgbClr val="006EAB"/>
          </a:solidFill>
          <a:latin typeface="Verdana"/>
          <a:ea typeface="Verdana" pitchFamily="34" charset="0"/>
          <a:cs typeface="Verdana"/>
        </a:defRPr>
      </a:lvl2pPr>
      <a:lvl3pPr marL="1141413" indent="-227013" algn="l" defTabSz="455613" rtl="0" eaLnBrk="0" fontAlgn="base" hangingPunct="0">
        <a:spcBef>
          <a:spcPct val="20000"/>
        </a:spcBef>
        <a:spcAft>
          <a:spcPct val="0"/>
        </a:spcAft>
        <a:buFont typeface="Arial" charset="0"/>
        <a:buChar char="•"/>
        <a:defRPr sz="1500" kern="1200">
          <a:solidFill>
            <a:srgbClr val="0A599B"/>
          </a:solidFill>
          <a:latin typeface="Verdana"/>
          <a:ea typeface="Verdana" pitchFamily="34" charset="0"/>
          <a:cs typeface="Verdana"/>
        </a:defRPr>
      </a:lvl3pPr>
      <a:lvl4pPr marL="1598613" indent="-227013" algn="l" defTabSz="455613" rtl="0" eaLnBrk="0" fontAlgn="base" hangingPunct="0">
        <a:spcBef>
          <a:spcPct val="20000"/>
        </a:spcBef>
        <a:spcAft>
          <a:spcPct val="0"/>
        </a:spcAft>
        <a:buFont typeface="Arial" charset="0"/>
        <a:buChar char="–"/>
        <a:defRPr sz="1500" kern="1200">
          <a:solidFill>
            <a:srgbClr val="0A599B"/>
          </a:solidFill>
          <a:latin typeface="Verdana"/>
          <a:ea typeface="Verdana" pitchFamily="34" charset="0"/>
          <a:cs typeface="Verdana"/>
        </a:defRPr>
      </a:lvl4pPr>
      <a:lvl5pPr marL="2055813" indent="-227013" algn="l" defTabSz="455613" rtl="0" eaLnBrk="0" fontAlgn="base" hangingPunct="0">
        <a:spcBef>
          <a:spcPct val="20000"/>
        </a:spcBef>
        <a:spcAft>
          <a:spcPct val="0"/>
        </a:spcAft>
        <a:buFont typeface="Arial" charset="0"/>
        <a:buChar char="»"/>
        <a:defRPr sz="1500" kern="1200">
          <a:solidFill>
            <a:srgbClr val="0A599B"/>
          </a:solidFill>
          <a:latin typeface="Verdana"/>
          <a:ea typeface="Verdana" pitchFamily="34" charset="0"/>
          <a:cs typeface="Verdana"/>
        </a:defRPr>
      </a:lvl5pPr>
      <a:lvl6pPr marL="2514345" indent="-228577" algn="l" defTabSz="457154" rtl="0" eaLnBrk="1" latinLnBrk="0" hangingPunct="1">
        <a:spcBef>
          <a:spcPct val="20000"/>
        </a:spcBef>
        <a:buFont typeface="Arial"/>
        <a:buChar char="•"/>
        <a:defRPr sz="2000" kern="1200">
          <a:solidFill>
            <a:schemeClr val="tx1"/>
          </a:solidFill>
          <a:latin typeface="+mn-lt"/>
          <a:ea typeface="+mn-ea"/>
          <a:cs typeface="+mn-cs"/>
        </a:defRPr>
      </a:lvl6pPr>
      <a:lvl7pPr marL="2971499" indent="-228577" algn="l" defTabSz="457154" rtl="0" eaLnBrk="1" latinLnBrk="0" hangingPunct="1">
        <a:spcBef>
          <a:spcPct val="20000"/>
        </a:spcBef>
        <a:buFont typeface="Arial"/>
        <a:buChar char="•"/>
        <a:defRPr sz="2000" kern="1200">
          <a:solidFill>
            <a:schemeClr val="tx1"/>
          </a:solidFill>
          <a:latin typeface="+mn-lt"/>
          <a:ea typeface="+mn-ea"/>
          <a:cs typeface="+mn-cs"/>
        </a:defRPr>
      </a:lvl7pPr>
      <a:lvl8pPr marL="3428653" indent="-228577" algn="l" defTabSz="457154" rtl="0" eaLnBrk="1" latinLnBrk="0" hangingPunct="1">
        <a:spcBef>
          <a:spcPct val="20000"/>
        </a:spcBef>
        <a:buFont typeface="Arial"/>
        <a:buChar char="•"/>
        <a:defRPr sz="2000" kern="1200">
          <a:solidFill>
            <a:schemeClr val="tx1"/>
          </a:solidFill>
          <a:latin typeface="+mn-lt"/>
          <a:ea typeface="+mn-ea"/>
          <a:cs typeface="+mn-cs"/>
        </a:defRPr>
      </a:lvl8pPr>
      <a:lvl9pPr marL="3885807" indent="-228577" algn="l" defTabSz="45715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7" algn="l" defTabSz="457154" rtl="0" eaLnBrk="1" latinLnBrk="0" hangingPunct="1">
        <a:defRPr sz="1800" kern="1200">
          <a:solidFill>
            <a:schemeClr val="tx1"/>
          </a:solidFill>
          <a:latin typeface="+mn-lt"/>
          <a:ea typeface="+mn-ea"/>
          <a:cs typeface="+mn-cs"/>
        </a:defRPr>
      </a:lvl3pPr>
      <a:lvl4pPr marL="1371461" algn="l" defTabSz="457154" rtl="0" eaLnBrk="1" latinLnBrk="0" hangingPunct="1">
        <a:defRPr sz="1800" kern="1200">
          <a:solidFill>
            <a:schemeClr val="tx1"/>
          </a:solidFill>
          <a:latin typeface="+mn-lt"/>
          <a:ea typeface="+mn-ea"/>
          <a:cs typeface="+mn-cs"/>
        </a:defRPr>
      </a:lvl4pPr>
      <a:lvl5pPr marL="1828614" algn="l" defTabSz="457154" rtl="0" eaLnBrk="1" latinLnBrk="0" hangingPunct="1">
        <a:defRPr sz="1800" kern="1200">
          <a:solidFill>
            <a:schemeClr val="tx1"/>
          </a:solidFill>
          <a:latin typeface="+mn-lt"/>
          <a:ea typeface="+mn-ea"/>
          <a:cs typeface="+mn-cs"/>
        </a:defRPr>
      </a:lvl5pPr>
      <a:lvl6pPr marL="2285768" algn="l" defTabSz="457154" rtl="0" eaLnBrk="1" latinLnBrk="0" hangingPunct="1">
        <a:defRPr sz="1800" kern="1200">
          <a:solidFill>
            <a:schemeClr val="tx1"/>
          </a:solidFill>
          <a:latin typeface="+mn-lt"/>
          <a:ea typeface="+mn-ea"/>
          <a:cs typeface="+mn-cs"/>
        </a:defRPr>
      </a:lvl6pPr>
      <a:lvl7pPr marL="2742922" algn="l" defTabSz="457154" rtl="0" eaLnBrk="1" latinLnBrk="0" hangingPunct="1">
        <a:defRPr sz="1800" kern="1200">
          <a:solidFill>
            <a:schemeClr val="tx1"/>
          </a:solidFill>
          <a:latin typeface="+mn-lt"/>
          <a:ea typeface="+mn-ea"/>
          <a:cs typeface="+mn-cs"/>
        </a:defRPr>
      </a:lvl7pPr>
      <a:lvl8pPr marL="3200076" algn="l" defTabSz="457154" rtl="0" eaLnBrk="1" latinLnBrk="0" hangingPunct="1">
        <a:defRPr sz="1800" kern="1200">
          <a:solidFill>
            <a:schemeClr val="tx1"/>
          </a:solidFill>
          <a:latin typeface="+mn-lt"/>
          <a:ea typeface="+mn-ea"/>
          <a:cs typeface="+mn-cs"/>
        </a:defRPr>
      </a:lvl8pPr>
      <a:lvl9pPr marL="3657230" algn="l" defTabSz="4571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5UBVqc1KXY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eweekkrant.nl/media/item?mediaid=4563585"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el 1"/>
          <p:cNvSpPr>
            <a:spLocks noGrp="1"/>
          </p:cNvSpPr>
          <p:nvPr>
            <p:ph type="title"/>
          </p:nvPr>
        </p:nvSpPr>
        <p:spPr>
          <a:xfrm>
            <a:off x="587375" y="333375"/>
            <a:ext cx="7970838" cy="725488"/>
          </a:xfrm>
        </p:spPr>
        <p:txBody>
          <a:bodyPr/>
          <a:lstStyle/>
          <a:p>
            <a:pPr eaLnBrk="1" hangingPunct="1"/>
            <a:r>
              <a:rPr lang="nl-NL" sz="2800" smtClean="0">
                <a:latin typeface="Verdana" pitchFamily="34" charset="0"/>
              </a:rPr>
              <a:t>Burgernet en ondernemers:</a:t>
            </a:r>
            <a:br>
              <a:rPr lang="nl-NL" sz="2800" smtClean="0">
                <a:latin typeface="Verdana" pitchFamily="34" charset="0"/>
              </a:rPr>
            </a:br>
            <a:r>
              <a:rPr lang="nl-NL" sz="2800" smtClean="0">
                <a:latin typeface="Verdana" pitchFamily="34" charset="0"/>
              </a:rPr>
              <a:t>een logische combinatie</a:t>
            </a:r>
          </a:p>
        </p:txBody>
      </p:sp>
      <p:sp>
        <p:nvSpPr>
          <p:cNvPr id="4" name="Tijdelijke aanduiding voor inhoud 3"/>
          <p:cNvSpPr>
            <a:spLocks noGrp="1"/>
          </p:cNvSpPr>
          <p:nvPr>
            <p:ph idx="1"/>
          </p:nvPr>
        </p:nvSpPr>
        <p:spPr>
          <a:xfrm>
            <a:off x="1030288" y="2319338"/>
            <a:ext cx="7527925" cy="2062162"/>
          </a:xfrm>
        </p:spPr>
        <p:txBody>
          <a:bodyPr/>
          <a:lstStyle/>
          <a:p>
            <a:pPr eaLnBrk="1" hangingPunct="1">
              <a:defRPr/>
            </a:pPr>
            <a:endParaRPr lang="nl-NL"/>
          </a:p>
        </p:txBody>
      </p:sp>
      <p:pic>
        <p:nvPicPr>
          <p:cNvPr id="11267" name="Picture 5" descr="Laat"/>
          <p:cNvPicPr>
            <a:picLocks noChangeAspect="1" noChangeArrowheads="1"/>
          </p:cNvPicPr>
          <p:nvPr>
            <p:ph type="body" sz="quarter" idx="4294967295"/>
          </p:nvPr>
        </p:nvPicPr>
        <p:blipFill>
          <a:blip r:embed="rId2"/>
          <a:srcRect/>
          <a:stretch>
            <a:fillRect/>
          </a:stretch>
        </p:blipFill>
        <p:spPr>
          <a:xfrm>
            <a:off x="587375" y="1549400"/>
            <a:ext cx="5435600" cy="330835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p:txBody>
          <a:bodyPr/>
          <a:lstStyle/>
          <a:p>
            <a:pPr eaLnBrk="1" hangingPunct="1"/>
            <a:r>
              <a:rPr lang="nl-NL" smtClean="0">
                <a:latin typeface="Verdana" pitchFamily="34" charset="0"/>
              </a:rPr>
              <a:t>Wat is Burgernet</a:t>
            </a:r>
          </a:p>
        </p:txBody>
      </p:sp>
      <p:sp>
        <p:nvSpPr>
          <p:cNvPr id="12290" name="Tijdelijke aanduiding voor inhoud 2"/>
          <p:cNvSpPr>
            <a:spLocks noGrp="1"/>
          </p:cNvSpPr>
          <p:nvPr>
            <p:ph idx="1"/>
          </p:nvPr>
        </p:nvSpPr>
        <p:spPr/>
        <p:txBody>
          <a:bodyPr/>
          <a:lstStyle/>
          <a:p>
            <a:pPr eaLnBrk="1" hangingPunct="1"/>
            <a:r>
              <a:rPr lang="nl-NL" smtClean="0">
                <a:latin typeface="Verdana" pitchFamily="34" charset="0"/>
              </a:rPr>
              <a:t>Bij melding van een vermissing of misdrijf, kan de meldkamer van de politie een Burgernetactie starten. De politie vraagt Burgernetdeelnemers via een sms of ingesproken bericht om uit te kijken. </a:t>
            </a:r>
          </a:p>
          <a:p>
            <a:pPr eaLnBrk="1" hangingPunct="1"/>
            <a:r>
              <a:rPr lang="nl-NL" smtClean="0">
                <a:latin typeface="Verdana" pitchFamily="34" charset="0"/>
              </a:rPr>
              <a:t>Deelnemers die iets gezien hebben, kunnen contact opnemen met een speciaal telefoonnummer. </a:t>
            </a:r>
          </a:p>
          <a:p>
            <a:pPr eaLnBrk="1" hangingPunct="1"/>
            <a:r>
              <a:rPr lang="nl-NL" smtClean="0">
                <a:latin typeface="Verdana" pitchFamily="34" charset="0"/>
              </a:rPr>
              <a:t>Na afloop van de actie ontvangen deelnemers een afloopbericht.</a:t>
            </a:r>
          </a:p>
          <a:p>
            <a:pPr eaLnBrk="1" hangingPunct="1">
              <a:buFont typeface="Arial" charset="0"/>
              <a:buNone/>
            </a:pPr>
            <a:r>
              <a:rPr lang="nl-NL" smtClean="0">
                <a:latin typeface="Verdana" pitchFamily="34" charset="0"/>
              </a:rPr>
              <a:t> </a:t>
            </a:r>
          </a:p>
        </p:txBody>
      </p:sp>
      <p:sp>
        <p:nvSpPr>
          <p:cNvPr id="12291" name="Tijdelijke aanduiding voor dianummer 3"/>
          <p:cNvSpPr>
            <a:spLocks noGrp="1"/>
          </p:cNvSpPr>
          <p:nvPr>
            <p:ph type="sldNum" sz="quarter" idx="10"/>
          </p:nvPr>
        </p:nvSpPr>
        <p:spPr bwMode="auto">
          <a:noFill/>
          <a:ln>
            <a:miter lim="800000"/>
            <a:headEnd/>
            <a:tailEnd/>
          </a:ln>
        </p:spPr>
        <p:txBody>
          <a:bodyPr wrap="square" numCol="1" compatLnSpc="1">
            <a:prstTxWarp prst="textNoShape">
              <a:avLst/>
            </a:prstTxWarp>
          </a:bodyPr>
          <a:lstStyle/>
          <a:p>
            <a:pPr defTabSz="455613" fontAlgn="base">
              <a:spcBef>
                <a:spcPct val="0"/>
              </a:spcBef>
              <a:spcAft>
                <a:spcPct val="0"/>
              </a:spcAft>
            </a:pPr>
            <a:fld id="{678CC465-5A0B-4614-9370-FA2025B39C5C}" type="slidenum">
              <a:rPr lang="nl-NL" smtClean="0">
                <a:latin typeface="Verdana" pitchFamily="34" charset="0"/>
                <a:cs typeface="Arial" charset="0"/>
              </a:rPr>
              <a:pPr defTabSz="455613" fontAlgn="base">
                <a:spcBef>
                  <a:spcPct val="0"/>
                </a:spcBef>
                <a:spcAft>
                  <a:spcPct val="0"/>
                </a:spcAft>
              </a:pPr>
              <a:t>2</a:t>
            </a:fld>
            <a:endParaRPr lang="nl-NL" smtClean="0">
              <a:latin typeface="Verdana" pitchFamily="34"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Grp="1"/>
          </p:cNvSpPr>
          <p:nvPr>
            <p:ph type="body" idx="4294967295"/>
          </p:nvPr>
        </p:nvSpPr>
        <p:spPr/>
        <p:txBody>
          <a:bodyPr/>
          <a:lstStyle/>
          <a:p>
            <a:pPr eaLnBrk="1" hangingPunct="1"/>
            <a:endParaRPr lang="nl-NL" smtClean="0">
              <a:latin typeface="Verdana" pitchFamily="34" charset="0"/>
            </a:endParaRPr>
          </a:p>
        </p:txBody>
      </p:sp>
      <p:pic>
        <p:nvPicPr>
          <p:cNvPr id="13314" name="Picture 4"/>
          <p:cNvPicPr>
            <a:picLocks noChangeAspect="1" noChangeArrowheads="1"/>
          </p:cNvPicPr>
          <p:nvPr>
            <p:ph type="title" idx="4294967295"/>
          </p:nvPr>
        </p:nvPicPr>
        <p:blipFill>
          <a:blip r:embed="rId2"/>
          <a:srcRect l="4854" t="31810" r="46368" b="23946"/>
          <a:stretch>
            <a:fillRect/>
          </a:stretch>
        </p:blipFill>
        <p:spPr>
          <a:xfrm>
            <a:off x="774700" y="333375"/>
            <a:ext cx="8369300" cy="522922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idx="4294967295"/>
          </p:nvPr>
        </p:nvSpPr>
        <p:spPr/>
        <p:txBody>
          <a:bodyPr/>
          <a:lstStyle/>
          <a:p>
            <a:pPr eaLnBrk="1" hangingPunct="1"/>
            <a:r>
              <a:rPr lang="nl-NL" smtClean="0">
                <a:latin typeface="Verdana" pitchFamily="34" charset="0"/>
              </a:rPr>
              <a:t>Waarom?</a:t>
            </a:r>
          </a:p>
        </p:txBody>
      </p:sp>
      <p:sp>
        <p:nvSpPr>
          <p:cNvPr id="14338" name="Rectangle 3"/>
          <p:cNvSpPr>
            <a:spLocks noGrp="1"/>
          </p:cNvSpPr>
          <p:nvPr>
            <p:ph type="body" idx="4294967295"/>
          </p:nvPr>
        </p:nvSpPr>
        <p:spPr/>
        <p:txBody>
          <a:bodyPr/>
          <a:lstStyle/>
          <a:p>
            <a:pPr eaLnBrk="1" hangingPunct="1">
              <a:buFont typeface="Arial" charset="0"/>
              <a:buNone/>
            </a:pPr>
            <a:r>
              <a:rPr lang="nl-NL" smtClean="0">
                <a:latin typeface="Verdana" pitchFamily="34" charset="0"/>
              </a:rPr>
              <a:t>Politie</a:t>
            </a:r>
          </a:p>
          <a:p>
            <a:pPr eaLnBrk="1" hangingPunct="1"/>
            <a:r>
              <a:rPr lang="nl-NL" smtClean="0">
                <a:latin typeface="Verdana" pitchFamily="34" charset="0"/>
              </a:rPr>
              <a:t>Meer ogen en oren op straat</a:t>
            </a:r>
          </a:p>
          <a:p>
            <a:pPr eaLnBrk="1" hangingPunct="1"/>
            <a:r>
              <a:rPr lang="nl-NL" smtClean="0">
                <a:latin typeface="Verdana" pitchFamily="34" charset="0"/>
              </a:rPr>
              <a:t>Daardoor daders of vermiste personen sneller vinden: </a:t>
            </a:r>
            <a:r>
              <a:rPr lang="nl-NL" smtClean="0">
                <a:latin typeface="Verdana" pitchFamily="34" charset="0"/>
                <a:hlinkClick r:id="rId2"/>
              </a:rPr>
              <a:t>filmpje</a:t>
            </a:r>
            <a:r>
              <a:rPr lang="nl-NL" smtClean="0">
                <a:latin typeface="Verdana" pitchFamily="34" charset="0"/>
              </a:rPr>
              <a:t>,voorbeeld van een actie </a:t>
            </a:r>
          </a:p>
          <a:p>
            <a:pPr eaLnBrk="1" hangingPunct="1"/>
            <a:endParaRPr lang="nl-NL" smtClean="0">
              <a:latin typeface="Verdana" pitchFamily="34" charset="0"/>
            </a:endParaRPr>
          </a:p>
          <a:p>
            <a:pPr eaLnBrk="1" hangingPunct="1">
              <a:buFont typeface="Arial" charset="0"/>
              <a:buNone/>
            </a:pPr>
            <a:r>
              <a:rPr lang="nl-NL" smtClean="0">
                <a:latin typeface="Verdana" pitchFamily="34" charset="0"/>
              </a:rPr>
              <a:t>Deelnemers:  </a:t>
            </a:r>
          </a:p>
          <a:p>
            <a:pPr eaLnBrk="1" hangingPunct="1"/>
            <a:r>
              <a:rPr lang="nl-NL" smtClean="0">
                <a:latin typeface="Verdana" pitchFamily="34" charset="0"/>
              </a:rPr>
              <a:t>Een concrete bijdrage aan de veiligheid van hun directe omgeving</a:t>
            </a:r>
          </a:p>
          <a:p>
            <a:pPr eaLnBrk="1" hangingPunct="1"/>
            <a:endParaRPr lang="nl-NL" smtClean="0">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idx="4294967295"/>
          </p:nvPr>
        </p:nvSpPr>
        <p:spPr/>
        <p:txBody>
          <a:bodyPr/>
          <a:lstStyle/>
          <a:p>
            <a:pPr eaLnBrk="1" hangingPunct="1"/>
            <a:r>
              <a:rPr lang="nl-NL" smtClean="0">
                <a:latin typeface="Verdana" pitchFamily="34" charset="0"/>
              </a:rPr>
              <a:t>Waarom juist als ondernemer?</a:t>
            </a:r>
          </a:p>
        </p:txBody>
      </p:sp>
      <p:sp>
        <p:nvSpPr>
          <p:cNvPr id="15362" name="Rectangle 3"/>
          <p:cNvSpPr>
            <a:spLocks noGrp="1"/>
          </p:cNvSpPr>
          <p:nvPr>
            <p:ph type="body" idx="4294967295"/>
          </p:nvPr>
        </p:nvSpPr>
        <p:spPr>
          <a:xfrm>
            <a:off x="1219200" y="638175"/>
            <a:ext cx="7467600" cy="4038600"/>
          </a:xfrm>
        </p:spPr>
        <p:txBody>
          <a:bodyPr/>
          <a:lstStyle/>
          <a:p>
            <a:pPr eaLnBrk="1" hangingPunct="1">
              <a:buFont typeface="Arial" charset="0"/>
              <a:buNone/>
            </a:pPr>
            <a:r>
              <a:rPr lang="nl-NL" smtClean="0">
                <a:latin typeface="Verdana" pitchFamily="34" charset="0"/>
              </a:rPr>
              <a:t>                                                                   Als ondernemer bent u gebaat bij een veilige omgeving. Met Burgernet kunt u daar aan meehelpen:</a:t>
            </a:r>
          </a:p>
          <a:p>
            <a:pPr eaLnBrk="1" hangingPunct="1"/>
            <a:r>
              <a:rPr lang="nl-NL" smtClean="0">
                <a:latin typeface="Verdana" pitchFamily="34" charset="0"/>
              </a:rPr>
              <a:t>Bijdragen aan een veilige buurt</a:t>
            </a:r>
          </a:p>
          <a:p>
            <a:pPr eaLnBrk="1" hangingPunct="1"/>
            <a:r>
              <a:rPr lang="nl-NL" smtClean="0">
                <a:latin typeface="Verdana" pitchFamily="34" charset="0"/>
              </a:rPr>
              <a:t>Werken in een veilige omgeving</a:t>
            </a:r>
          </a:p>
          <a:p>
            <a:pPr eaLnBrk="1" hangingPunct="1"/>
            <a:r>
              <a:rPr lang="nl-NL" smtClean="0">
                <a:latin typeface="Verdana" pitchFamily="34" charset="0"/>
              </a:rPr>
              <a:t>Weet wat er speelt in uw buurt</a:t>
            </a:r>
          </a:p>
          <a:p>
            <a:pPr eaLnBrk="1" hangingPunct="1"/>
            <a:r>
              <a:rPr lang="nl-NL" smtClean="0">
                <a:latin typeface="Verdana" pitchFamily="34" charset="0"/>
              </a:rPr>
              <a:t>Samenwerking ondernemers met gemeente en politie bevorderen</a:t>
            </a:r>
          </a:p>
          <a:p>
            <a:pPr eaLnBrk="1" hangingPunct="1">
              <a:buFont typeface="Arial" charset="0"/>
              <a:buNone/>
            </a:pPr>
            <a:r>
              <a:rPr lang="nl-NL" smtClean="0">
                <a:latin typeface="Verdana" pitchFamily="34" charset="0"/>
              </a:rPr>
              <a:t>	</a:t>
            </a:r>
          </a:p>
          <a:p>
            <a:pPr eaLnBrk="1" hangingPunct="1">
              <a:buFont typeface="Arial" charset="0"/>
              <a:buNone/>
            </a:pPr>
            <a:r>
              <a:rPr lang="nl-NL" smtClean="0">
                <a:latin typeface="Verdana" pitchFamily="34" charset="0"/>
              </a:rPr>
              <a:t>  Burgernet en ondernemers: een logische combinatie!</a:t>
            </a:r>
          </a:p>
          <a:p>
            <a:pPr eaLnBrk="1" hangingPunct="1"/>
            <a:endParaRPr lang="nl-NL" smtClean="0">
              <a:latin typeface="Verdana" pitchFamily="34" charset="0"/>
            </a:endParaRPr>
          </a:p>
          <a:p>
            <a:pPr eaLnBrk="1" hangingPunct="1"/>
            <a:endParaRPr lang="nl-NL" smtClean="0">
              <a:latin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p:txBody>
          <a:bodyPr/>
          <a:lstStyle/>
          <a:p>
            <a:pPr eaLnBrk="1" hangingPunct="1"/>
            <a:r>
              <a:rPr lang="nl-NL" smtClean="0">
                <a:latin typeface="Verdana" pitchFamily="34" charset="0"/>
              </a:rPr>
              <a:t>  </a:t>
            </a:r>
          </a:p>
        </p:txBody>
      </p:sp>
      <p:pic>
        <p:nvPicPr>
          <p:cNvPr id="16386" name="Picture 3" descr="Burgernet oefening Montfoort"/>
          <p:cNvPicPr>
            <a:picLocks noChangeAspect="1" noChangeArrowheads="1"/>
          </p:cNvPicPr>
          <p:nvPr>
            <p:ph type="body" idx="4294967295"/>
          </p:nvPr>
        </p:nvPicPr>
        <p:blipFill>
          <a:blip r:embed="rId2"/>
          <a:srcRect/>
          <a:stretch>
            <a:fillRect/>
          </a:stretch>
        </p:blipFill>
        <p:spPr>
          <a:xfrm rot="319089">
            <a:off x="4932363" y="0"/>
            <a:ext cx="2409825" cy="4165600"/>
          </a:xfrm>
        </p:spPr>
      </p:pic>
      <p:sp>
        <p:nvSpPr>
          <p:cNvPr id="16387" name="Rectangle 4"/>
          <p:cNvSpPr>
            <a:spLocks noChangeArrowheads="1"/>
          </p:cNvSpPr>
          <p:nvPr/>
        </p:nvSpPr>
        <p:spPr bwMode="auto">
          <a:xfrm rot="1583667">
            <a:off x="6224588" y="404813"/>
            <a:ext cx="2919412" cy="6789737"/>
          </a:xfrm>
          <a:prstGeom prst="rect">
            <a:avLst/>
          </a:prstGeom>
          <a:solidFill>
            <a:schemeClr val="bg1"/>
          </a:solidFill>
          <a:ln w="9525">
            <a:noFill/>
            <a:miter lim="800000"/>
            <a:headEnd/>
            <a:tailEnd/>
          </a:ln>
        </p:spPr>
        <p:txBody>
          <a:bodyPr bIns="47610" anchor="ctr">
            <a:spAutoFit/>
          </a:bodyPr>
          <a:lstStyle/>
          <a:p>
            <a:pPr eaLnBrk="0" hangingPunct="0"/>
            <a:r>
              <a:rPr lang="nl-NL" b="1">
                <a:latin typeface="Arial" charset="0"/>
                <a:ea typeface="ＭＳ Ｐゴシック"/>
                <a:cs typeface="Times New Roman" pitchFamily="18" charset="0"/>
              </a:rPr>
              <a:t>Kind snel gevonden dankzij Burgernet</a:t>
            </a:r>
          </a:p>
          <a:p>
            <a:pPr eaLnBrk="0" hangingPunct="0"/>
            <a:r>
              <a:rPr lang="nl-NL" sz="1600" b="1">
                <a:solidFill>
                  <a:srgbClr val="004380"/>
                </a:solidFill>
                <a:latin typeface="Arial" charset="0"/>
                <a:ea typeface="ＭＳ Ｐゴシック"/>
                <a:cs typeface="Times New Roman" pitchFamily="18" charset="0"/>
              </a:rPr>
              <a:t>Emmeloord - Zaterdag 15 februari werd een driejarig jongetje snel weer herenigd met zijn moeder dankzij een oplettende burgernet-deelneemster.</a:t>
            </a:r>
            <a:endParaRPr lang="nl-NL" sz="1600">
              <a:latin typeface="Arial" charset="0"/>
              <a:ea typeface="ＭＳ Ｐゴシック"/>
              <a:cs typeface="Times New Roman" pitchFamily="18" charset="0"/>
            </a:endParaRPr>
          </a:p>
          <a:p>
            <a:pPr eaLnBrk="0" hangingPunct="0"/>
            <a:r>
              <a:rPr lang="nl-NL" sz="1400">
                <a:solidFill>
                  <a:srgbClr val="000000"/>
                </a:solidFill>
                <a:latin typeface="Arial" charset="0"/>
                <a:ea typeface="ＭＳ Ｐゴシック"/>
                <a:cs typeface="Times New Roman" pitchFamily="18" charset="0"/>
              </a:rPr>
              <a:t>Bij de politie kwam zaterdag-middag rond 15.30 uur de melding binnen dat een moeder haar driejarig zoontje uit</a:t>
            </a:r>
            <a:r>
              <a:rPr lang="nl-NL" sz="1400">
                <a:latin typeface="Arial" charset="0"/>
                <a:ea typeface="ＭＳ Ｐゴシック"/>
                <a:cs typeface="Times New Roman" pitchFamily="18" charset="0"/>
              </a:rPr>
              <a:t> </a:t>
            </a:r>
            <a:r>
              <a:rPr lang="nl-NL" sz="1400">
                <a:solidFill>
                  <a:srgbClr val="000000"/>
                </a:solidFill>
                <a:latin typeface="Arial" charset="0"/>
                <a:ea typeface="ＭＳ Ｐゴシック"/>
                <a:cs typeface="Times New Roman" pitchFamily="18" charset="0"/>
              </a:rPr>
              <a:t>het oog verloren was op de Lange Nering. Politieagenten zochten in de omgeving en de meldkamer van de politie startte direct een Burgernetactie. Binnen tien minuten werd de meldkamer gebeld door een Burgernetdeelneemster, dat zij het jongetje had gevonden. Vergezeld door agenten bracht zij het jongetje terug naar de moeder in de winkelstraat.</a:t>
            </a:r>
            <a:endParaRPr lang="nl-NL" sz="1400">
              <a:latin typeface="Arial" charset="0"/>
              <a:ea typeface="ＭＳ Ｐゴシック"/>
              <a:cs typeface="Times New Roman" pitchFamily="18" charset="0"/>
            </a:endParaRPr>
          </a:p>
          <a:p>
            <a:pPr eaLnBrk="0" hangingPunct="0"/>
            <a:r>
              <a:rPr lang="nl-NL" sz="1400" b="1">
                <a:latin typeface="Arial" charset="0"/>
                <a:ea typeface="ＭＳ Ｐゴシック"/>
                <a:cs typeface="Times New Roman" pitchFamily="18" charset="0"/>
              </a:rPr>
              <a:t>Burgernet </a:t>
            </a:r>
            <a:endParaRPr lang="nl-NL" sz="1400">
              <a:latin typeface="Arial" charset="0"/>
              <a:ea typeface="ＭＳ Ｐゴシック"/>
              <a:cs typeface="Times New Roman" pitchFamily="18" charset="0"/>
            </a:endParaRPr>
          </a:p>
          <a:p>
            <a:pPr eaLnBrk="0" hangingPunct="0"/>
            <a:r>
              <a:rPr lang="nl-NL" sz="1400">
                <a:solidFill>
                  <a:srgbClr val="000000"/>
                </a:solidFill>
                <a:latin typeface="Arial" charset="0"/>
                <a:ea typeface="ＭＳ Ｐゴシック"/>
                <a:cs typeface="Times New Roman" pitchFamily="18" charset="0"/>
              </a:rPr>
              <a:t>Via Burgernet  ontvangen deelnemers in de buurt van het voorval een spraak- of sms-bericht met het verzoek uit te kijken naar een persoon of een voertuig. </a:t>
            </a:r>
            <a:endParaRPr lang="nl-NL" sz="1400">
              <a:latin typeface="Arial" charset="0"/>
              <a:ea typeface="ＭＳ Ｐゴシック"/>
              <a:cs typeface="Times New Roman" pitchFamily="18" charset="0"/>
            </a:endParaRPr>
          </a:p>
        </p:txBody>
      </p:sp>
      <p:pic>
        <p:nvPicPr>
          <p:cNvPr id="16388" name="Picture 5" descr="Nieuws van politie en gemeente">
            <a:hlinkClick r:id="rId3" tooltip="Bekijk foto op groot formaat"/>
          </p:cNvPr>
          <p:cNvPicPr>
            <a:picLocks noChangeAspect="1" noChangeArrowheads="1"/>
          </p:cNvPicPr>
          <p:nvPr/>
        </p:nvPicPr>
        <p:blipFill>
          <a:blip r:embed="rId4"/>
          <a:srcRect/>
          <a:stretch>
            <a:fillRect/>
          </a:stretch>
        </p:blipFill>
        <p:spPr bwMode="auto">
          <a:xfrm>
            <a:off x="0" y="0"/>
            <a:ext cx="2555875" cy="1917700"/>
          </a:xfrm>
          <a:prstGeom prst="rect">
            <a:avLst/>
          </a:prstGeom>
          <a:noFill/>
          <a:ln w="9525">
            <a:noFill/>
            <a:miter lim="800000"/>
            <a:headEnd/>
            <a:tailEnd/>
          </a:ln>
        </p:spPr>
      </p:pic>
      <p:sp>
        <p:nvSpPr>
          <p:cNvPr id="16389" name="Rectangle 6"/>
          <p:cNvSpPr>
            <a:spLocks noChangeArrowheads="1"/>
          </p:cNvSpPr>
          <p:nvPr/>
        </p:nvSpPr>
        <p:spPr bwMode="auto">
          <a:xfrm>
            <a:off x="2051050" y="0"/>
            <a:ext cx="3517900" cy="5202238"/>
          </a:xfrm>
          <a:prstGeom prst="rect">
            <a:avLst/>
          </a:prstGeom>
          <a:solidFill>
            <a:srgbClr val="FFFFFF"/>
          </a:solidFill>
          <a:ln w="9525">
            <a:noFill/>
            <a:miter lim="800000"/>
            <a:headEnd/>
            <a:tailEnd/>
          </a:ln>
        </p:spPr>
        <p:txBody>
          <a:bodyPr anchor="ctr">
            <a:spAutoFit/>
          </a:bodyPr>
          <a:lstStyle/>
          <a:p>
            <a:pPr eaLnBrk="0" hangingPunct="0"/>
            <a:r>
              <a:rPr lang="nl-NL" sz="2400" b="1">
                <a:solidFill>
                  <a:srgbClr val="000000"/>
                </a:solidFill>
                <a:latin typeface="Times New Roman" pitchFamily="18" charset="0"/>
                <a:ea typeface="ＭＳ Ｐゴシック"/>
                <a:cs typeface="Times New Roman" pitchFamily="18" charset="0"/>
              </a:rPr>
              <a:t>Politie vindt overvaller dankzij Burgernet</a:t>
            </a:r>
            <a:r>
              <a:rPr lang="nl-NL" sz="9600" b="1">
                <a:solidFill>
                  <a:srgbClr val="000000"/>
                </a:solidFill>
                <a:latin typeface="Times New Roman" pitchFamily="18" charset="0"/>
                <a:ea typeface="ＭＳ Ｐゴシック"/>
                <a:cs typeface="Times New Roman" pitchFamily="18" charset="0"/>
              </a:rPr>
              <a:t/>
            </a:r>
            <a:br>
              <a:rPr lang="nl-NL" sz="9600" b="1">
                <a:solidFill>
                  <a:srgbClr val="000000"/>
                </a:solidFill>
                <a:latin typeface="Times New Roman" pitchFamily="18" charset="0"/>
                <a:ea typeface="ＭＳ Ｐゴシック"/>
                <a:cs typeface="Times New Roman" pitchFamily="18" charset="0"/>
              </a:rPr>
            </a:br>
            <a:r>
              <a:rPr lang="nl-NL" sz="1000" b="1">
                <a:solidFill>
                  <a:srgbClr val="666666"/>
                </a:solidFill>
                <a:latin typeface="Arial" charset="0"/>
                <a:ea typeface="ＭＳ Ｐゴシック"/>
                <a:cs typeface="Times New Roman" pitchFamily="18" charset="0"/>
              </a:rPr>
              <a:t>Door: redactie  12-5-15 - 12:26</a:t>
            </a:r>
            <a:r>
              <a:rPr lang="nl-NL" sz="2400" b="1">
                <a:solidFill>
                  <a:srgbClr val="666666"/>
                </a:solidFill>
                <a:latin typeface="Arial" charset="0"/>
                <a:ea typeface="ＭＳ Ｐゴシック"/>
                <a:cs typeface="Times New Roman" pitchFamily="18" charset="0"/>
              </a:rPr>
              <a:t> </a:t>
            </a:r>
            <a:endParaRPr lang="nl-NL" sz="2400" b="1">
              <a:solidFill>
                <a:srgbClr val="000000"/>
              </a:solidFill>
              <a:latin typeface="Times New Roman" pitchFamily="18" charset="0"/>
              <a:ea typeface="ＭＳ Ｐゴシック"/>
              <a:cs typeface="Times New Roman" pitchFamily="18" charset="0"/>
            </a:endParaRPr>
          </a:p>
          <a:p>
            <a:pPr eaLnBrk="0" hangingPunct="0"/>
            <a:r>
              <a:rPr lang="nl-NL" b="1">
                <a:solidFill>
                  <a:srgbClr val="000000"/>
                </a:solidFill>
                <a:latin typeface="Arial" charset="0"/>
                <a:ea typeface="MS Mincho"/>
                <a:cs typeface="Times New Roman" pitchFamily="18" charset="0"/>
              </a:rPr>
              <a:t>De politie in Utrecht heeft dankzij Burgernet een overvaller weten op te pakken.</a:t>
            </a:r>
            <a:r>
              <a:rPr lang="nl-NL">
                <a:solidFill>
                  <a:srgbClr val="000000"/>
                </a:solidFill>
                <a:latin typeface="Arial" charset="0"/>
                <a:ea typeface="MS Mincho"/>
                <a:cs typeface="Times New Roman" pitchFamily="18" charset="0"/>
              </a:rPr>
              <a:t> </a:t>
            </a:r>
            <a:endParaRPr lang="nl-NL">
              <a:latin typeface="Times New Roman" pitchFamily="18" charset="0"/>
              <a:ea typeface="MS Mincho"/>
              <a:cs typeface="Times New Roman" pitchFamily="18" charset="0"/>
            </a:endParaRPr>
          </a:p>
          <a:p>
            <a:pPr eaLnBrk="0" hangingPunct="0"/>
            <a:r>
              <a:rPr lang="nl-NL" sz="1400">
                <a:solidFill>
                  <a:srgbClr val="000000"/>
                </a:solidFill>
                <a:latin typeface="Arial" charset="0"/>
                <a:ea typeface="MS Mincho"/>
                <a:cs typeface="Times New Roman" pitchFamily="18" charset="0"/>
              </a:rPr>
              <a:t>Via Burgernet werd om half 12 een oproep gedaan om uit te kijken naar een blauwe Fiat Panda, omdat de inzitten een aktetas hadden gestolen. Een halfuur later werd een verdachte aangehouden. </a:t>
            </a:r>
            <a:endParaRPr lang="nl-NL" sz="1400">
              <a:latin typeface="Times New Roman" pitchFamily="18" charset="0"/>
              <a:ea typeface="MS Mincho"/>
              <a:cs typeface="Times New Roman" pitchFamily="18" charset="0"/>
            </a:endParaRPr>
          </a:p>
          <a:p>
            <a:pPr eaLnBrk="0" hangingPunct="0"/>
            <a:r>
              <a:rPr lang="nl-NL" sz="1400">
                <a:solidFill>
                  <a:srgbClr val="000000"/>
                </a:solidFill>
                <a:latin typeface="Arial" charset="0"/>
                <a:ea typeface="MS Mincho"/>
                <a:cs typeface="Times New Roman" pitchFamily="18" charset="0"/>
              </a:rPr>
              <a:t>De aktetas was gestolen op de 2e Daalsedijk in Utrecht. Het zou gaan om twee inzittenden, die ervandoor gingen in de Fiat Panda. Een halfuur later werd het voertuig, mede dankzij de hulp van Burgernetters, aangetroffen. Op dat moment was de auto leeg, maar na een korte achtervolging te voet kon toch een verdachte worden aangehouden. Ook een deel van de buit werd gevonden.</a:t>
            </a:r>
            <a:r>
              <a:rPr lang="nl-NL" sz="1400">
                <a:latin typeface="Arial" charset="0"/>
                <a:ea typeface="ＭＳ Ｐゴシック"/>
                <a:cs typeface="Times New Roman" pitchFamily="18" charset="0"/>
              </a:rPr>
              <a:t> </a:t>
            </a:r>
          </a:p>
        </p:txBody>
      </p:sp>
      <p:sp>
        <p:nvSpPr>
          <p:cNvPr id="16390" name="Rectangle 7"/>
          <p:cNvSpPr>
            <a:spLocks noChangeArrowheads="1"/>
          </p:cNvSpPr>
          <p:nvPr/>
        </p:nvSpPr>
        <p:spPr bwMode="auto">
          <a:xfrm rot="-1261301">
            <a:off x="539750" y="1557338"/>
            <a:ext cx="1785938" cy="3654425"/>
          </a:xfrm>
          <a:prstGeom prst="rect">
            <a:avLst/>
          </a:prstGeom>
          <a:solidFill>
            <a:schemeClr val="bg1"/>
          </a:solidFill>
          <a:ln w="9525" algn="ctr">
            <a:noFill/>
            <a:miter lim="800000"/>
            <a:headEnd/>
            <a:tailEnd/>
          </a:ln>
        </p:spPr>
        <p:txBody>
          <a:bodyPr lIns="0" tIns="0" rIns="0" bIns="0" anchor="ctr">
            <a:spAutoFit/>
          </a:bodyPr>
          <a:lstStyle/>
          <a:p>
            <a:pPr eaLnBrk="0" hangingPunct="0"/>
            <a:r>
              <a:rPr lang="nl-NL" sz="1400">
                <a:latin typeface="Arial" charset="0"/>
                <a:ea typeface="ＭＳ Ｐゴシック"/>
                <a:cs typeface="ＭＳ Ｐゴシック"/>
              </a:rPr>
              <a:t>Vrouw beroofd, dader snel opgespoord via Burgernet </a:t>
            </a:r>
            <a:endParaRPr lang="en-US" sz="1000">
              <a:latin typeface="Arial" charset="0"/>
              <a:ea typeface="ＭＳ Ｐゴシック"/>
              <a:cs typeface="ＭＳ Ｐゴシック"/>
            </a:endParaRPr>
          </a:p>
          <a:p>
            <a:pPr eaLnBrk="0" hangingPunct="0"/>
            <a:r>
              <a:rPr lang="nl-NL" sz="800">
                <a:latin typeface="Arial" charset="0"/>
                <a:ea typeface="ＭＳ Ｐゴシック"/>
                <a:cs typeface="ＭＳ Ｐゴシック"/>
              </a:rPr>
              <a:t>Almere 9 maart 2015</a:t>
            </a:r>
            <a:r>
              <a:rPr lang="nl-NL" sz="1400">
                <a:latin typeface="Arial" charset="0"/>
                <a:ea typeface="ＭＳ Ｐゴシック"/>
                <a:cs typeface="ＭＳ Ｐゴシック"/>
              </a:rPr>
              <a:t> </a:t>
            </a:r>
            <a:endParaRPr lang="en-US" sz="1000">
              <a:latin typeface="Arial" charset="0"/>
              <a:ea typeface="ＭＳ Ｐゴシック"/>
              <a:cs typeface="ＭＳ Ｐゴシック"/>
            </a:endParaRPr>
          </a:p>
          <a:p>
            <a:pPr eaLnBrk="0" hangingPunct="0"/>
            <a:r>
              <a:rPr lang="en-US" sz="1000">
                <a:latin typeface="Arial" charset="0"/>
                <a:ea typeface="ＭＳ Ｐゴシック"/>
                <a:cs typeface="ＭＳ Ｐゴシック"/>
              </a:rPr>
              <a:t>Bij een bushalte in de Faunabuurt in Almere is maandagochtend een vrouw beroofd. Een man rukte haar telefoon uit haar handen en ging er daarna snel vandoor.</a:t>
            </a:r>
            <a:br>
              <a:rPr lang="en-US" sz="1000">
                <a:latin typeface="Arial" charset="0"/>
                <a:ea typeface="ＭＳ Ｐゴシック"/>
                <a:cs typeface="ＭＳ Ｐゴシック"/>
              </a:rPr>
            </a:br>
            <a:r>
              <a:rPr lang="en-US" sz="1000">
                <a:latin typeface="Arial" charset="0"/>
                <a:ea typeface="ＭＳ Ｐゴシック"/>
                <a:cs typeface="ＭＳ Ｐゴシック"/>
              </a:rPr>
              <a:t>De politie heeft een burgernet-bericht uitgezonden om de dader op te sporen. Een oplettende burger zag een man die aan de beschrijving uit het bericht voldeed en waarschuwde de politie. Die kon de verdachte in de Leeuwstraat achterhalen en hij is meegenomen naar het politiebureau</a:t>
            </a:r>
            <a:r>
              <a:rPr lang="en-US" sz="1200">
                <a:latin typeface="Arial" charset="0"/>
                <a:ea typeface="ＭＳ Ｐゴシック"/>
                <a:cs typeface="ＭＳ Ｐゴシック"/>
              </a:rPr>
              <a:t>. </a:t>
            </a:r>
            <a:br>
              <a:rPr lang="en-US" sz="1200">
                <a:latin typeface="Arial" charset="0"/>
                <a:ea typeface="ＭＳ Ｐゴシック"/>
                <a:cs typeface="ＭＳ Ｐゴシック"/>
              </a:rPr>
            </a:br>
            <a:endParaRPr lang="en-US" sz="1200">
              <a:latin typeface="Arial" charset="0"/>
              <a:ea typeface="ＭＳ Ｐゴシック"/>
              <a:cs typeface="ＭＳ Ｐゴシック"/>
            </a:endParaRPr>
          </a:p>
        </p:txBody>
      </p:sp>
      <p:sp>
        <p:nvSpPr>
          <p:cNvPr id="16391" name="Rectangle 8"/>
          <p:cNvSpPr>
            <a:spLocks noChangeArrowheads="1"/>
          </p:cNvSpPr>
          <p:nvPr/>
        </p:nvSpPr>
        <p:spPr bwMode="auto">
          <a:xfrm rot="-654236">
            <a:off x="611188" y="4508500"/>
            <a:ext cx="3889375" cy="1490663"/>
          </a:xfrm>
          <a:prstGeom prst="rect">
            <a:avLst/>
          </a:prstGeom>
          <a:solidFill>
            <a:schemeClr val="bg1"/>
          </a:solidFill>
          <a:ln w="9525" algn="ctr">
            <a:noFill/>
            <a:miter lim="800000"/>
            <a:headEnd/>
            <a:tailEnd/>
          </a:ln>
        </p:spPr>
        <p:txBody>
          <a:bodyPr lIns="0" tIns="0" rIns="0" bIns="0" anchor="ctr">
            <a:spAutoFit/>
          </a:bodyPr>
          <a:lstStyle/>
          <a:p>
            <a:pPr eaLnBrk="0" hangingPunct="0"/>
            <a:r>
              <a:rPr lang="en-US" sz="1400">
                <a:latin typeface="Arial" charset="0"/>
                <a:ea typeface="ＭＳ Ｐゴシック"/>
                <a:cs typeface="ＭＳ Ｐゴシック"/>
              </a:rPr>
              <a:t>Straatroof opgelost dankzij Burgernet </a:t>
            </a:r>
          </a:p>
          <a:p>
            <a:pPr eaLnBrk="0" hangingPunct="0"/>
            <a:r>
              <a:rPr lang="nl-NL" sz="1200">
                <a:latin typeface="Arial" charset="0"/>
                <a:ea typeface="ＭＳ Ｐゴシック"/>
                <a:cs typeface="ＭＳ Ｐゴシック"/>
              </a:rPr>
              <a:t>Een oproep via Burgernet werd verspreid onder de aangesloten deelnemers in de omgeving van het incident. Een getuige belde de politie naar aanleiding van dit bericht en gaf aan dat hij een man, die voldeed aan het opgegeven signalement, had zien staan bij een flat op de Leeuwstraat. Agenten die ter plaatse gingen konden de verdachte na deze melding vlot inrekenen.</a:t>
            </a:r>
            <a:endParaRPr lang="en-US" sz="1200">
              <a:latin typeface="Arial" charset="0"/>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idx="4294967295"/>
          </p:nvPr>
        </p:nvSpPr>
        <p:spPr/>
        <p:txBody>
          <a:bodyPr/>
          <a:lstStyle/>
          <a:p>
            <a:pPr eaLnBrk="1" hangingPunct="1"/>
            <a:r>
              <a:rPr lang="nl-NL" sz="2800" smtClean="0">
                <a:latin typeface="Verdana" pitchFamily="34" charset="0"/>
              </a:rPr>
              <a:t>Voor meer info en aanmelden:</a:t>
            </a:r>
            <a:br>
              <a:rPr lang="nl-NL" sz="2800" smtClean="0">
                <a:latin typeface="Verdana" pitchFamily="34" charset="0"/>
              </a:rPr>
            </a:br>
            <a:endParaRPr lang="nl-NL" sz="2800" smtClean="0">
              <a:latin typeface="Verdana" pitchFamily="34" charset="0"/>
            </a:endParaRPr>
          </a:p>
        </p:txBody>
      </p:sp>
      <p:sp>
        <p:nvSpPr>
          <p:cNvPr id="17410" name="Rectangle 3"/>
          <p:cNvSpPr>
            <a:spLocks noGrp="1"/>
          </p:cNvSpPr>
          <p:nvPr>
            <p:ph type="body" idx="4294967295"/>
          </p:nvPr>
        </p:nvSpPr>
        <p:spPr>
          <a:xfrm>
            <a:off x="715963" y="1270000"/>
            <a:ext cx="7970837" cy="4038600"/>
          </a:xfrm>
        </p:spPr>
        <p:txBody>
          <a:bodyPr/>
          <a:lstStyle/>
          <a:p>
            <a:pPr eaLnBrk="1" hangingPunct="1">
              <a:buFont typeface="Arial" charset="0"/>
              <a:buNone/>
            </a:pPr>
            <a:r>
              <a:rPr lang="nl-NL" smtClean="0">
                <a:latin typeface="Verdana" pitchFamily="34" charset="0"/>
              </a:rPr>
              <a:t> 					</a:t>
            </a:r>
          </a:p>
          <a:p>
            <a:pPr lvl="2" eaLnBrk="1" hangingPunct="1">
              <a:buFont typeface="Arial" charset="0"/>
              <a:buNone/>
            </a:pPr>
            <a:r>
              <a:rPr lang="nl-NL" sz="3600" smtClean="0">
                <a:latin typeface="Verdana" pitchFamily="34" charset="0"/>
              </a:rPr>
              <a:t>	www.burgernet.nl</a:t>
            </a:r>
          </a:p>
        </p:txBody>
      </p:sp>
      <p:pic>
        <p:nvPicPr>
          <p:cNvPr id="17411" name="Picture 4" descr="Burgernet-werkt"/>
          <p:cNvPicPr>
            <a:picLocks noChangeAspect="1" noChangeArrowheads="1"/>
          </p:cNvPicPr>
          <p:nvPr/>
        </p:nvPicPr>
        <p:blipFill>
          <a:blip r:embed="rId2"/>
          <a:srcRect/>
          <a:stretch>
            <a:fillRect/>
          </a:stretch>
        </p:blipFill>
        <p:spPr bwMode="auto">
          <a:xfrm>
            <a:off x="207963" y="2794000"/>
            <a:ext cx="7848600"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urgernetsjabloon NL (2)">
  <a:themeElements>
    <a:clrScheme name="Aangepast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angepast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Burgernetsjabloon NL (2)</Template>
  <TotalTime>69</TotalTime>
  <Words>534</Words>
  <Application>Microsoft Office PowerPoint</Application>
  <PresentationFormat>Diavoorstelling (4:3)</PresentationFormat>
  <Paragraphs>40</Paragraphs>
  <Slides>7</Slides>
  <Notes>0</Notes>
  <HiddenSlides>0</HiddenSlides>
  <MMClips>0</MMClips>
  <ScaleCrop>false</ScaleCrop>
  <HeadingPairs>
    <vt:vector size="6" baseType="variant">
      <vt:variant>
        <vt:lpstr>Gebruikte lettertypen</vt:lpstr>
      </vt:variant>
      <vt:variant>
        <vt:i4>6</vt:i4>
      </vt:variant>
      <vt:variant>
        <vt:lpstr>Ontwerpsjabloon</vt:lpstr>
      </vt:variant>
      <vt:variant>
        <vt:i4>8</vt:i4>
      </vt:variant>
      <vt:variant>
        <vt:lpstr>Diatitels</vt:lpstr>
      </vt:variant>
      <vt:variant>
        <vt:i4>7</vt:i4>
      </vt:variant>
    </vt:vector>
  </HeadingPairs>
  <TitlesOfParts>
    <vt:vector size="21" baseType="lpstr">
      <vt:lpstr>Calibri</vt:lpstr>
      <vt:lpstr>Arial</vt:lpstr>
      <vt:lpstr>Verdana</vt:lpstr>
      <vt:lpstr>ＭＳ Ｐゴシック</vt:lpstr>
      <vt:lpstr>Times New Roman</vt:lpstr>
      <vt:lpstr>MS Mincho</vt:lpstr>
      <vt:lpstr>Burgernetsjabloon NL (2)</vt:lpstr>
      <vt:lpstr>Burgernetsjabloon NL (2)</vt:lpstr>
      <vt:lpstr>Burgernetsjabloon NL (2)</vt:lpstr>
      <vt:lpstr>Burgernetsjabloon NL (2)</vt:lpstr>
      <vt:lpstr>Burgernetsjabloon NL (2)</vt:lpstr>
      <vt:lpstr>Burgernetsjabloon NL (2)</vt:lpstr>
      <vt:lpstr>Burgernetsjabloon NL (2)</vt:lpstr>
      <vt:lpstr>Burgernetsjabloon NL (2)</vt:lpstr>
      <vt:lpstr>Burgernet en ondernemers: een logische combinatie</vt:lpstr>
      <vt:lpstr>Wat is Burgernet</vt:lpstr>
      <vt:lpstr>Dia 3</vt:lpstr>
      <vt:lpstr>Waarom?</vt:lpstr>
      <vt:lpstr>Waarom juist als ondernemer?</vt:lpstr>
      <vt:lpstr>  </vt:lpstr>
      <vt:lpstr>Voor meer info en aanmelden: </vt:lpstr>
    </vt:vector>
  </TitlesOfParts>
  <Company>In-pact BV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edwin.te.velde</dc:creator>
  <cp:lastModifiedBy>utr19342</cp:lastModifiedBy>
  <cp:revision>6</cp:revision>
  <dcterms:created xsi:type="dcterms:W3CDTF">2015-04-09T09:19:48Z</dcterms:created>
  <dcterms:modified xsi:type="dcterms:W3CDTF">2015-09-03T12:53:04Z</dcterms:modified>
</cp:coreProperties>
</file>